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72B5B3D" w14:textId="77777777" w:rsidR="009D2E50" w:rsidRDefault="009D2E50" w:rsidP="009D2E50">
      <w:pPr>
        <w:pStyle w:val="DocumentTitle"/>
      </w:pPr>
    </w:p>
    <w:p w14:paraId="2557FA45" w14:textId="0D6D2795" w:rsidR="00A9352A" w:rsidRPr="00B45452" w:rsidRDefault="00530048" w:rsidP="009D2E50">
      <w:pPr>
        <w:pStyle w:val="DocumentTitle"/>
      </w:pPr>
      <w:r>
        <w:t xml:space="preserve">Chicken Genetics and </w:t>
      </w:r>
      <w:r w:rsidR="00AD4003">
        <w:t>Reproduction</w:t>
      </w:r>
    </w:p>
    <w:p w14:paraId="3B28EB01" w14:textId="2EC5280B" w:rsidR="00A9352A" w:rsidRDefault="00A9352A" w:rsidP="00A9352A">
      <w:pPr>
        <w:pStyle w:val="FFABody"/>
        <w:rPr>
          <w:i/>
          <w:sz w:val="14"/>
        </w:rPr>
      </w:pPr>
      <w:r w:rsidRPr="00374A0F">
        <w:rPr>
          <w:i/>
          <w:sz w:val="14"/>
        </w:rPr>
        <w:t xml:space="preserve">Created: </w:t>
      </w:r>
      <w:r w:rsidR="00CA6597">
        <w:rPr>
          <w:i/>
          <w:sz w:val="14"/>
        </w:rPr>
        <w:t>07</w:t>
      </w:r>
      <w:r w:rsidR="00531439">
        <w:rPr>
          <w:i/>
          <w:sz w:val="14"/>
        </w:rPr>
        <w:t>/2019</w:t>
      </w:r>
      <w:r w:rsidR="009D2E50">
        <w:rPr>
          <w:i/>
          <w:sz w:val="14"/>
        </w:rPr>
        <w:t xml:space="preserve"> by the National FFA Organization</w:t>
      </w:r>
    </w:p>
    <w:p w14:paraId="0F929ED2" w14:textId="77777777" w:rsidR="001A746E" w:rsidRDefault="001A746E" w:rsidP="00A9352A">
      <w:pPr>
        <w:pStyle w:val="FFABody"/>
        <w:rPr>
          <w:i/>
          <w:sz w:val="14"/>
        </w:rPr>
      </w:pPr>
    </w:p>
    <w:p w14:paraId="092FA591" w14:textId="0CB28D43" w:rsidR="001A746E" w:rsidRDefault="001A746E" w:rsidP="001A746E">
      <w:pPr>
        <w:pStyle w:val="DocumentSummary"/>
        <w:rPr>
          <w:rFonts w:eastAsia="Times New Roman"/>
          <w:lang w:eastAsia="en-US"/>
        </w:rPr>
      </w:pPr>
      <w:r>
        <w:rPr>
          <w:lang w:eastAsia="en-US"/>
        </w:rPr>
        <w:t>The National FFA Organization</w:t>
      </w:r>
      <w:r w:rsidR="00434265">
        <w:rPr>
          <w:lang w:eastAsia="en-US"/>
        </w:rPr>
        <w:t xml:space="preserve"> and </w:t>
      </w:r>
      <w:r>
        <w:rPr>
          <w:lang w:eastAsia="en-US"/>
        </w:rPr>
        <w:t>U</w:t>
      </w:r>
      <w:r w:rsidR="00434265">
        <w:rPr>
          <w:lang w:eastAsia="en-US"/>
        </w:rPr>
        <w:t>.</w:t>
      </w:r>
      <w:r>
        <w:rPr>
          <w:lang w:eastAsia="en-US"/>
        </w:rPr>
        <w:t>S</w:t>
      </w:r>
      <w:r w:rsidR="00434265">
        <w:rPr>
          <w:lang w:eastAsia="en-US"/>
        </w:rPr>
        <w:t>.</w:t>
      </w:r>
      <w:r>
        <w:rPr>
          <w:lang w:eastAsia="en-US"/>
        </w:rPr>
        <w:t xml:space="preserve"> Poultry and Egg Association lesson plan series provides educators with a comprehensive curriculum resource to teach students about the commercial poultry and egg industry. Additionally, lessons are infused with FFA and SAE activities to easily integrate into any agricultur</w:t>
      </w:r>
      <w:r w:rsidR="003E77D3">
        <w:rPr>
          <w:lang w:eastAsia="en-US"/>
        </w:rPr>
        <w:t>al</w:t>
      </w:r>
      <w:r>
        <w:rPr>
          <w:lang w:eastAsia="en-US"/>
        </w:rPr>
        <w:t xml:space="preserve"> education program.  </w:t>
      </w:r>
    </w:p>
    <w:p w14:paraId="598729E8" w14:textId="242631C8" w:rsidR="004B7173" w:rsidRDefault="009D2E50" w:rsidP="00B62B2A">
      <w:pPr>
        <w:pStyle w:val="FFASub1"/>
      </w:pPr>
      <w:r>
        <w:t>Student Learning Objectives</w:t>
      </w:r>
      <w:r w:rsidR="003E77D3">
        <w:t>:</w:t>
      </w:r>
    </w:p>
    <w:p w14:paraId="315F9973" w14:textId="30534E25" w:rsidR="004B7173" w:rsidRPr="004B7173" w:rsidRDefault="004B7173" w:rsidP="004B7173">
      <w:pPr>
        <w:rPr>
          <w:rFonts w:ascii="Verdana" w:hAnsi="Verdana"/>
          <w:sz w:val="17"/>
          <w:szCs w:val="17"/>
        </w:rPr>
      </w:pPr>
      <w:r w:rsidRPr="004B7173">
        <w:rPr>
          <w:rFonts w:ascii="Verdana" w:hAnsi="Verdana"/>
          <w:sz w:val="17"/>
          <w:szCs w:val="17"/>
        </w:rPr>
        <w:t>After completing these activities</w:t>
      </w:r>
      <w:r w:rsidR="003E77D3">
        <w:rPr>
          <w:rFonts w:ascii="Verdana" w:hAnsi="Verdana"/>
          <w:sz w:val="17"/>
          <w:szCs w:val="17"/>
        </w:rPr>
        <w:t>,</w:t>
      </w:r>
      <w:r w:rsidRPr="004B7173">
        <w:rPr>
          <w:rFonts w:ascii="Verdana" w:hAnsi="Verdana"/>
          <w:sz w:val="17"/>
          <w:szCs w:val="17"/>
        </w:rPr>
        <w:t xml:space="preserve"> students will</w:t>
      </w:r>
      <w:r w:rsidR="003E77D3">
        <w:rPr>
          <w:rFonts w:ascii="Verdana" w:hAnsi="Verdana"/>
          <w:sz w:val="17"/>
          <w:szCs w:val="17"/>
        </w:rPr>
        <w:t xml:space="preserve"> </w:t>
      </w:r>
      <w:r w:rsidRPr="004B7173">
        <w:rPr>
          <w:rFonts w:ascii="Verdana" w:hAnsi="Verdana"/>
          <w:sz w:val="17"/>
          <w:szCs w:val="17"/>
        </w:rPr>
        <w:t>…</w:t>
      </w:r>
    </w:p>
    <w:p w14:paraId="3B8EA765" w14:textId="77777777" w:rsidR="00530048" w:rsidRPr="00530048" w:rsidRDefault="00530048" w:rsidP="00530048">
      <w:pPr>
        <w:pStyle w:val="BodyTextIndent"/>
        <w:numPr>
          <w:ilvl w:val="0"/>
          <w:numId w:val="35"/>
        </w:numPr>
        <w:tabs>
          <w:tab w:val="clear" w:pos="360"/>
          <w:tab w:val="num" w:pos="720"/>
        </w:tabs>
        <w:ind w:left="720"/>
        <w:rPr>
          <w:rFonts w:ascii="Verdana" w:hAnsi="Verdana"/>
          <w:sz w:val="17"/>
          <w:szCs w:val="17"/>
        </w:rPr>
      </w:pPr>
      <w:r w:rsidRPr="00530048">
        <w:rPr>
          <w:rFonts w:ascii="Verdana" w:hAnsi="Verdana"/>
          <w:sz w:val="17"/>
          <w:szCs w:val="17"/>
        </w:rPr>
        <w:t>Understand the shift from dual purpose to single purpose breeds of poultry through genetic selection.</w:t>
      </w:r>
    </w:p>
    <w:p w14:paraId="6AB8A6A1" w14:textId="77777777" w:rsidR="00530048" w:rsidRPr="00530048" w:rsidRDefault="00530048" w:rsidP="00530048">
      <w:pPr>
        <w:numPr>
          <w:ilvl w:val="0"/>
          <w:numId w:val="35"/>
        </w:numPr>
        <w:tabs>
          <w:tab w:val="clear" w:pos="360"/>
          <w:tab w:val="num" w:pos="720"/>
          <w:tab w:val="left" w:pos="1080"/>
          <w:tab w:val="left" w:pos="1800"/>
          <w:tab w:val="left" w:pos="2520"/>
          <w:tab w:val="left" w:pos="3240"/>
        </w:tabs>
        <w:ind w:left="720"/>
        <w:rPr>
          <w:rFonts w:ascii="Verdana" w:hAnsi="Verdana"/>
          <w:sz w:val="17"/>
          <w:szCs w:val="17"/>
        </w:rPr>
      </w:pPr>
      <w:r w:rsidRPr="00530048">
        <w:rPr>
          <w:rFonts w:ascii="Verdana" w:hAnsi="Verdana"/>
          <w:sz w:val="17"/>
          <w:szCs w:val="17"/>
        </w:rPr>
        <w:t>Understand the measurement of performance data in genetic research.</w:t>
      </w:r>
    </w:p>
    <w:p w14:paraId="48DD5FA1" w14:textId="77777777" w:rsidR="00530048" w:rsidRPr="00530048" w:rsidRDefault="00530048" w:rsidP="00530048">
      <w:pPr>
        <w:numPr>
          <w:ilvl w:val="0"/>
          <w:numId w:val="35"/>
        </w:numPr>
        <w:tabs>
          <w:tab w:val="clear" w:pos="360"/>
          <w:tab w:val="num" w:pos="720"/>
          <w:tab w:val="left" w:pos="1080"/>
          <w:tab w:val="left" w:pos="1800"/>
          <w:tab w:val="left" w:pos="2520"/>
          <w:tab w:val="left" w:pos="3240"/>
        </w:tabs>
        <w:ind w:left="720"/>
        <w:rPr>
          <w:rFonts w:ascii="Verdana" w:hAnsi="Verdana"/>
          <w:sz w:val="17"/>
          <w:szCs w:val="17"/>
        </w:rPr>
      </w:pPr>
      <w:r w:rsidRPr="00530048">
        <w:rPr>
          <w:rFonts w:ascii="Verdana" w:hAnsi="Verdana"/>
          <w:sz w:val="17"/>
          <w:szCs w:val="17"/>
        </w:rPr>
        <w:t>Identify the effects of genetic selection on DNA.</w:t>
      </w:r>
    </w:p>
    <w:p w14:paraId="6FAA87F7" w14:textId="06E99E10" w:rsidR="00530048" w:rsidRDefault="00530048" w:rsidP="00530048">
      <w:pPr>
        <w:numPr>
          <w:ilvl w:val="0"/>
          <w:numId w:val="35"/>
        </w:numPr>
        <w:tabs>
          <w:tab w:val="clear" w:pos="360"/>
          <w:tab w:val="num" w:pos="720"/>
          <w:tab w:val="left" w:pos="1080"/>
          <w:tab w:val="left" w:pos="1800"/>
          <w:tab w:val="left" w:pos="2520"/>
          <w:tab w:val="left" w:pos="3240"/>
        </w:tabs>
        <w:ind w:left="720"/>
        <w:rPr>
          <w:rFonts w:ascii="Verdana" w:hAnsi="Verdana"/>
          <w:sz w:val="17"/>
          <w:szCs w:val="17"/>
        </w:rPr>
      </w:pPr>
      <w:r w:rsidRPr="00530048">
        <w:rPr>
          <w:rFonts w:ascii="Verdana" w:hAnsi="Verdana"/>
          <w:sz w:val="17"/>
          <w:szCs w:val="17"/>
        </w:rPr>
        <w:t xml:space="preserve">Evaluate a group of laying hens </w:t>
      </w:r>
      <w:r w:rsidR="008E2A3A">
        <w:rPr>
          <w:rFonts w:ascii="Verdana" w:hAnsi="Verdana"/>
          <w:sz w:val="17"/>
          <w:szCs w:val="17"/>
        </w:rPr>
        <w:t xml:space="preserve">and broilers </w:t>
      </w:r>
      <w:r w:rsidRPr="00530048">
        <w:rPr>
          <w:rFonts w:ascii="Verdana" w:hAnsi="Verdana"/>
          <w:sz w:val="17"/>
          <w:szCs w:val="17"/>
        </w:rPr>
        <w:t>to select desirable physical traits.</w:t>
      </w:r>
    </w:p>
    <w:p w14:paraId="4B617D44" w14:textId="77777777" w:rsidR="003E77D3" w:rsidRPr="00530048" w:rsidRDefault="003E77D3" w:rsidP="00D51F4B">
      <w:pPr>
        <w:tabs>
          <w:tab w:val="left" w:pos="1080"/>
          <w:tab w:val="left" w:pos="1800"/>
          <w:tab w:val="left" w:pos="2520"/>
          <w:tab w:val="left" w:pos="3240"/>
        </w:tabs>
        <w:rPr>
          <w:rFonts w:ascii="Verdana" w:hAnsi="Verdana"/>
          <w:sz w:val="17"/>
          <w:szCs w:val="17"/>
        </w:rPr>
      </w:pPr>
    </w:p>
    <w:p w14:paraId="7C2EFED2" w14:textId="68508C9C" w:rsidR="004C37F3" w:rsidRDefault="004C37F3" w:rsidP="004C37F3">
      <w:pPr>
        <w:pStyle w:val="FFASub1"/>
      </w:pPr>
      <w:r>
        <w:t>Essential Questions</w:t>
      </w:r>
      <w:r w:rsidR="003E77D3">
        <w:t>:</w:t>
      </w:r>
    </w:p>
    <w:p w14:paraId="31F2B44D" w14:textId="77777777" w:rsidR="009D2E50" w:rsidRDefault="00530048" w:rsidP="003E77D3">
      <w:pPr>
        <w:pStyle w:val="FFABody"/>
        <w:numPr>
          <w:ilvl w:val="0"/>
          <w:numId w:val="20"/>
        </w:numPr>
      </w:pPr>
      <w:r>
        <w:t>What reasons are behind genetic selection? What are the possible advantages and disadvantages?</w:t>
      </w:r>
    </w:p>
    <w:p w14:paraId="46FBCB1C" w14:textId="77777777" w:rsidR="00530048" w:rsidRDefault="00530048" w:rsidP="003E77D3">
      <w:pPr>
        <w:pStyle w:val="FFABody"/>
        <w:numPr>
          <w:ilvl w:val="0"/>
          <w:numId w:val="20"/>
        </w:numPr>
      </w:pPr>
      <w:r>
        <w:t>What traits are used to determine which individuals should be selected?</w:t>
      </w:r>
    </w:p>
    <w:p w14:paraId="0C533261" w14:textId="760F6F0B" w:rsidR="00530048" w:rsidRDefault="00530048" w:rsidP="0038263D">
      <w:pPr>
        <w:pStyle w:val="FFABody"/>
        <w:numPr>
          <w:ilvl w:val="0"/>
          <w:numId w:val="20"/>
        </w:numPr>
      </w:pPr>
      <w:r>
        <w:t>What is breeding stock?</w:t>
      </w:r>
    </w:p>
    <w:p w14:paraId="4923F4ED" w14:textId="77777777" w:rsidR="003E77D3" w:rsidRDefault="003E77D3" w:rsidP="00D51F4B">
      <w:pPr>
        <w:pStyle w:val="FFABody"/>
      </w:pPr>
    </w:p>
    <w:p w14:paraId="6EC06B95" w14:textId="35646258" w:rsidR="009D2E50" w:rsidRDefault="009D2E50" w:rsidP="009D2E50">
      <w:pPr>
        <w:pStyle w:val="FFASub1"/>
      </w:pPr>
      <w:r w:rsidRPr="00B62B2A">
        <w:t>Time Required:</w:t>
      </w:r>
      <w:r w:rsidR="000B47F9">
        <w:t xml:space="preserve">  </w:t>
      </w:r>
      <w:r w:rsidR="00290764">
        <w:rPr>
          <w:rStyle w:val="FFABodyChar"/>
          <w:b w:val="0"/>
          <w:caps w:val="0"/>
        </w:rPr>
        <w:t>90</w:t>
      </w:r>
      <w:r w:rsidR="006A5E06" w:rsidRPr="006A5E06">
        <w:rPr>
          <w:rStyle w:val="FFABodyChar"/>
          <w:b w:val="0"/>
          <w:caps w:val="0"/>
        </w:rPr>
        <w:t xml:space="preserve"> minutes</w:t>
      </w:r>
    </w:p>
    <w:p w14:paraId="66EC23BE" w14:textId="77777777" w:rsidR="007A3D86" w:rsidRDefault="009D2E50" w:rsidP="009D2E50">
      <w:pPr>
        <w:pStyle w:val="FFASub1"/>
      </w:pPr>
      <w:r w:rsidRPr="00F30470">
        <w:t>Resources:</w:t>
      </w:r>
      <w:r w:rsidR="000B47F9">
        <w:t xml:space="preserve">  </w:t>
      </w:r>
    </w:p>
    <w:p w14:paraId="0C243087" w14:textId="397C128E" w:rsidR="00530048" w:rsidRPr="00530048" w:rsidRDefault="00530048" w:rsidP="00530048">
      <w:pPr>
        <w:numPr>
          <w:ilvl w:val="0"/>
          <w:numId w:val="36"/>
        </w:numPr>
        <w:tabs>
          <w:tab w:val="left" w:pos="360"/>
          <w:tab w:val="left" w:pos="720"/>
          <w:tab w:val="left" w:pos="1080"/>
          <w:tab w:val="left" w:pos="1800"/>
          <w:tab w:val="left" w:pos="2520"/>
          <w:tab w:val="left" w:pos="3240"/>
        </w:tabs>
        <w:rPr>
          <w:rFonts w:ascii="Verdana" w:eastAsia="ヒラギノ角ゴ Pro W3" w:hAnsi="Verdana" w:cs="Times New Roman"/>
          <w:color w:val="000000"/>
          <w:sz w:val="17"/>
          <w:szCs w:val="17"/>
          <w:lang w:eastAsia="en-US"/>
        </w:rPr>
      </w:pPr>
      <w:r w:rsidRPr="00530048">
        <w:rPr>
          <w:rFonts w:ascii="Verdana" w:eastAsia="ヒラギノ角ゴ Pro W3" w:hAnsi="Verdana" w:cs="Times New Roman"/>
          <w:color w:val="000000"/>
          <w:sz w:val="17"/>
          <w:szCs w:val="17"/>
          <w:lang w:eastAsia="en-US"/>
        </w:rPr>
        <w:t>Aviagen Group</w:t>
      </w:r>
      <w:r w:rsidR="003E77D3">
        <w:rPr>
          <w:rFonts w:ascii="Verdana" w:eastAsia="ヒラギノ角ゴ Pro W3" w:hAnsi="Verdana" w:cs="Times New Roman"/>
          <w:color w:val="000000"/>
          <w:sz w:val="17"/>
          <w:szCs w:val="17"/>
          <w:lang w:eastAsia="en-US"/>
        </w:rPr>
        <w:t>,</w:t>
      </w:r>
      <w:r w:rsidRPr="00530048">
        <w:rPr>
          <w:rFonts w:ascii="Verdana" w:eastAsia="ヒラギノ角ゴ Pro W3" w:hAnsi="Verdana" w:cs="Times New Roman"/>
          <w:color w:val="000000"/>
          <w:sz w:val="17"/>
          <w:szCs w:val="17"/>
          <w:lang w:eastAsia="en-US"/>
        </w:rPr>
        <w:t xml:space="preserve"> </w:t>
      </w:r>
      <w:hyperlink r:id="rId12" w:history="1">
        <w:r w:rsidRPr="00CC5777">
          <w:rPr>
            <w:rStyle w:val="Hyperlink"/>
            <w:rFonts w:ascii="Verdana" w:eastAsia="ヒラギノ角ゴ Pro W3" w:hAnsi="Verdana" w:cs="Times New Roman"/>
            <w:sz w:val="17"/>
            <w:szCs w:val="17"/>
            <w:lang w:eastAsia="en-US"/>
          </w:rPr>
          <w:t>http://www.aviagen.com/</w:t>
        </w:r>
      </w:hyperlink>
    </w:p>
    <w:p w14:paraId="63667239" w14:textId="52BECF64" w:rsidR="00530048" w:rsidRPr="008C6811" w:rsidRDefault="00530048" w:rsidP="00530048">
      <w:pPr>
        <w:numPr>
          <w:ilvl w:val="0"/>
          <w:numId w:val="36"/>
        </w:numPr>
        <w:tabs>
          <w:tab w:val="left" w:pos="360"/>
          <w:tab w:val="left" w:pos="720"/>
          <w:tab w:val="left" w:pos="1080"/>
          <w:tab w:val="left" w:pos="1800"/>
          <w:tab w:val="left" w:pos="2520"/>
          <w:tab w:val="left" w:pos="3240"/>
        </w:tabs>
        <w:rPr>
          <w:rFonts w:ascii="Verdana" w:eastAsia="ヒラギノ角ゴ Pro W3" w:hAnsi="Verdana" w:cs="Times New Roman"/>
          <w:color w:val="000000"/>
          <w:sz w:val="17"/>
          <w:szCs w:val="17"/>
          <w:lang w:eastAsia="en-US"/>
        </w:rPr>
      </w:pPr>
      <w:r w:rsidRPr="00530048">
        <w:rPr>
          <w:rFonts w:ascii="Verdana" w:eastAsia="ヒラギノ角ゴ Pro W3" w:hAnsi="Verdana" w:cs="Times New Roman"/>
          <w:color w:val="000000"/>
          <w:sz w:val="17"/>
          <w:szCs w:val="17"/>
          <w:lang w:eastAsia="en-US"/>
        </w:rPr>
        <w:t>Cobb-Vantress</w:t>
      </w:r>
      <w:r w:rsidR="003E77D3">
        <w:rPr>
          <w:rFonts w:ascii="Verdana" w:eastAsia="ヒラギノ角ゴ Pro W3" w:hAnsi="Verdana" w:cs="Times New Roman"/>
          <w:color w:val="000000"/>
          <w:sz w:val="17"/>
          <w:szCs w:val="17"/>
          <w:lang w:eastAsia="en-US"/>
        </w:rPr>
        <w:t>,</w:t>
      </w:r>
      <w:r w:rsidRPr="00530048">
        <w:rPr>
          <w:rFonts w:ascii="Verdana" w:eastAsia="ヒラギノ角ゴ Pro W3" w:hAnsi="Verdana" w:cs="Times New Roman"/>
          <w:color w:val="000000"/>
          <w:sz w:val="17"/>
          <w:szCs w:val="17"/>
          <w:lang w:eastAsia="en-US"/>
        </w:rPr>
        <w:t xml:space="preserve"> </w:t>
      </w:r>
      <w:hyperlink r:id="rId13" w:history="1">
        <w:r w:rsidR="008A490B" w:rsidRPr="00AC5870">
          <w:rPr>
            <w:rStyle w:val="Hyperlink"/>
            <w:rFonts w:ascii="Verdana" w:eastAsia="ヒラギノ角ゴ Pro W3" w:hAnsi="Verdana" w:cs="Times New Roman"/>
            <w:sz w:val="17"/>
            <w:szCs w:val="17"/>
            <w:lang w:eastAsia="en-US"/>
          </w:rPr>
          <w:t>http://www.cobb-vantress.com/</w:t>
        </w:r>
      </w:hyperlink>
    </w:p>
    <w:p w14:paraId="6C38E3F9" w14:textId="7346F712" w:rsidR="00530048" w:rsidRPr="004D10C7" w:rsidRDefault="008A490B" w:rsidP="008A490B">
      <w:pPr>
        <w:numPr>
          <w:ilvl w:val="0"/>
          <w:numId w:val="36"/>
        </w:numPr>
        <w:tabs>
          <w:tab w:val="left" w:pos="360"/>
          <w:tab w:val="left" w:pos="720"/>
          <w:tab w:val="left" w:pos="1080"/>
          <w:tab w:val="left" w:pos="1800"/>
          <w:tab w:val="left" w:pos="2520"/>
          <w:tab w:val="left" w:pos="3240"/>
        </w:tabs>
        <w:rPr>
          <w:rStyle w:val="Hyperlink"/>
          <w:rFonts w:ascii="Verdana" w:eastAsia="ヒラギノ角ゴ Pro W3" w:hAnsi="Verdana" w:cs="Times New Roman"/>
          <w:color w:val="000000"/>
          <w:sz w:val="17"/>
          <w:szCs w:val="17"/>
          <w:u w:val="none"/>
          <w:lang w:eastAsia="en-US"/>
        </w:rPr>
      </w:pPr>
      <w:r w:rsidRPr="008C6811">
        <w:rPr>
          <w:rFonts w:ascii="Verdana" w:eastAsia="ヒラギノ角ゴ Pro W3" w:hAnsi="Verdana" w:cs="Times New Roman"/>
          <w:sz w:val="17"/>
          <w:szCs w:val="17"/>
          <w:lang w:eastAsia="en-US"/>
        </w:rPr>
        <w:t>Hy-Line</w:t>
      </w:r>
      <w:r w:rsidR="003E77D3">
        <w:rPr>
          <w:rFonts w:ascii="Verdana" w:eastAsia="ヒラギノ角ゴ Pro W3" w:hAnsi="Verdana" w:cs="Times New Roman"/>
          <w:sz w:val="17"/>
          <w:szCs w:val="17"/>
          <w:lang w:eastAsia="en-US"/>
        </w:rPr>
        <w:t>,</w:t>
      </w:r>
      <w:r w:rsidRPr="008C6811">
        <w:rPr>
          <w:rFonts w:ascii="Verdana" w:eastAsia="ヒラギノ角ゴ Pro W3" w:hAnsi="Verdana" w:cs="Times New Roman"/>
          <w:sz w:val="17"/>
          <w:szCs w:val="17"/>
          <w:lang w:eastAsia="en-US"/>
        </w:rPr>
        <w:t xml:space="preserve"> </w:t>
      </w:r>
      <w:hyperlink r:id="rId14" w:history="1">
        <w:r w:rsidRPr="006058A5">
          <w:rPr>
            <w:rStyle w:val="Hyperlink"/>
            <w:rFonts w:ascii="Verdana" w:eastAsia="ヒラギノ角ゴ Pro W3" w:hAnsi="Verdana" w:cs="Times New Roman"/>
            <w:sz w:val="17"/>
            <w:szCs w:val="17"/>
            <w:lang w:eastAsia="en-US"/>
          </w:rPr>
          <w:t>http://www.hyline.com/</w:t>
        </w:r>
      </w:hyperlink>
    </w:p>
    <w:p w14:paraId="04816D85" w14:textId="1AD2B8E8" w:rsidR="004D10C7" w:rsidRPr="008A490B" w:rsidRDefault="004D10C7" w:rsidP="004D10C7">
      <w:pPr>
        <w:numPr>
          <w:ilvl w:val="0"/>
          <w:numId w:val="36"/>
        </w:numPr>
        <w:tabs>
          <w:tab w:val="left" w:pos="360"/>
          <w:tab w:val="left" w:pos="720"/>
          <w:tab w:val="left" w:pos="1080"/>
          <w:tab w:val="left" w:pos="1800"/>
          <w:tab w:val="left" w:pos="2520"/>
          <w:tab w:val="left" w:pos="3240"/>
        </w:tabs>
        <w:rPr>
          <w:rFonts w:ascii="Verdana" w:eastAsia="ヒラギノ角ゴ Pro W3" w:hAnsi="Verdana" w:cs="Times New Roman"/>
          <w:color w:val="000000"/>
          <w:sz w:val="17"/>
          <w:szCs w:val="17"/>
          <w:lang w:eastAsia="en-US"/>
        </w:rPr>
      </w:pPr>
      <w:r>
        <w:rPr>
          <w:rFonts w:ascii="Verdana" w:eastAsia="ヒラギノ角ゴ Pro W3" w:hAnsi="Verdana" w:cs="Times New Roman"/>
          <w:sz w:val="17"/>
          <w:szCs w:val="17"/>
          <w:lang w:eastAsia="en-US"/>
        </w:rPr>
        <w:t xml:space="preserve">Chicken Genetics and Reproduction PowerPoint, </w:t>
      </w:r>
      <w:hyperlink r:id="rId15" w:history="1">
        <w:r w:rsidRPr="00C75669">
          <w:rPr>
            <w:rStyle w:val="Hyperlink"/>
            <w:rFonts w:ascii="Verdana" w:eastAsia="ヒラギノ角ゴ Pro W3" w:hAnsi="Verdana" w:cs="Times New Roman"/>
            <w:sz w:val="17"/>
            <w:szCs w:val="17"/>
            <w:lang w:eastAsia="en-US"/>
          </w:rPr>
          <w:t>https://ffa.box.com/s/vc3pmynyywy3h4mdg42dy0njyf3z4lq9</w:t>
        </w:r>
      </w:hyperlink>
      <w:r>
        <w:rPr>
          <w:rFonts w:ascii="Verdana" w:eastAsia="ヒラギノ角ゴ Pro W3" w:hAnsi="Verdana" w:cs="Times New Roman"/>
          <w:sz w:val="17"/>
          <w:szCs w:val="17"/>
          <w:lang w:eastAsia="en-US"/>
        </w:rPr>
        <w:t xml:space="preserve"> </w:t>
      </w:r>
    </w:p>
    <w:p w14:paraId="40D1E64A" w14:textId="77777777" w:rsidR="003E77D3" w:rsidRDefault="003E77D3" w:rsidP="00D51F4B">
      <w:pPr>
        <w:pStyle w:val="FFABody"/>
      </w:pPr>
    </w:p>
    <w:p w14:paraId="5D8EBD8B" w14:textId="649EF2B5" w:rsidR="009D2E50" w:rsidRPr="00B62B2A" w:rsidRDefault="009D2E50" w:rsidP="00B62B2A">
      <w:pPr>
        <w:pStyle w:val="FFASub1"/>
      </w:pPr>
      <w:r w:rsidRPr="00B62B2A">
        <w:t>Equipment and Supplies Needed:</w:t>
      </w:r>
    </w:p>
    <w:p w14:paraId="451BA018" w14:textId="5E07A33F" w:rsidR="007A3D86" w:rsidRDefault="008A490B" w:rsidP="00125E81">
      <w:pPr>
        <w:pStyle w:val="FFABody"/>
        <w:numPr>
          <w:ilvl w:val="0"/>
          <w:numId w:val="14"/>
        </w:numPr>
      </w:pPr>
      <w:r>
        <w:t>A copy of the “</w:t>
      </w:r>
      <w:r w:rsidR="00B703C5">
        <w:t xml:space="preserve">One </w:t>
      </w:r>
      <w:r w:rsidR="003E77D3">
        <w:t xml:space="preserve">of These Things Is Not Like </w:t>
      </w:r>
      <w:r w:rsidR="00B703C5">
        <w:t xml:space="preserve">the </w:t>
      </w:r>
      <w:r w:rsidR="003E77D3">
        <w:t>Other</w:t>
      </w:r>
      <w:r>
        <w:t>” worksheet for each</w:t>
      </w:r>
      <w:r w:rsidR="00B703C5">
        <w:t xml:space="preserve"> student</w:t>
      </w:r>
    </w:p>
    <w:p w14:paraId="766C1A7A" w14:textId="660EA072" w:rsidR="00B703C5" w:rsidRDefault="008A490B" w:rsidP="00125E81">
      <w:pPr>
        <w:pStyle w:val="FFABody"/>
        <w:numPr>
          <w:ilvl w:val="0"/>
          <w:numId w:val="14"/>
        </w:numPr>
      </w:pPr>
      <w:r>
        <w:t>A copy of the “</w:t>
      </w:r>
      <w:r w:rsidR="005D0D3B">
        <w:t>Egg Producer Map</w:t>
      </w:r>
      <w:r>
        <w:t>” worksheet for each</w:t>
      </w:r>
      <w:r w:rsidR="00B703C5">
        <w:t xml:space="preserve"> student</w:t>
      </w:r>
    </w:p>
    <w:p w14:paraId="7C3A875A" w14:textId="5A2E1938" w:rsidR="005D0D3B" w:rsidRDefault="005D0D3B" w:rsidP="00125E81">
      <w:pPr>
        <w:pStyle w:val="FFABody"/>
        <w:numPr>
          <w:ilvl w:val="0"/>
          <w:numId w:val="14"/>
        </w:numPr>
      </w:pPr>
      <w:r>
        <w:t>A copy of the “Broiler Map” worksheet for each student</w:t>
      </w:r>
    </w:p>
    <w:p w14:paraId="397D0BEA" w14:textId="298292BD" w:rsidR="00B703C5" w:rsidRDefault="008A490B" w:rsidP="00125E81">
      <w:pPr>
        <w:pStyle w:val="FFABody"/>
        <w:numPr>
          <w:ilvl w:val="0"/>
          <w:numId w:val="14"/>
        </w:numPr>
      </w:pPr>
      <w:r>
        <w:t>A copy of the “</w:t>
      </w:r>
      <w:r w:rsidR="00B703C5">
        <w:t>Genetic</w:t>
      </w:r>
      <w:r w:rsidR="0042361A">
        <w:t>s</w:t>
      </w:r>
      <w:r w:rsidR="00B703C5">
        <w:t xml:space="preserve"> </w:t>
      </w:r>
      <w:r w:rsidR="003E77D3">
        <w:t>M</w:t>
      </w:r>
      <w:r w:rsidR="00B703C5">
        <w:t>emory</w:t>
      </w:r>
      <w:r w:rsidR="00624FA3">
        <w:t xml:space="preserve"> </w:t>
      </w:r>
      <w:r w:rsidR="003E77D3">
        <w:t>C</w:t>
      </w:r>
      <w:r w:rsidR="00624FA3">
        <w:t>ard</w:t>
      </w:r>
      <w:r w:rsidR="003E77D3">
        <w:t>”</w:t>
      </w:r>
      <w:r>
        <w:t xml:space="preserve"> worksheet for each</w:t>
      </w:r>
      <w:r w:rsidR="003E77D3">
        <w:t xml:space="preserve"> </w:t>
      </w:r>
      <w:r w:rsidR="00624FA3">
        <w:t>group</w:t>
      </w:r>
      <w:r w:rsidR="003E77D3">
        <w:t xml:space="preserve"> of</w:t>
      </w:r>
      <w:r w:rsidR="00624FA3">
        <w:t xml:space="preserve"> student</w:t>
      </w:r>
      <w:r w:rsidR="003E77D3">
        <w:t>s</w:t>
      </w:r>
      <w:r w:rsidR="00624FA3">
        <w:t xml:space="preserve"> (one per group cut up)</w:t>
      </w:r>
    </w:p>
    <w:p w14:paraId="29BFC569" w14:textId="11442A24" w:rsidR="00B703C5" w:rsidRDefault="008A490B" w:rsidP="00125E81">
      <w:pPr>
        <w:pStyle w:val="FFABody"/>
        <w:numPr>
          <w:ilvl w:val="0"/>
          <w:numId w:val="14"/>
        </w:numPr>
      </w:pPr>
      <w:r>
        <w:t>A copy of the “</w:t>
      </w:r>
      <w:r w:rsidR="00B703C5">
        <w:t>Dual Purpose vs</w:t>
      </w:r>
      <w:r w:rsidR="003E77D3">
        <w:t>.</w:t>
      </w:r>
      <w:r w:rsidR="00B703C5">
        <w:t xml:space="preserve"> Single Purpose T-Chart</w:t>
      </w:r>
      <w:r>
        <w:t>” worksheet for each</w:t>
      </w:r>
      <w:r w:rsidR="00B703C5">
        <w:t xml:space="preserve"> student</w:t>
      </w:r>
    </w:p>
    <w:p w14:paraId="1D2B3770" w14:textId="7F115382" w:rsidR="003072C5" w:rsidRDefault="003072C5" w:rsidP="00125E81">
      <w:pPr>
        <w:pStyle w:val="FFABody"/>
        <w:numPr>
          <w:ilvl w:val="0"/>
          <w:numId w:val="14"/>
        </w:numPr>
      </w:pPr>
      <w:r>
        <w:t>A copy of the “Breeding Stock” worksheet for each student</w:t>
      </w:r>
    </w:p>
    <w:p w14:paraId="793BA19E" w14:textId="56BD976A" w:rsidR="00F62798" w:rsidRDefault="00F62798" w:rsidP="00125E81">
      <w:pPr>
        <w:pStyle w:val="FFABody"/>
        <w:numPr>
          <w:ilvl w:val="0"/>
          <w:numId w:val="14"/>
        </w:numPr>
      </w:pPr>
      <w:r>
        <w:t>A copy of the “</w:t>
      </w:r>
      <w:r w:rsidR="003072C5">
        <w:t xml:space="preserve">Where </w:t>
      </w:r>
      <w:r w:rsidR="003E77D3">
        <w:t>Does It All Come From</w:t>
      </w:r>
      <w:r>
        <w:t>?” worksheet for each student</w:t>
      </w:r>
    </w:p>
    <w:p w14:paraId="1B3EB25A" w14:textId="42669AA5" w:rsidR="005E746B" w:rsidRDefault="005E746B" w:rsidP="00125E81">
      <w:pPr>
        <w:pStyle w:val="FFABody"/>
        <w:numPr>
          <w:ilvl w:val="0"/>
          <w:numId w:val="14"/>
        </w:numPr>
      </w:pPr>
      <w:r>
        <w:t>A copy of the “Wanted” worksheet for each student</w:t>
      </w:r>
    </w:p>
    <w:p w14:paraId="0797AE7D" w14:textId="314410A1" w:rsidR="00624FA3" w:rsidRDefault="00A04876" w:rsidP="00125E81">
      <w:pPr>
        <w:pStyle w:val="FFABody"/>
        <w:numPr>
          <w:ilvl w:val="0"/>
          <w:numId w:val="14"/>
        </w:numPr>
      </w:pPr>
      <w:r>
        <w:t>Blank white paper</w:t>
      </w:r>
    </w:p>
    <w:p w14:paraId="01BD3B1F" w14:textId="39824A86" w:rsidR="00624FA3" w:rsidRDefault="00624FA3" w:rsidP="00125E81">
      <w:pPr>
        <w:pStyle w:val="FFABody"/>
        <w:numPr>
          <w:ilvl w:val="0"/>
          <w:numId w:val="14"/>
        </w:numPr>
      </w:pPr>
      <w:r>
        <w:t>Glue</w:t>
      </w:r>
    </w:p>
    <w:p w14:paraId="5671BF5C" w14:textId="21B2905E" w:rsidR="00624FA3" w:rsidRPr="00125E81" w:rsidRDefault="00624FA3" w:rsidP="00125E81">
      <w:pPr>
        <w:pStyle w:val="FFABody"/>
        <w:numPr>
          <w:ilvl w:val="0"/>
          <w:numId w:val="14"/>
        </w:numPr>
      </w:pPr>
      <w:r>
        <w:t>Scissors</w:t>
      </w:r>
    </w:p>
    <w:p w14:paraId="4FD982E6" w14:textId="77777777" w:rsidR="004B7173" w:rsidRDefault="004B7173" w:rsidP="004B7173">
      <w:pPr>
        <w:pStyle w:val="FFABody"/>
      </w:pPr>
    </w:p>
    <w:p w14:paraId="667F84A6" w14:textId="77777777" w:rsidR="004B7173" w:rsidRDefault="004C37F3" w:rsidP="004B7173">
      <w:pPr>
        <w:pStyle w:val="FFABody"/>
      </w:pPr>
      <w:r>
        <w:rPr>
          <w:rFonts w:ascii="Georgia" w:hAnsi="Georgia" w:cs="KlinicSlab-Medium"/>
          <w:b/>
          <w:caps/>
          <w:color w:val="DA291C"/>
          <w:sz w:val="18"/>
          <w:szCs w:val="24"/>
        </w:rPr>
        <w:t>Terms</w:t>
      </w:r>
      <w:r w:rsidR="004B7173" w:rsidRPr="004B7173">
        <w:rPr>
          <w:rFonts w:ascii="Georgia" w:hAnsi="Georgia" w:cs="KlinicSlab-Medium"/>
          <w:b/>
          <w:caps/>
          <w:color w:val="DA291C"/>
          <w:sz w:val="18"/>
          <w:szCs w:val="24"/>
        </w:rPr>
        <w:t xml:space="preserve">: </w:t>
      </w:r>
    </w:p>
    <w:p w14:paraId="018D5E26" w14:textId="77777777" w:rsidR="00CA6597" w:rsidRDefault="00CA6597" w:rsidP="00CA6597">
      <w:pPr>
        <w:rPr>
          <w:rFonts w:ascii="Verdana" w:hAnsi="Verdana" w:cs="Arial"/>
          <w:sz w:val="17"/>
          <w:szCs w:val="17"/>
        </w:rPr>
      </w:pPr>
      <w:r>
        <w:rPr>
          <w:rFonts w:ascii="Verdana" w:hAnsi="Verdana" w:cs="Arial"/>
          <w:sz w:val="17"/>
          <w:szCs w:val="17"/>
        </w:rPr>
        <w:t xml:space="preserve">The following terms are presented in the lesson and appear in </w:t>
      </w:r>
      <w:r w:rsidRPr="00026650">
        <w:rPr>
          <w:rFonts w:ascii="Verdana" w:hAnsi="Verdana" w:cs="Arial"/>
          <w:b/>
          <w:i/>
          <w:sz w:val="17"/>
          <w:szCs w:val="17"/>
        </w:rPr>
        <w:t>bold italics</w:t>
      </w:r>
      <w:r>
        <w:rPr>
          <w:rFonts w:ascii="Verdana" w:hAnsi="Verdana" w:cs="Arial"/>
          <w:sz w:val="17"/>
          <w:szCs w:val="17"/>
        </w:rPr>
        <w:t>:</w:t>
      </w:r>
    </w:p>
    <w:p w14:paraId="4510BF01" w14:textId="5C9DFF71"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t>Poultry</w:t>
      </w:r>
    </w:p>
    <w:p w14:paraId="2E7C5604" w14:textId="77777777"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t>Domestication</w:t>
      </w:r>
    </w:p>
    <w:p w14:paraId="72FCAA52" w14:textId="77777777"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t>Single Purpose</w:t>
      </w:r>
    </w:p>
    <w:p w14:paraId="621F07F2" w14:textId="77777777"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t>Dual Purpose</w:t>
      </w:r>
    </w:p>
    <w:p w14:paraId="5B80A801" w14:textId="77777777"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t>Genetic Selection</w:t>
      </w:r>
    </w:p>
    <w:p w14:paraId="71BA0713" w14:textId="77777777"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t>Clutch Length</w:t>
      </w:r>
    </w:p>
    <w:p w14:paraId="08AE6682" w14:textId="3863B1C9"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t>Growth Rate</w:t>
      </w:r>
    </w:p>
    <w:p w14:paraId="259F2D6B" w14:textId="5A3B5026"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lastRenderedPageBreak/>
        <w:t>Resilience</w:t>
      </w:r>
    </w:p>
    <w:p w14:paraId="669E3171" w14:textId="7E787C73"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t>Quantify</w:t>
      </w:r>
    </w:p>
    <w:p w14:paraId="5DDBB881" w14:textId="620069CE"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t>Heritability</w:t>
      </w:r>
    </w:p>
    <w:p w14:paraId="514221C0" w14:textId="77777777"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t>Breeding Stock</w:t>
      </w:r>
    </w:p>
    <w:p w14:paraId="7115AA60" w14:textId="77777777"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t>Broiler Breeder</w:t>
      </w:r>
    </w:p>
    <w:p w14:paraId="673606BB" w14:textId="77777777" w:rsidR="00530048" w:rsidRPr="00530048" w:rsidRDefault="00530048" w:rsidP="00530048">
      <w:pPr>
        <w:numPr>
          <w:ilvl w:val="0"/>
          <w:numId w:val="38"/>
        </w:numPr>
        <w:tabs>
          <w:tab w:val="left" w:pos="1080"/>
          <w:tab w:val="left" w:pos="1800"/>
          <w:tab w:val="left" w:pos="2520"/>
          <w:tab w:val="left" w:pos="3240"/>
        </w:tabs>
        <w:rPr>
          <w:rFonts w:ascii="Verdana" w:hAnsi="Verdana"/>
          <w:sz w:val="17"/>
          <w:szCs w:val="17"/>
        </w:rPr>
      </w:pPr>
      <w:r w:rsidRPr="00530048">
        <w:rPr>
          <w:rFonts w:ascii="Verdana" w:hAnsi="Verdana"/>
          <w:sz w:val="17"/>
          <w:szCs w:val="17"/>
        </w:rPr>
        <w:t>Layer Breeder</w:t>
      </w:r>
    </w:p>
    <w:p w14:paraId="1EAD1677" w14:textId="694D558D" w:rsidR="001A3DB4" w:rsidRDefault="001A3DB4" w:rsidP="001A3DB4">
      <w:pPr>
        <w:pStyle w:val="FFABody"/>
        <w:ind w:left="720"/>
      </w:pPr>
    </w:p>
    <w:p w14:paraId="4B8186A7" w14:textId="75477D50" w:rsidR="009D2E50" w:rsidRDefault="009D2E50" w:rsidP="00D51F4B">
      <w:pPr>
        <w:pStyle w:val="FFASub1"/>
      </w:pPr>
      <w:r>
        <w:t>These activities are aligned to the following standards:</w:t>
      </w:r>
    </w:p>
    <w:p w14:paraId="43178810" w14:textId="77777777" w:rsidR="00B76C42" w:rsidRPr="009156FA" w:rsidRDefault="00B76C42" w:rsidP="00B76C42">
      <w:pPr>
        <w:pStyle w:val="FFASub2"/>
        <w:rPr>
          <w:b/>
        </w:rPr>
      </w:pPr>
      <w:r w:rsidRPr="009156FA">
        <w:t>AFNR Performance Element</w:t>
      </w:r>
    </w:p>
    <w:p w14:paraId="78CBAE04" w14:textId="3BF0A666" w:rsidR="00B76C42" w:rsidRPr="008F6BBE" w:rsidRDefault="00BB4550" w:rsidP="00BB4550">
      <w:pPr>
        <w:pStyle w:val="FFABody"/>
        <w:numPr>
          <w:ilvl w:val="0"/>
          <w:numId w:val="8"/>
        </w:numPr>
      </w:pPr>
      <w:r w:rsidRPr="00BB4550">
        <w:t>AS.04. Apply principles of animal reproduction to achieve desired outcome for performance, development, and/or economic production.</w:t>
      </w:r>
    </w:p>
    <w:p w14:paraId="38DFD859" w14:textId="77777777" w:rsidR="00B76C42" w:rsidRDefault="00B76C42" w:rsidP="00B76C42">
      <w:pPr>
        <w:pStyle w:val="FFASub2"/>
      </w:pPr>
      <w:r>
        <w:t>FFA Precept</w:t>
      </w:r>
    </w:p>
    <w:p w14:paraId="19F13FD4" w14:textId="7FE32EA4" w:rsidR="002B12BF" w:rsidRPr="002B12BF" w:rsidRDefault="002B12BF" w:rsidP="002B12BF">
      <w:pPr>
        <w:pStyle w:val="FFABody"/>
        <w:numPr>
          <w:ilvl w:val="0"/>
          <w:numId w:val="8"/>
        </w:numPr>
      </w:pPr>
      <w:r w:rsidRPr="002B12BF">
        <w:t>FFA.PL-</w:t>
      </w:r>
      <w:proofErr w:type="spellStart"/>
      <w:proofErr w:type="gramStart"/>
      <w:r w:rsidRPr="002B12BF">
        <w:t>A.Action</w:t>
      </w:r>
      <w:proofErr w:type="spellEnd"/>
      <w:proofErr w:type="gramEnd"/>
      <w:r w:rsidRPr="002B12BF">
        <w:t>: Assume responsibility and take the necessary steps to achieve the desired results, no matter what the goal or task at hand.</w:t>
      </w:r>
    </w:p>
    <w:p w14:paraId="356D3707" w14:textId="6C0F16F9" w:rsidR="002B12BF" w:rsidRDefault="002B12BF" w:rsidP="002B12BF">
      <w:pPr>
        <w:pStyle w:val="FFABody"/>
        <w:numPr>
          <w:ilvl w:val="0"/>
          <w:numId w:val="8"/>
        </w:numPr>
      </w:pPr>
      <w:r>
        <w:t>FFA.PG-</w:t>
      </w:r>
      <w:proofErr w:type="spellStart"/>
      <w:proofErr w:type="gramStart"/>
      <w:r>
        <w:t>J.Mental</w:t>
      </w:r>
      <w:proofErr w:type="spellEnd"/>
      <w:proofErr w:type="gramEnd"/>
      <w:r>
        <w:t xml:space="preserve"> Growth: Embrace cognitive and intellectual development relative to reasoning, thinking and coping. </w:t>
      </w:r>
    </w:p>
    <w:p w14:paraId="39E4E308" w14:textId="2549D958" w:rsidR="002B12BF" w:rsidRPr="00701C80" w:rsidRDefault="00865728" w:rsidP="002B12BF">
      <w:pPr>
        <w:pStyle w:val="FFABody"/>
        <w:numPr>
          <w:ilvl w:val="0"/>
          <w:numId w:val="8"/>
        </w:numPr>
      </w:pPr>
      <w:r>
        <w:t>FFA.</w:t>
      </w:r>
      <w:r w:rsidR="002B12BF">
        <w:t>CS-</w:t>
      </w:r>
      <w:proofErr w:type="spellStart"/>
      <w:proofErr w:type="gramStart"/>
      <w:r w:rsidR="002B12BF">
        <w:t>M.Communication</w:t>
      </w:r>
      <w:proofErr w:type="spellEnd"/>
      <w:proofErr w:type="gramEnd"/>
      <w:r w:rsidR="002B12BF">
        <w:t>: Effectively interact with others in personal and professional settings.</w:t>
      </w:r>
    </w:p>
    <w:p w14:paraId="7E7BA2C6" w14:textId="367D0935" w:rsidR="00B76C42" w:rsidRPr="002B12BF" w:rsidRDefault="002B12BF" w:rsidP="002B12BF">
      <w:pPr>
        <w:pStyle w:val="FFABody"/>
        <w:numPr>
          <w:ilvl w:val="0"/>
          <w:numId w:val="8"/>
        </w:numPr>
      </w:pPr>
      <w:r w:rsidRPr="002B12BF">
        <w:t>FFA.CS-</w:t>
      </w:r>
      <w:proofErr w:type="spellStart"/>
      <w:proofErr w:type="gramStart"/>
      <w:r w:rsidRPr="002B12BF">
        <w:t>N.Decision</w:t>
      </w:r>
      <w:proofErr w:type="spellEnd"/>
      <w:proofErr w:type="gramEnd"/>
      <w:r w:rsidRPr="002B12BF">
        <w:t xml:space="preserve"> Making: Analyze a situation and execute an appropriate course of action.</w:t>
      </w:r>
    </w:p>
    <w:p w14:paraId="68207AF7" w14:textId="0FEF9767" w:rsidR="00B76C42" w:rsidRDefault="00B76C42" w:rsidP="00B76C42">
      <w:pPr>
        <w:pStyle w:val="FFASub2"/>
      </w:pPr>
      <w:r w:rsidRPr="009156FA">
        <w:t>Common Career Technical Core</w:t>
      </w:r>
    </w:p>
    <w:p w14:paraId="411A4B71" w14:textId="2337F8C1" w:rsidR="00B76C42" w:rsidRDefault="00BB4550" w:rsidP="00BB4550">
      <w:pPr>
        <w:pStyle w:val="FFABody"/>
        <w:numPr>
          <w:ilvl w:val="0"/>
          <w:numId w:val="8"/>
        </w:numPr>
      </w:pPr>
      <w:r w:rsidRPr="00BB4550">
        <w:t>AG-ANI4 Apply principles of animal reproduction to achieve desired outcome for performance, development, and/or economic production.</w:t>
      </w:r>
    </w:p>
    <w:p w14:paraId="695BE7BF" w14:textId="2C57EB6C" w:rsidR="00BB4550" w:rsidRPr="008151C2" w:rsidRDefault="00BB4550" w:rsidP="00BB4550">
      <w:pPr>
        <w:pStyle w:val="FFABody"/>
        <w:numPr>
          <w:ilvl w:val="0"/>
          <w:numId w:val="8"/>
        </w:numPr>
      </w:pPr>
      <w:r w:rsidRPr="00DA6896">
        <w:t>AG2 Evaluate the nature and scope of the Agriculture, Food &amp; Natural Resources Career Cluster and the role of agriculture, food, and natural resources (AFNR) in society and the economy.</w:t>
      </w:r>
    </w:p>
    <w:p w14:paraId="28CD159A" w14:textId="38693B0C" w:rsidR="00B76C42" w:rsidRPr="009156FA" w:rsidRDefault="00B76C42" w:rsidP="00B76C42">
      <w:pPr>
        <w:pStyle w:val="FFASub2"/>
        <w:rPr>
          <w:b/>
        </w:rPr>
      </w:pPr>
      <w:proofErr w:type="spellStart"/>
      <w:r w:rsidRPr="009156FA">
        <w:t>NASDCTEc</w:t>
      </w:r>
      <w:proofErr w:type="spellEnd"/>
    </w:p>
    <w:p w14:paraId="5EC28FD5" w14:textId="7F0A659E" w:rsidR="00B76C42" w:rsidRDefault="00BB4550" w:rsidP="00BB4550">
      <w:pPr>
        <w:pStyle w:val="FFABody"/>
        <w:numPr>
          <w:ilvl w:val="0"/>
          <w:numId w:val="8"/>
        </w:numPr>
      </w:pPr>
      <w:r w:rsidRPr="00BB4550">
        <w:t>AGPC01.04 Analyze and summarize factors that influence an animal's reproduction cycle to demonstrate an understanding of the species response.</w:t>
      </w:r>
    </w:p>
    <w:p w14:paraId="6914C4E1" w14:textId="443D72AF" w:rsidR="00B76C42" w:rsidRDefault="00B76C42" w:rsidP="00B76C42">
      <w:pPr>
        <w:pStyle w:val="FFASub2"/>
      </w:pPr>
      <w:r>
        <w:t>AFNR Cluster Skills</w:t>
      </w:r>
    </w:p>
    <w:p w14:paraId="5CD1D828" w14:textId="33295D75" w:rsidR="00B76C42" w:rsidRPr="00C228AD" w:rsidRDefault="00BB4550" w:rsidP="00BB4550">
      <w:pPr>
        <w:pStyle w:val="FFABody"/>
        <w:numPr>
          <w:ilvl w:val="0"/>
          <w:numId w:val="8"/>
        </w:numPr>
      </w:pPr>
      <w:r w:rsidRPr="00DA6896">
        <w:t>CS.02. Evaluate the nature and scope of the Agriculture, Food, and Natural Resources Career Cluster and the role of agriculture, food, and natural resources (AFNR) in society and the economy.</w:t>
      </w:r>
    </w:p>
    <w:p w14:paraId="795E705D" w14:textId="529F49F1" w:rsidR="00B76C42" w:rsidRPr="009156FA" w:rsidRDefault="00B76C42" w:rsidP="00B76C42">
      <w:pPr>
        <w:pStyle w:val="FFASub2"/>
        <w:rPr>
          <w:b/>
        </w:rPr>
      </w:pPr>
      <w:r w:rsidRPr="009156FA">
        <w:t>Common Core</w:t>
      </w:r>
      <w:r w:rsidR="003E77D3" w:rsidRPr="007753BA">
        <w:rPr>
          <w:rFonts w:ascii="Verdana" w:hAnsi="Verdana"/>
        </w:rPr>
        <w:t>–</w:t>
      </w:r>
      <w:r w:rsidRPr="009156FA">
        <w:t>Reading: Informational Text</w:t>
      </w:r>
    </w:p>
    <w:p w14:paraId="370986F6" w14:textId="17DF38A4" w:rsidR="00B76C42" w:rsidRPr="008F6BBE" w:rsidRDefault="00BB4550" w:rsidP="00BB4550">
      <w:pPr>
        <w:pStyle w:val="FFABody"/>
        <w:numPr>
          <w:ilvl w:val="0"/>
          <w:numId w:val="8"/>
        </w:numPr>
      </w:pPr>
      <w:r w:rsidRPr="006A349B">
        <w:t>CCSS.ELA-Literacy.RI.9-10.4 Determine the meaning of words and phrases as they are used in a text, including figurative, connotative, and technical meanings; analyze the cumulative impact of specific word choices on meaning and tone (e.g., how the language of a court opinion differs from that of a newspaper).</w:t>
      </w:r>
    </w:p>
    <w:p w14:paraId="038B69DB" w14:textId="43E48156" w:rsidR="00B76C42" w:rsidRDefault="00B76C42" w:rsidP="00B76C42">
      <w:pPr>
        <w:pStyle w:val="FFASub2"/>
      </w:pPr>
      <w:r w:rsidRPr="009156FA">
        <w:t>Common Core</w:t>
      </w:r>
      <w:r w:rsidR="003E77D3" w:rsidRPr="007753BA">
        <w:rPr>
          <w:rFonts w:ascii="Verdana" w:hAnsi="Verdana"/>
        </w:rPr>
        <w:t>–</w:t>
      </w:r>
      <w:r>
        <w:t>Writing</w:t>
      </w:r>
    </w:p>
    <w:p w14:paraId="16F34832" w14:textId="4FFF41B8" w:rsidR="00BB4550" w:rsidRPr="006A349B" w:rsidRDefault="00BB4550" w:rsidP="00BB4550">
      <w:pPr>
        <w:pStyle w:val="FFASub2"/>
        <w:numPr>
          <w:ilvl w:val="0"/>
          <w:numId w:val="8"/>
        </w:numPr>
        <w:rPr>
          <w:rFonts w:ascii="Verdana" w:hAnsi="Verdana"/>
          <w:i w:val="0"/>
          <w:color w:val="auto"/>
          <w:sz w:val="17"/>
        </w:rPr>
      </w:pPr>
      <w:r w:rsidRPr="006A349B">
        <w:rPr>
          <w:rFonts w:ascii="Verdana" w:hAnsi="Verdana"/>
          <w:i w:val="0"/>
          <w:color w:val="auto"/>
          <w:sz w:val="17"/>
        </w:rPr>
        <w:t>CCSS.ELA-Literacy.W.9-10.1</w:t>
      </w:r>
      <w:r>
        <w:rPr>
          <w:rFonts w:ascii="Verdana" w:hAnsi="Verdana"/>
          <w:i w:val="0"/>
          <w:color w:val="auto"/>
          <w:sz w:val="17"/>
        </w:rPr>
        <w:t xml:space="preserve"> </w:t>
      </w:r>
      <w:r w:rsidRPr="006A349B">
        <w:rPr>
          <w:rFonts w:ascii="Verdana" w:hAnsi="Verdana"/>
          <w:i w:val="0"/>
          <w:color w:val="auto"/>
          <w:sz w:val="17"/>
        </w:rPr>
        <w:t>Write arguments to support claims in an analysis of substantive topics or texts, using valid reasoning and relevant and sufficient evidence.</w:t>
      </w:r>
    </w:p>
    <w:p w14:paraId="1668ABE9" w14:textId="4CBD356D" w:rsidR="00B76C42" w:rsidRPr="00BB4550" w:rsidRDefault="00BB4550" w:rsidP="00BB4550">
      <w:pPr>
        <w:pStyle w:val="FFASub2"/>
        <w:numPr>
          <w:ilvl w:val="0"/>
          <w:numId w:val="8"/>
        </w:numPr>
        <w:rPr>
          <w:rFonts w:ascii="Verdana" w:hAnsi="Verdana"/>
          <w:i w:val="0"/>
          <w:color w:val="auto"/>
          <w:sz w:val="17"/>
        </w:rPr>
      </w:pPr>
      <w:r w:rsidRPr="006A349B">
        <w:rPr>
          <w:rFonts w:ascii="Verdana" w:hAnsi="Verdana"/>
          <w:i w:val="0"/>
          <w:color w:val="auto"/>
          <w:sz w:val="17"/>
        </w:rPr>
        <w:t>CCSS.ELA-Literacy.W.9-10.2</w:t>
      </w:r>
      <w:r>
        <w:rPr>
          <w:rFonts w:ascii="Verdana" w:hAnsi="Verdana"/>
          <w:i w:val="0"/>
          <w:color w:val="auto"/>
          <w:sz w:val="17"/>
        </w:rPr>
        <w:t xml:space="preserve"> </w:t>
      </w:r>
      <w:r w:rsidRPr="006A349B">
        <w:rPr>
          <w:rFonts w:ascii="Verdana" w:hAnsi="Verdana"/>
          <w:i w:val="0"/>
          <w:color w:val="auto"/>
          <w:sz w:val="17"/>
        </w:rPr>
        <w:t>Write informative/explanatory texts to examine and convey complex ideas, concepts, and information clearly and accurately through the effective selection, organization, and analysis of content.</w:t>
      </w:r>
    </w:p>
    <w:p w14:paraId="4897C9B5" w14:textId="30429177" w:rsidR="00B76C42" w:rsidRPr="009156FA" w:rsidRDefault="00B76C42" w:rsidP="00B76C42">
      <w:pPr>
        <w:pStyle w:val="FFASub2"/>
        <w:rPr>
          <w:b/>
        </w:rPr>
      </w:pPr>
      <w:r w:rsidRPr="009156FA">
        <w:t>Common Core</w:t>
      </w:r>
      <w:r w:rsidR="003E77D3" w:rsidRPr="007753BA">
        <w:rPr>
          <w:rFonts w:ascii="Verdana" w:hAnsi="Verdana"/>
        </w:rPr>
        <w:t>–</w:t>
      </w:r>
      <w:r w:rsidRPr="009156FA">
        <w:t>Speaking and Listening</w:t>
      </w:r>
    </w:p>
    <w:p w14:paraId="78BE5AD7" w14:textId="6B815845" w:rsidR="00BB4550" w:rsidRDefault="00BB4550" w:rsidP="00BB4550">
      <w:pPr>
        <w:pStyle w:val="FFABody"/>
        <w:numPr>
          <w:ilvl w:val="0"/>
          <w:numId w:val="8"/>
        </w:numPr>
      </w:pPr>
      <w:r>
        <w:t>CCSS.ELA-Literacy.SL.9-10.1 Initiate and participate effectively in a range of collaborative discussions (one-on-one, in groups, and teacher-led) with diverse partners on grades 9-10 topics, texts, and issues, building on others' ideas and expressing their own clearly and persuasively.</w:t>
      </w:r>
    </w:p>
    <w:p w14:paraId="39AFE1EB" w14:textId="77777777" w:rsidR="00BB4550" w:rsidRDefault="00BB4550" w:rsidP="00BB4550">
      <w:pPr>
        <w:pStyle w:val="FFABody"/>
        <w:numPr>
          <w:ilvl w:val="0"/>
          <w:numId w:val="8"/>
        </w:numPr>
      </w:pPr>
      <w:r w:rsidRPr="00595093">
        <w:t>CCSS.ELA-Literacy.SL.9-10.</w:t>
      </w:r>
      <w:proofErr w:type="gramStart"/>
      <w:r w:rsidRPr="00595093">
        <w:t>1.D</w:t>
      </w:r>
      <w:proofErr w:type="gramEnd"/>
      <w:r w:rsidRPr="00595093">
        <w:t xml:space="preserve"> Respond thoughtfully to diverse perspectives, summarize points of agreement and disagreement, and, when warranted, qualify or justify their own views and understanding and make new connections in light of the evidence and reasoning presented.</w:t>
      </w:r>
    </w:p>
    <w:p w14:paraId="2B7AB8EF" w14:textId="77777777" w:rsidR="00BB4550" w:rsidRDefault="00BB4550" w:rsidP="00BB4550">
      <w:pPr>
        <w:pStyle w:val="FFABody"/>
        <w:numPr>
          <w:ilvl w:val="0"/>
          <w:numId w:val="8"/>
        </w:numPr>
      </w:pPr>
      <w:r>
        <w:t>CCSS.ELA-Literacy.SL.9-10.2 Integrate multiple sources of information presented in diverse media or formats (e.g., visually, quantitatively, orally) evaluating the credibility and accuracy of each source.</w:t>
      </w:r>
    </w:p>
    <w:p w14:paraId="3E41F286" w14:textId="2B0C0C0B" w:rsidR="00B76C42" w:rsidRPr="00A04876" w:rsidRDefault="00BB4550" w:rsidP="00A04876">
      <w:pPr>
        <w:pStyle w:val="FFABody"/>
        <w:numPr>
          <w:ilvl w:val="0"/>
          <w:numId w:val="8"/>
        </w:numPr>
      </w:pPr>
      <w:r>
        <w:t xml:space="preserve">CCSS.ELA-Literacy.SL.9-10.4 Present information, findings, and supporting evidence clearly, concisely, and logically such that listeners can follow the line of </w:t>
      </w:r>
      <w:proofErr w:type="gramStart"/>
      <w:r>
        <w:t>reasoning</w:t>
      </w:r>
      <w:proofErr w:type="gramEnd"/>
      <w:r>
        <w:t xml:space="preserve"> and the organization, development, substance, and style are appropriate to purpose, audience, and task.</w:t>
      </w:r>
      <w:r w:rsidRPr="00A04876">
        <w:rPr>
          <w:highlight w:val="yellow"/>
        </w:rPr>
        <w:t xml:space="preserve"> </w:t>
      </w:r>
    </w:p>
    <w:p w14:paraId="0301C245" w14:textId="77777777" w:rsidR="00B76C42" w:rsidRPr="009156FA" w:rsidRDefault="00B76C42" w:rsidP="00B76C42">
      <w:pPr>
        <w:pStyle w:val="FFASub2"/>
        <w:rPr>
          <w:b/>
        </w:rPr>
      </w:pPr>
      <w:r w:rsidRPr="009156FA">
        <w:t>Next Generation Science</w:t>
      </w:r>
    </w:p>
    <w:p w14:paraId="75867E65" w14:textId="04D3582D" w:rsidR="00B76C42" w:rsidRDefault="00BB4550" w:rsidP="00BB4550">
      <w:pPr>
        <w:pStyle w:val="FFABody"/>
        <w:numPr>
          <w:ilvl w:val="0"/>
          <w:numId w:val="9"/>
        </w:numPr>
      </w:pPr>
      <w:r w:rsidRPr="00BB4550">
        <w:t>HS-LS3-1 Ask questions to clarify relationships about the role of DNA and chromosomes in coding the instructions for characteristic traits passed from parents to offspring.</w:t>
      </w:r>
    </w:p>
    <w:p w14:paraId="1E8CDB3F" w14:textId="3AEA76F0" w:rsidR="00B76C42" w:rsidRPr="00C93CD9" w:rsidRDefault="00BB4550" w:rsidP="00BB4550">
      <w:pPr>
        <w:pStyle w:val="FFABody"/>
        <w:numPr>
          <w:ilvl w:val="0"/>
          <w:numId w:val="9"/>
        </w:numPr>
      </w:pPr>
      <w:r w:rsidRPr="00BB4550">
        <w:t>HS-LS3-3 Apply concepts of statistics and probability to explain the variation and distribution of expressed traits in a population.</w:t>
      </w:r>
    </w:p>
    <w:p w14:paraId="1CC3CDE4" w14:textId="77777777" w:rsidR="00B76C42" w:rsidRDefault="00B76C42" w:rsidP="00B76C42">
      <w:pPr>
        <w:pStyle w:val="FFASub2"/>
      </w:pPr>
      <w:r>
        <w:t>AFNR Career Ready Practices</w:t>
      </w:r>
    </w:p>
    <w:p w14:paraId="5A53F15F" w14:textId="4D416614" w:rsidR="00BB4550" w:rsidRDefault="00BB4550" w:rsidP="00BB4550">
      <w:pPr>
        <w:pStyle w:val="FFABody"/>
        <w:numPr>
          <w:ilvl w:val="0"/>
          <w:numId w:val="9"/>
        </w:numPr>
      </w:pPr>
      <w:r>
        <w:t>CRP.02. Apply appropriate academic and technical skills. Career-ready individuals readily access and use the knowledge and skills acquired through experience and education to be more productive.</w:t>
      </w:r>
    </w:p>
    <w:p w14:paraId="31601373" w14:textId="6ACD30FC" w:rsidR="00BB4550" w:rsidRDefault="00BB4550" w:rsidP="00BB4550">
      <w:pPr>
        <w:pStyle w:val="FFABody"/>
        <w:numPr>
          <w:ilvl w:val="0"/>
          <w:numId w:val="9"/>
        </w:numPr>
      </w:pPr>
      <w:r>
        <w:t xml:space="preserve">CRP.04. Communicate clearly, effectively, and with reason. Career-ready individuals communicate thoughts, ideas and action plans with clarity, whether using written, verbal and/or visual methods. </w:t>
      </w:r>
    </w:p>
    <w:p w14:paraId="4A392936" w14:textId="28E8E2F6" w:rsidR="00BB4550" w:rsidRDefault="00BB4550" w:rsidP="00BB4550">
      <w:pPr>
        <w:pStyle w:val="FFABody"/>
        <w:numPr>
          <w:ilvl w:val="0"/>
          <w:numId w:val="9"/>
        </w:numPr>
      </w:pPr>
      <w:r>
        <w:t>CRP.07. Employ valid and reliable research strategies. Career-ready individuals are discerning in accepting and using new information to make decisions, change practices or inform strategies.</w:t>
      </w:r>
    </w:p>
    <w:p w14:paraId="1ED4161C" w14:textId="71602BB8" w:rsidR="00BB4550" w:rsidRDefault="00BB4550" w:rsidP="00BB4550">
      <w:pPr>
        <w:pStyle w:val="FFABody"/>
        <w:numPr>
          <w:ilvl w:val="0"/>
          <w:numId w:val="9"/>
        </w:numPr>
      </w:pPr>
      <w:r>
        <w:t xml:space="preserve">CRP.08. Utilize critical thinking to make sense of problems and persevere in solving them.  Career-ready individuals readily recognize problems in the workplace, understand the nature of the problem, and devise effective plans to </w:t>
      </w:r>
      <w:r>
        <w:lastRenderedPageBreak/>
        <w:t>solve the problem.</w:t>
      </w:r>
    </w:p>
    <w:p w14:paraId="117A2683" w14:textId="77777777" w:rsidR="003E77D3" w:rsidRDefault="003E77D3" w:rsidP="00D51F4B">
      <w:pPr>
        <w:pStyle w:val="FFABody"/>
        <w:ind w:left="720"/>
      </w:pPr>
    </w:p>
    <w:p w14:paraId="07A97731" w14:textId="77777777" w:rsidR="00B76C42" w:rsidRDefault="00B76C42" w:rsidP="00B76C42">
      <w:pPr>
        <w:pStyle w:val="FFASub2"/>
      </w:pPr>
      <w:r w:rsidRPr="009156FA">
        <w:t>Partnership for 21</w:t>
      </w:r>
      <w:r w:rsidRPr="009156FA">
        <w:rPr>
          <w:vertAlign w:val="superscript"/>
        </w:rPr>
        <w:t>st</w:t>
      </w:r>
      <w:r w:rsidRPr="009156FA">
        <w:t xml:space="preserve"> Century Skills </w:t>
      </w:r>
    </w:p>
    <w:p w14:paraId="3A41DAC9" w14:textId="77777777" w:rsidR="00BB4550" w:rsidRDefault="00BB4550" w:rsidP="00BB4550">
      <w:pPr>
        <w:pStyle w:val="FFABody"/>
        <w:numPr>
          <w:ilvl w:val="0"/>
          <w:numId w:val="9"/>
        </w:numPr>
      </w:pPr>
      <w:r>
        <w:t>Communication</w:t>
      </w:r>
    </w:p>
    <w:p w14:paraId="0253E102" w14:textId="77777777" w:rsidR="003E77D3" w:rsidRDefault="00BB4550" w:rsidP="00BB4550">
      <w:pPr>
        <w:pStyle w:val="FFABody"/>
        <w:numPr>
          <w:ilvl w:val="0"/>
          <w:numId w:val="9"/>
        </w:numPr>
      </w:pPr>
      <w:r>
        <w:t xml:space="preserve">Critical Thinking and Problem Solving  </w:t>
      </w:r>
    </w:p>
    <w:p w14:paraId="0B4E4C33" w14:textId="16241C06" w:rsidR="00B76C42" w:rsidRPr="009156FA" w:rsidRDefault="00BB4550" w:rsidP="00BB4550">
      <w:pPr>
        <w:pStyle w:val="FFABody"/>
        <w:numPr>
          <w:ilvl w:val="0"/>
          <w:numId w:val="9"/>
        </w:numPr>
      </w:pPr>
      <w:r>
        <w:t>Productivity and Accountability</w:t>
      </w:r>
    </w:p>
    <w:p w14:paraId="55CDF93F" w14:textId="77777777" w:rsidR="009D2E50" w:rsidRDefault="009D2E50" w:rsidP="00A9352A">
      <w:pPr>
        <w:pStyle w:val="FFASummary"/>
      </w:pPr>
    </w:p>
    <w:p w14:paraId="59DFD2FB" w14:textId="77777777" w:rsidR="00A9352A" w:rsidRDefault="00B62B2A" w:rsidP="00B62B2A">
      <w:pPr>
        <w:pStyle w:val="FFASub1"/>
      </w:pPr>
      <w:r>
        <w:t>Lesson Plan:</w:t>
      </w:r>
    </w:p>
    <w:p w14:paraId="7AADD301" w14:textId="7E1BD288" w:rsidR="00247C4D" w:rsidRDefault="00247C4D" w:rsidP="004C37F3">
      <w:pPr>
        <w:pStyle w:val="FFABody"/>
        <w:numPr>
          <w:ilvl w:val="0"/>
          <w:numId w:val="13"/>
        </w:numPr>
      </w:pPr>
      <w:r w:rsidRPr="00D51F4B">
        <w:rPr>
          <w:rStyle w:val="FFASub2Char"/>
        </w:rPr>
        <w:t>Bell</w:t>
      </w:r>
      <w:r w:rsidR="003E77D3" w:rsidRPr="00D51F4B">
        <w:rPr>
          <w:rStyle w:val="FFASub2Char"/>
        </w:rPr>
        <w:t xml:space="preserve"> R</w:t>
      </w:r>
      <w:r w:rsidRPr="00D51F4B">
        <w:rPr>
          <w:rStyle w:val="FFASub2Char"/>
        </w:rPr>
        <w:t>inger:</w:t>
      </w:r>
      <w:r>
        <w:t xml:space="preserve"> </w:t>
      </w:r>
      <w:r w:rsidR="000E543A">
        <w:t>Students will write their best definition of the word “</w:t>
      </w:r>
      <w:r w:rsidR="00F8198E">
        <w:t>g</w:t>
      </w:r>
      <w:r w:rsidR="000E543A">
        <w:t xml:space="preserve">enetics.” After students have </w:t>
      </w:r>
      <w:r w:rsidR="008A490B">
        <w:t>finished writing</w:t>
      </w:r>
      <w:r w:rsidR="000E543A">
        <w:t xml:space="preserve">, take a few responses to discuss and note that </w:t>
      </w:r>
      <w:r w:rsidR="00F8198E">
        <w:t>today’s topic</w:t>
      </w:r>
      <w:r w:rsidR="000E543A">
        <w:t xml:space="preserve"> will </w:t>
      </w:r>
      <w:r w:rsidR="00F8198E">
        <w:t>focus</w:t>
      </w:r>
      <w:r w:rsidR="000E543A">
        <w:t xml:space="preserve"> on genetics in poultry.</w:t>
      </w:r>
    </w:p>
    <w:p w14:paraId="4A5C899C" w14:textId="77777777" w:rsidR="000E543A" w:rsidRPr="00247C4D" w:rsidRDefault="000E543A" w:rsidP="000E543A">
      <w:pPr>
        <w:pStyle w:val="FFABody"/>
        <w:ind w:left="720"/>
      </w:pPr>
    </w:p>
    <w:p w14:paraId="7984B5CF" w14:textId="4A998B0C" w:rsidR="00247C4D" w:rsidRPr="00247C4D" w:rsidRDefault="004C37F3" w:rsidP="001A3DB4">
      <w:pPr>
        <w:pStyle w:val="FFABody"/>
        <w:numPr>
          <w:ilvl w:val="0"/>
          <w:numId w:val="13"/>
        </w:numPr>
      </w:pPr>
      <w:r w:rsidRPr="00D51F4B">
        <w:rPr>
          <w:rStyle w:val="FFASub2Char"/>
        </w:rPr>
        <w:t>Interest Approach</w:t>
      </w:r>
      <w:r w:rsidR="001A3DB4" w:rsidRPr="00D51F4B">
        <w:rPr>
          <w:rStyle w:val="FFASub2Char"/>
        </w:rPr>
        <w:t>:</w:t>
      </w:r>
      <w:r w:rsidR="00AE26D9">
        <w:rPr>
          <w:i/>
        </w:rPr>
        <w:t xml:space="preserve"> </w:t>
      </w:r>
      <w:r w:rsidR="000E543A">
        <w:t>Ensure each student has a “</w:t>
      </w:r>
      <w:hyperlink w:anchor="one_not_like_other" w:history="1">
        <w:r w:rsidR="000E543A" w:rsidRPr="00996D79">
          <w:rPr>
            <w:rStyle w:val="Hyperlink"/>
          </w:rPr>
          <w:t xml:space="preserve">One of </w:t>
        </w:r>
        <w:r w:rsidR="00F8198E" w:rsidRPr="00996D79">
          <w:rPr>
            <w:rStyle w:val="Hyperlink"/>
          </w:rPr>
          <w:t xml:space="preserve">These Things Is Not Like </w:t>
        </w:r>
        <w:r w:rsidR="000E543A" w:rsidRPr="00996D79">
          <w:rPr>
            <w:rStyle w:val="Hyperlink"/>
          </w:rPr>
          <w:t xml:space="preserve">the </w:t>
        </w:r>
        <w:r w:rsidR="00F8198E" w:rsidRPr="00996D79">
          <w:rPr>
            <w:rStyle w:val="Hyperlink"/>
          </w:rPr>
          <w:t>Other</w:t>
        </w:r>
      </w:hyperlink>
      <w:r w:rsidR="000E543A">
        <w:t xml:space="preserve">” worksheet. Provide students with approximately five minutes to complete the worksheet individually. As a class, discuss answers to each of the three questions. </w:t>
      </w:r>
    </w:p>
    <w:p w14:paraId="733FCE7E" w14:textId="77777777" w:rsidR="001A3DB4" w:rsidRPr="001A3DB4" w:rsidRDefault="001A3DB4" w:rsidP="00247C4D">
      <w:pPr>
        <w:pStyle w:val="FFABody"/>
      </w:pPr>
      <w:r w:rsidRPr="001A3DB4">
        <w:t xml:space="preserve"> </w:t>
      </w:r>
    </w:p>
    <w:p w14:paraId="71E1A132" w14:textId="2486E8B3" w:rsidR="007A3D86" w:rsidRDefault="003E77D3" w:rsidP="007A3D86">
      <w:pPr>
        <w:pStyle w:val="FFABody"/>
        <w:numPr>
          <w:ilvl w:val="0"/>
          <w:numId w:val="13"/>
        </w:numPr>
      </w:pPr>
      <w:r w:rsidRPr="00D51F4B">
        <w:rPr>
          <w:rStyle w:val="FFASub2Char"/>
        </w:rPr>
        <w:t>Instruction:</w:t>
      </w:r>
      <w:r w:rsidR="001A3DB4" w:rsidRPr="001A3DB4">
        <w:t xml:space="preserve"> </w:t>
      </w:r>
    </w:p>
    <w:p w14:paraId="7EAA94CA" w14:textId="56DD3F08" w:rsidR="000C3D5F" w:rsidRDefault="000C3D5F" w:rsidP="000C3D5F">
      <w:pPr>
        <w:pStyle w:val="FFABody"/>
        <w:ind w:left="720"/>
      </w:pPr>
    </w:p>
    <w:p w14:paraId="00C7F13F" w14:textId="086C7E52" w:rsidR="00261C75" w:rsidRPr="00D51F4B" w:rsidRDefault="0038263D" w:rsidP="0038263D">
      <w:pPr>
        <w:pStyle w:val="BodyTextIndent"/>
        <w:tabs>
          <w:tab w:val="clear" w:pos="360"/>
          <w:tab w:val="clear" w:pos="720"/>
          <w:tab w:val="clear" w:pos="1440"/>
        </w:tabs>
        <w:ind w:left="720"/>
        <w:rPr>
          <w:rStyle w:val="Strong"/>
        </w:rPr>
      </w:pPr>
      <w:r w:rsidRPr="00D51F4B">
        <w:rPr>
          <w:rStyle w:val="Strong"/>
        </w:rPr>
        <w:t>Student Learning Objective One</w:t>
      </w:r>
      <w:r w:rsidR="00261C75" w:rsidRPr="00D51F4B">
        <w:rPr>
          <w:rStyle w:val="Strong"/>
        </w:rPr>
        <w:t>:</w:t>
      </w:r>
      <w:r w:rsidRPr="00D51F4B">
        <w:rPr>
          <w:rStyle w:val="Strong"/>
        </w:rPr>
        <w:t xml:space="preserve"> Understand the shift from dual purpose to single purpose breeds of poultry through genetic selection.</w:t>
      </w:r>
    </w:p>
    <w:p w14:paraId="09DCFFB2" w14:textId="77777777" w:rsidR="00261C75" w:rsidRDefault="00261C75" w:rsidP="000C3D5F">
      <w:pPr>
        <w:pStyle w:val="FFABody"/>
        <w:ind w:left="720"/>
      </w:pPr>
    </w:p>
    <w:tbl>
      <w:tblPr>
        <w:tblStyle w:val="TableGrid"/>
        <w:tblW w:w="0" w:type="auto"/>
        <w:tblInd w:w="720" w:type="dxa"/>
        <w:tblLook w:val="04A0" w:firstRow="1" w:lastRow="0" w:firstColumn="1" w:lastColumn="0" w:noHBand="0" w:noVBand="1"/>
      </w:tblPr>
      <w:tblGrid>
        <w:gridCol w:w="6745"/>
        <w:gridCol w:w="3325"/>
      </w:tblGrid>
      <w:tr w:rsidR="00261C75" w14:paraId="30FF8D52" w14:textId="77777777" w:rsidTr="00B3513A">
        <w:tc>
          <w:tcPr>
            <w:tcW w:w="6745" w:type="dxa"/>
          </w:tcPr>
          <w:p w14:paraId="7C14E7EF" w14:textId="387C7B0A" w:rsidR="00261C75" w:rsidRPr="00261C75" w:rsidRDefault="00F866E1" w:rsidP="0038263D">
            <w:pPr>
              <w:tabs>
                <w:tab w:val="left" w:pos="67"/>
                <w:tab w:val="left" w:pos="337"/>
                <w:tab w:val="left" w:pos="1080"/>
                <w:tab w:val="left" w:pos="1440"/>
                <w:tab w:val="left" w:pos="1800"/>
                <w:tab w:val="left" w:pos="2160"/>
                <w:tab w:val="left" w:pos="2520"/>
                <w:tab w:val="left" w:pos="3240"/>
              </w:tabs>
              <w:rPr>
                <w:rFonts w:ascii="Verdana" w:eastAsia="ヒラギノ角ゴ Pro W3" w:hAnsi="Verdana" w:cs="Times New Roman"/>
                <w:color w:val="000000"/>
                <w:sz w:val="17"/>
                <w:szCs w:val="17"/>
                <w:lang w:eastAsia="en-US"/>
              </w:rPr>
            </w:pPr>
            <w:r>
              <w:rPr>
                <w:rFonts w:ascii="Verdana" w:eastAsia="ヒラギノ角ゴ Pro W3" w:hAnsi="Verdana" w:cs="Times New Roman"/>
                <w:color w:val="000000"/>
                <w:sz w:val="17"/>
                <w:szCs w:val="17"/>
                <w:lang w:eastAsia="en-US"/>
              </w:rPr>
              <w:t xml:space="preserve">I. </w:t>
            </w:r>
            <w:r w:rsidR="00261C75" w:rsidRPr="00261C75">
              <w:rPr>
                <w:rFonts w:ascii="Verdana" w:eastAsia="ヒラギノ角ゴ Pro W3" w:hAnsi="Verdana" w:cs="Times New Roman"/>
                <w:color w:val="000000"/>
                <w:sz w:val="17"/>
                <w:szCs w:val="17"/>
                <w:lang w:eastAsia="en-US"/>
              </w:rPr>
              <w:t>Poultry</w:t>
            </w:r>
            <w:r w:rsidR="00F8198E">
              <w:rPr>
                <w:rFonts w:ascii="Verdana" w:eastAsia="ヒラギノ角ゴ Pro W3" w:hAnsi="Verdana" w:cs="Times New Roman"/>
                <w:color w:val="000000"/>
                <w:sz w:val="17"/>
                <w:szCs w:val="17"/>
                <w:lang w:eastAsia="en-US"/>
              </w:rPr>
              <w:t>:</w:t>
            </w:r>
            <w:r w:rsidR="00261C75" w:rsidRPr="00261C75">
              <w:rPr>
                <w:rFonts w:ascii="Verdana" w:eastAsia="ヒラギノ角ゴ Pro W3" w:hAnsi="Verdana" w:cs="Times New Roman"/>
                <w:color w:val="000000"/>
                <w:sz w:val="17"/>
                <w:szCs w:val="17"/>
                <w:lang w:eastAsia="en-US"/>
              </w:rPr>
              <w:t xml:space="preserve"> Domest</w:t>
            </w:r>
            <w:r w:rsidR="0038263D">
              <w:rPr>
                <w:rFonts w:ascii="Verdana" w:eastAsia="ヒラギノ角ゴ Pro W3" w:hAnsi="Verdana" w:cs="Times New Roman"/>
                <w:color w:val="000000"/>
                <w:sz w:val="17"/>
                <w:szCs w:val="17"/>
                <w:lang w:eastAsia="en-US"/>
              </w:rPr>
              <w:t xml:space="preserve">icated </w:t>
            </w:r>
            <w:r w:rsidR="00F8198E">
              <w:rPr>
                <w:rFonts w:ascii="Verdana" w:eastAsia="ヒラギノ角ゴ Pro W3" w:hAnsi="Verdana" w:cs="Times New Roman"/>
                <w:color w:val="000000"/>
                <w:sz w:val="17"/>
                <w:szCs w:val="17"/>
                <w:lang w:eastAsia="en-US"/>
              </w:rPr>
              <w:t>f</w:t>
            </w:r>
            <w:r w:rsidR="0038263D">
              <w:rPr>
                <w:rFonts w:ascii="Verdana" w:eastAsia="ヒラギノ角ゴ Pro W3" w:hAnsi="Verdana" w:cs="Times New Roman"/>
                <w:color w:val="000000"/>
                <w:sz w:val="17"/>
                <w:szCs w:val="17"/>
                <w:lang w:eastAsia="en-US"/>
              </w:rPr>
              <w:t>ow</w:t>
            </w:r>
            <w:r w:rsidR="001A746E">
              <w:rPr>
                <w:rFonts w:ascii="Verdana" w:eastAsia="ヒラギノ角ゴ Pro W3" w:hAnsi="Verdana" w:cs="Times New Roman"/>
                <w:color w:val="000000"/>
                <w:sz w:val="17"/>
                <w:szCs w:val="17"/>
                <w:lang w:eastAsia="en-US"/>
              </w:rPr>
              <w:t>l that are valued for</w:t>
            </w:r>
            <w:r w:rsidR="0038263D">
              <w:rPr>
                <w:rFonts w:ascii="Verdana" w:eastAsia="ヒラギノ角ゴ Pro W3" w:hAnsi="Verdana" w:cs="Times New Roman"/>
                <w:color w:val="000000"/>
                <w:sz w:val="17"/>
                <w:szCs w:val="17"/>
                <w:lang w:eastAsia="en-US"/>
              </w:rPr>
              <w:t xml:space="preserve"> </w:t>
            </w:r>
            <w:r w:rsidR="00261C75" w:rsidRPr="00261C75">
              <w:rPr>
                <w:rFonts w:ascii="Verdana" w:eastAsia="ヒラギノ角ゴ Pro W3" w:hAnsi="Verdana" w:cs="Times New Roman"/>
                <w:color w:val="000000"/>
                <w:sz w:val="17"/>
                <w:szCs w:val="17"/>
                <w:lang w:eastAsia="en-US"/>
              </w:rPr>
              <w:t>meat or eggs.</w:t>
            </w:r>
          </w:p>
          <w:p w14:paraId="4912AE8A" w14:textId="1E64DBAF" w:rsidR="00261C75" w:rsidRPr="00261C75" w:rsidRDefault="00261C75" w:rsidP="0038263D">
            <w:pPr>
              <w:tabs>
                <w:tab w:val="left" w:pos="67"/>
                <w:tab w:val="left" w:pos="360"/>
                <w:tab w:val="left" w:pos="1080"/>
                <w:tab w:val="num" w:pos="1440"/>
                <w:tab w:val="left" w:pos="1800"/>
                <w:tab w:val="left" w:pos="2520"/>
                <w:tab w:val="left" w:pos="3240"/>
              </w:tabs>
              <w:ind w:left="337" w:hanging="7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00F866E1">
              <w:rPr>
                <w:rFonts w:ascii="Verdana" w:eastAsia="ヒラギノ角ゴ Pro W3" w:hAnsi="Verdana" w:cs="Times New Roman"/>
                <w:color w:val="000000"/>
                <w:sz w:val="17"/>
                <w:szCs w:val="17"/>
                <w:lang w:eastAsia="en-US"/>
              </w:rPr>
              <w:t>a</w:t>
            </w:r>
            <w:r w:rsidRPr="00261C75">
              <w:rPr>
                <w:rFonts w:ascii="Verdana" w:eastAsia="ヒラギノ角ゴ Pro W3" w:hAnsi="Verdana" w:cs="Times New Roman"/>
                <w:color w:val="000000"/>
                <w:sz w:val="17"/>
                <w:szCs w:val="17"/>
                <w:lang w:eastAsia="en-US"/>
              </w:rPr>
              <w:t>.</w:t>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b/>
                <w:i/>
                <w:color w:val="000000"/>
                <w:sz w:val="17"/>
                <w:szCs w:val="17"/>
                <w:lang w:eastAsia="en-US"/>
              </w:rPr>
              <w:t>Domestication</w:t>
            </w:r>
            <w:r w:rsidRPr="00261C75">
              <w:rPr>
                <w:rFonts w:ascii="Verdana" w:eastAsia="ヒラギノ角ゴ Pro W3" w:hAnsi="Verdana" w:cs="Times New Roman"/>
                <w:color w:val="000000"/>
                <w:sz w:val="17"/>
                <w:szCs w:val="17"/>
                <w:lang w:eastAsia="en-US"/>
              </w:rPr>
              <w:t>: the process of taking a group of animals from the wild and, through a process of selection, causing them to become accustomed to human interaction.</w:t>
            </w:r>
          </w:p>
          <w:p w14:paraId="6CBEC191" w14:textId="77777777" w:rsidR="00261C75" w:rsidRPr="00261C75" w:rsidRDefault="00261C75" w:rsidP="0038263D">
            <w:pPr>
              <w:tabs>
                <w:tab w:val="left" w:pos="360"/>
                <w:tab w:val="left" w:pos="697"/>
                <w:tab w:val="left" w:pos="1800"/>
                <w:tab w:val="left" w:pos="2520"/>
                <w:tab w:val="left" w:pos="3240"/>
              </w:tabs>
              <w:ind w:left="337"/>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1.</w:t>
            </w:r>
            <w:r w:rsidRPr="00261C75">
              <w:rPr>
                <w:rFonts w:ascii="Verdana" w:eastAsia="ヒラギノ角ゴ Pro W3" w:hAnsi="Verdana" w:cs="Times New Roman"/>
                <w:color w:val="000000"/>
                <w:sz w:val="17"/>
                <w:szCs w:val="17"/>
                <w:lang w:eastAsia="en-US"/>
              </w:rPr>
              <w:tab/>
              <w:t>Domestication usually involves selecting for certain desirable characteristics by breeding two animals with the desirable characteristic.</w:t>
            </w:r>
          </w:p>
          <w:p w14:paraId="6D14C4EB" w14:textId="1A890ED8" w:rsidR="00261C75" w:rsidRPr="00261C75" w:rsidRDefault="00261C75" w:rsidP="0038263D">
            <w:pPr>
              <w:tabs>
                <w:tab w:val="left" w:pos="67"/>
                <w:tab w:val="left" w:pos="360"/>
                <w:tab w:val="left" w:pos="1080"/>
                <w:tab w:val="num" w:pos="1440"/>
                <w:tab w:val="left" w:pos="1800"/>
                <w:tab w:val="left" w:pos="2520"/>
                <w:tab w:val="left" w:pos="3240"/>
              </w:tabs>
              <w:ind w:left="337" w:hanging="7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00F866E1">
              <w:rPr>
                <w:rFonts w:ascii="Verdana" w:eastAsia="ヒラギノ角ゴ Pro W3" w:hAnsi="Verdana" w:cs="Times New Roman"/>
                <w:color w:val="000000"/>
                <w:sz w:val="17"/>
                <w:szCs w:val="17"/>
                <w:lang w:eastAsia="en-US"/>
              </w:rPr>
              <w:t>b</w:t>
            </w:r>
            <w:r w:rsidRPr="00261C75">
              <w:rPr>
                <w:rFonts w:ascii="Verdana" w:eastAsia="ヒラギノ角ゴ Pro W3" w:hAnsi="Verdana" w:cs="Times New Roman"/>
                <w:color w:val="000000"/>
                <w:sz w:val="17"/>
                <w:szCs w:val="17"/>
                <w:lang w:eastAsia="en-US"/>
              </w:rPr>
              <w:t>.</w:t>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b/>
                <w:i/>
                <w:color w:val="000000"/>
                <w:sz w:val="17"/>
                <w:szCs w:val="17"/>
                <w:lang w:eastAsia="en-US"/>
              </w:rPr>
              <w:t>Broiler</w:t>
            </w:r>
            <w:r w:rsidR="00F8198E">
              <w:rPr>
                <w:rFonts w:ascii="Verdana" w:eastAsia="ヒラギノ角ゴ Pro W3" w:hAnsi="Verdana" w:cs="Times New Roman"/>
                <w:color w:val="000000"/>
                <w:sz w:val="17"/>
                <w:szCs w:val="17"/>
                <w:lang w:eastAsia="en-US"/>
              </w:rPr>
              <w:t>:</w:t>
            </w:r>
            <w:r w:rsidRPr="00261C75">
              <w:rPr>
                <w:rFonts w:ascii="Verdana" w:eastAsia="ヒラギノ角ゴ Pro W3" w:hAnsi="Verdana" w:cs="Times New Roman"/>
                <w:color w:val="000000"/>
                <w:sz w:val="17"/>
                <w:szCs w:val="17"/>
                <w:lang w:eastAsia="en-US"/>
              </w:rPr>
              <w:t xml:space="preserve"> Before modern production, </w:t>
            </w:r>
            <w:proofErr w:type="gramStart"/>
            <w:r w:rsidRPr="00261C75">
              <w:rPr>
                <w:rFonts w:ascii="Verdana" w:eastAsia="ヒラギノ角ゴ Pro W3" w:hAnsi="Verdana" w:cs="Times New Roman"/>
                <w:color w:val="000000"/>
                <w:sz w:val="17"/>
                <w:szCs w:val="17"/>
                <w:lang w:eastAsia="en-US"/>
              </w:rPr>
              <w:t>a number of</w:t>
            </w:r>
            <w:proofErr w:type="gramEnd"/>
            <w:r w:rsidRPr="00261C75">
              <w:rPr>
                <w:rFonts w:ascii="Verdana" w:eastAsia="ヒラギノ角ゴ Pro W3" w:hAnsi="Verdana" w:cs="Times New Roman"/>
                <w:color w:val="000000"/>
                <w:sz w:val="17"/>
                <w:szCs w:val="17"/>
                <w:lang w:eastAsia="en-US"/>
              </w:rPr>
              <w:t xml:space="preserve"> domesticated varieties of birds existed, each with their own unique qualities.</w:t>
            </w:r>
          </w:p>
          <w:p w14:paraId="50D36547" w14:textId="77777777" w:rsidR="00261C75" w:rsidRPr="00261C75" w:rsidRDefault="00261C75" w:rsidP="00261C75">
            <w:pPr>
              <w:tabs>
                <w:tab w:val="left" w:pos="360"/>
                <w:tab w:val="left" w:pos="720"/>
                <w:tab w:val="left" w:pos="1080"/>
                <w:tab w:val="left" w:pos="1800"/>
                <w:tab w:val="left" w:pos="2520"/>
                <w:tab w:val="left" w:pos="3240"/>
              </w:tabs>
              <w:ind w:left="1080" w:hanging="108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The two most common traits that were selected for were egg production and meat production. In some cases, birds were better to eat, while others were better for producing eggs, but most birds were good for both egg and meat production.</w:t>
            </w:r>
          </w:p>
          <w:p w14:paraId="58E14303" w14:textId="77777777" w:rsidR="00261C75" w:rsidRPr="00261C75" w:rsidRDefault="00261C75" w:rsidP="00261C75">
            <w:pPr>
              <w:tabs>
                <w:tab w:val="left" w:pos="720"/>
                <w:tab w:val="left" w:pos="1080"/>
                <w:tab w:val="num" w:pos="1440"/>
                <w:tab w:val="left" w:pos="1800"/>
                <w:tab w:val="left" w:pos="2160"/>
                <w:tab w:val="left" w:pos="2520"/>
                <w:tab w:val="left" w:pos="3240"/>
              </w:tabs>
              <w:ind w:left="1440" w:hanging="144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a.</w:t>
            </w:r>
            <w:r w:rsidRPr="00261C75">
              <w:rPr>
                <w:rFonts w:ascii="Verdana" w:eastAsia="ヒラギノ角ゴ Pro W3" w:hAnsi="Verdana" w:cs="Times New Roman"/>
                <w:color w:val="000000"/>
                <w:sz w:val="17"/>
                <w:szCs w:val="17"/>
                <w:lang w:eastAsia="en-US"/>
              </w:rPr>
              <w:tab/>
              <w:t xml:space="preserve">Birds that were used for both egg and meat production were known as </w:t>
            </w:r>
            <w:r w:rsidRPr="00261C75">
              <w:rPr>
                <w:rFonts w:ascii="Verdana" w:eastAsia="ヒラギノ角ゴ Pro W3" w:hAnsi="Verdana" w:cs="Times New Roman"/>
                <w:b/>
                <w:i/>
                <w:color w:val="000000"/>
                <w:sz w:val="17"/>
                <w:szCs w:val="17"/>
                <w:lang w:eastAsia="en-US"/>
              </w:rPr>
              <w:t>dual purpose</w:t>
            </w:r>
            <w:r w:rsidRPr="00261C75">
              <w:rPr>
                <w:rFonts w:ascii="Verdana" w:eastAsia="ヒラギノ角ゴ Pro W3" w:hAnsi="Verdana" w:cs="Times New Roman"/>
                <w:color w:val="000000"/>
                <w:sz w:val="17"/>
                <w:szCs w:val="17"/>
                <w:lang w:eastAsia="en-US"/>
              </w:rPr>
              <w:t xml:space="preserve"> breeds. Examples:</w:t>
            </w:r>
          </w:p>
          <w:p w14:paraId="54D4AB59" w14:textId="77777777" w:rsidR="00261C75" w:rsidRPr="00261C75" w:rsidRDefault="00261C75" w:rsidP="00261C75">
            <w:pPr>
              <w:tabs>
                <w:tab w:val="num" w:pos="1440"/>
                <w:tab w:val="num" w:pos="1908"/>
                <w:tab w:val="left" w:pos="2160"/>
              </w:tabs>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Rhode Island</w:t>
            </w:r>
          </w:p>
          <w:p w14:paraId="7DBE4653" w14:textId="77777777" w:rsidR="00261C75" w:rsidRPr="00261C75" w:rsidRDefault="00261C75" w:rsidP="00261C75">
            <w:pPr>
              <w:tabs>
                <w:tab w:val="left" w:pos="720"/>
                <w:tab w:val="left" w:pos="1080"/>
                <w:tab w:val="num" w:pos="1440"/>
                <w:tab w:val="left" w:pos="1800"/>
                <w:tab w:val="num" w:pos="1908"/>
                <w:tab w:val="left" w:pos="2160"/>
                <w:tab w:val="left" w:pos="2520"/>
                <w:tab w:val="left" w:pos="3240"/>
              </w:tabs>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Plymouth Rock</w:t>
            </w:r>
          </w:p>
          <w:p w14:paraId="079CEBEC" w14:textId="77777777" w:rsidR="00261C75" w:rsidRPr="00261C75" w:rsidRDefault="00261C75" w:rsidP="00261C75">
            <w:pPr>
              <w:tabs>
                <w:tab w:val="left" w:pos="720"/>
                <w:tab w:val="left" w:pos="1080"/>
                <w:tab w:val="num" w:pos="1440"/>
                <w:tab w:val="left" w:pos="1800"/>
                <w:tab w:val="num" w:pos="1908"/>
                <w:tab w:val="left" w:pos="2160"/>
                <w:tab w:val="left" w:pos="2520"/>
                <w:tab w:val="left" w:pos="3240"/>
              </w:tabs>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(3)</w:t>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New Hampshire</w:t>
            </w:r>
          </w:p>
          <w:p w14:paraId="2A136353" w14:textId="7F9AD2C3" w:rsidR="00261C75" w:rsidRPr="00261C75" w:rsidRDefault="00261C75" w:rsidP="00261C75">
            <w:pPr>
              <w:tabs>
                <w:tab w:val="left" w:pos="720"/>
                <w:tab w:val="left" w:pos="1080"/>
                <w:tab w:val="num" w:pos="1440"/>
                <w:tab w:val="left" w:pos="1800"/>
                <w:tab w:val="left" w:pos="2520"/>
                <w:tab w:val="left" w:pos="3240"/>
              </w:tabs>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Other birds were selected for different qualities. Examples include</w:t>
            </w:r>
            <w:r w:rsidR="008B677F">
              <w:rPr>
                <w:rFonts w:ascii="Verdana" w:eastAsia="ヒラギノ角ゴ Pro W3" w:hAnsi="Verdana" w:cs="Times New Roman"/>
                <w:color w:val="000000"/>
                <w:sz w:val="17"/>
                <w:szCs w:val="17"/>
                <w:lang w:eastAsia="en-US"/>
              </w:rPr>
              <w:t xml:space="preserve"> the following</w:t>
            </w:r>
            <w:r w:rsidRPr="00261C75">
              <w:rPr>
                <w:rFonts w:ascii="Verdana" w:eastAsia="ヒラギノ角ゴ Pro W3" w:hAnsi="Verdana" w:cs="Times New Roman"/>
                <w:color w:val="000000"/>
                <w:sz w:val="17"/>
                <w:szCs w:val="17"/>
                <w:lang w:eastAsia="en-US"/>
              </w:rPr>
              <w:t>:</w:t>
            </w:r>
          </w:p>
          <w:p w14:paraId="44D62F88" w14:textId="719482BD" w:rsidR="00261C75" w:rsidRPr="00261C75" w:rsidRDefault="00261C75" w:rsidP="00261C75">
            <w:pPr>
              <w:tabs>
                <w:tab w:val="left" w:pos="720"/>
                <w:tab w:val="left" w:pos="1080"/>
                <w:tab w:val="num" w:pos="1440"/>
                <w:tab w:val="left" w:pos="1800"/>
                <w:tab w:val="left" w:pos="2520"/>
                <w:tab w:val="left" w:pos="3240"/>
              </w:tabs>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a.</w:t>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aps/>
                <w:color w:val="000000"/>
                <w:sz w:val="17"/>
                <w:szCs w:val="17"/>
                <w:lang w:eastAsia="en-US"/>
              </w:rPr>
              <w:t>d</w:t>
            </w:r>
            <w:r w:rsidRPr="00261C75">
              <w:rPr>
                <w:rFonts w:ascii="Verdana" w:eastAsia="ヒラギノ角ゴ Pro W3" w:hAnsi="Verdana" w:cs="Times New Roman"/>
                <w:color w:val="000000"/>
                <w:sz w:val="17"/>
                <w:szCs w:val="17"/>
                <w:lang w:eastAsia="en-US"/>
              </w:rPr>
              <w:t>ifferent colored eggs</w:t>
            </w:r>
            <w:r w:rsidR="008B677F">
              <w:rPr>
                <w:rFonts w:ascii="Verdana" w:eastAsia="ヒラギノ角ゴ Pro W3" w:hAnsi="Verdana" w:cs="Times New Roman"/>
                <w:color w:val="000000"/>
                <w:sz w:val="17"/>
                <w:szCs w:val="17"/>
                <w:lang w:eastAsia="en-US"/>
              </w:rPr>
              <w:t>.</w:t>
            </w:r>
          </w:p>
          <w:p w14:paraId="67EA6013" w14:textId="69688F42" w:rsidR="00261C75" w:rsidRPr="00261C75" w:rsidRDefault="00261C75" w:rsidP="00261C75">
            <w:pPr>
              <w:tabs>
                <w:tab w:val="left" w:pos="720"/>
                <w:tab w:val="left" w:pos="1080"/>
                <w:tab w:val="num" w:pos="1440"/>
                <w:tab w:val="left" w:pos="1800"/>
                <w:tab w:val="left" w:pos="2520"/>
                <w:tab w:val="left" w:pos="3240"/>
              </w:tabs>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b.</w:t>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aps/>
                <w:color w:val="000000"/>
                <w:sz w:val="17"/>
                <w:szCs w:val="17"/>
                <w:lang w:eastAsia="en-US"/>
              </w:rPr>
              <w:t>f</w:t>
            </w:r>
            <w:r w:rsidRPr="00261C75">
              <w:rPr>
                <w:rFonts w:ascii="Verdana" w:eastAsia="ヒラギノ角ゴ Pro W3" w:hAnsi="Verdana" w:cs="Times New Roman"/>
                <w:color w:val="000000"/>
                <w:sz w:val="17"/>
                <w:szCs w:val="17"/>
                <w:lang w:eastAsia="en-US"/>
              </w:rPr>
              <w:t>eathers on their feet</w:t>
            </w:r>
            <w:r w:rsidR="008B677F">
              <w:rPr>
                <w:rFonts w:ascii="Verdana" w:eastAsia="ヒラギノ角ゴ Pro W3" w:hAnsi="Verdana" w:cs="Times New Roman"/>
                <w:color w:val="000000"/>
                <w:sz w:val="17"/>
                <w:szCs w:val="17"/>
                <w:lang w:eastAsia="en-US"/>
              </w:rPr>
              <w:t>.</w:t>
            </w:r>
          </w:p>
          <w:p w14:paraId="2574B9C8" w14:textId="6B4CC7E4" w:rsidR="00261C75" w:rsidRPr="00261C75" w:rsidRDefault="00261C75" w:rsidP="00261C75">
            <w:pPr>
              <w:tabs>
                <w:tab w:val="left" w:pos="720"/>
                <w:tab w:val="left" w:pos="1080"/>
                <w:tab w:val="num" w:pos="1440"/>
                <w:tab w:val="left" w:pos="1800"/>
                <w:tab w:val="left" w:pos="2520"/>
                <w:tab w:val="left" w:pos="3240"/>
              </w:tabs>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c.</w:t>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aps/>
                <w:color w:val="000000"/>
                <w:sz w:val="17"/>
                <w:szCs w:val="17"/>
                <w:lang w:eastAsia="en-US"/>
              </w:rPr>
              <w:t>u</w:t>
            </w:r>
            <w:r w:rsidRPr="00261C75">
              <w:rPr>
                <w:rFonts w:ascii="Verdana" w:eastAsia="ヒラギノ角ゴ Pro W3" w:hAnsi="Verdana" w:cs="Times New Roman"/>
                <w:color w:val="000000"/>
                <w:sz w:val="17"/>
                <w:szCs w:val="17"/>
                <w:lang w:eastAsia="en-US"/>
              </w:rPr>
              <w:t>nique color</w:t>
            </w:r>
            <w:r w:rsidR="008B677F">
              <w:rPr>
                <w:rFonts w:ascii="Verdana" w:eastAsia="ヒラギノ角ゴ Pro W3" w:hAnsi="Verdana" w:cs="Times New Roman"/>
                <w:color w:val="000000"/>
                <w:sz w:val="17"/>
                <w:szCs w:val="17"/>
                <w:lang w:eastAsia="en-US"/>
              </w:rPr>
              <w:t>.</w:t>
            </w:r>
          </w:p>
          <w:p w14:paraId="0A07F152" w14:textId="7B9D6BC3" w:rsidR="00261C75" w:rsidRPr="00261C75" w:rsidRDefault="00261C75" w:rsidP="00261C75">
            <w:pPr>
              <w:tabs>
                <w:tab w:val="left" w:pos="360"/>
                <w:tab w:val="left" w:pos="720"/>
                <w:tab w:val="left" w:pos="1080"/>
                <w:tab w:val="num" w:pos="1440"/>
                <w:tab w:val="left" w:pos="1800"/>
                <w:tab w:val="left" w:pos="2520"/>
                <w:tab w:val="left" w:pos="3240"/>
              </w:tabs>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d.</w:t>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aps/>
                <w:color w:val="000000"/>
                <w:sz w:val="17"/>
                <w:szCs w:val="17"/>
                <w:lang w:eastAsia="en-US"/>
              </w:rPr>
              <w:t>u</w:t>
            </w:r>
            <w:r w:rsidRPr="00261C75">
              <w:rPr>
                <w:rFonts w:ascii="Verdana" w:eastAsia="ヒラギノ角ゴ Pro W3" w:hAnsi="Verdana" w:cs="Times New Roman"/>
                <w:color w:val="000000"/>
                <w:sz w:val="17"/>
                <w:szCs w:val="17"/>
                <w:lang w:eastAsia="en-US"/>
              </w:rPr>
              <w:t>nique comb shape</w:t>
            </w:r>
            <w:r w:rsidR="008B677F">
              <w:rPr>
                <w:rFonts w:ascii="Verdana" w:eastAsia="ヒラギノ角ゴ Pro W3" w:hAnsi="Verdana" w:cs="Times New Roman"/>
                <w:color w:val="000000"/>
                <w:sz w:val="17"/>
                <w:szCs w:val="17"/>
                <w:lang w:eastAsia="en-US"/>
              </w:rPr>
              <w:t>.</w:t>
            </w:r>
          </w:p>
          <w:p w14:paraId="6DC18B16" w14:textId="77777777" w:rsidR="00261C75" w:rsidRPr="00261C75" w:rsidRDefault="00261C75" w:rsidP="00261C75">
            <w:pPr>
              <w:tabs>
                <w:tab w:val="left" w:pos="360"/>
                <w:tab w:val="left" w:pos="720"/>
                <w:tab w:val="left" w:pos="1080"/>
                <w:tab w:val="num" w:pos="1440"/>
                <w:tab w:val="left" w:pos="1800"/>
                <w:tab w:val="left" w:pos="2520"/>
                <w:tab w:val="left" w:pos="3240"/>
              </w:tabs>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t>D.</w:t>
            </w:r>
            <w:r w:rsidRPr="00261C75">
              <w:rPr>
                <w:rFonts w:ascii="Verdana" w:eastAsia="ヒラギノ角ゴ Pro W3" w:hAnsi="Verdana" w:cs="Times New Roman"/>
                <w:color w:val="000000"/>
                <w:sz w:val="17"/>
                <w:szCs w:val="17"/>
                <w:lang w:eastAsia="en-US"/>
              </w:rPr>
              <w:tab/>
              <w:t xml:space="preserve">Transition to </w:t>
            </w:r>
            <w:r w:rsidRPr="00261C75">
              <w:rPr>
                <w:rFonts w:ascii="Verdana" w:eastAsia="ヒラギノ角ゴ Pro W3" w:hAnsi="Verdana" w:cs="Times New Roman"/>
                <w:b/>
                <w:i/>
                <w:color w:val="000000"/>
                <w:sz w:val="17"/>
                <w:szCs w:val="17"/>
                <w:lang w:eastAsia="en-US"/>
              </w:rPr>
              <w:t>single purpose</w:t>
            </w:r>
          </w:p>
          <w:p w14:paraId="3501C2F4" w14:textId="170B30A4" w:rsidR="00261C75" w:rsidRPr="00261C75" w:rsidRDefault="00261C75" w:rsidP="00261C75">
            <w:pPr>
              <w:tabs>
                <w:tab w:val="left" w:pos="720"/>
                <w:tab w:val="left" w:pos="1080"/>
                <w:tab w:val="num" w:pos="1440"/>
                <w:tab w:val="left" w:pos="1800"/>
                <w:tab w:val="left" w:pos="2160"/>
                <w:tab w:val="left" w:pos="2520"/>
                <w:tab w:val="left" w:pos="3240"/>
              </w:tabs>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Birds selected for either meat production or egg production, but not both</w:t>
            </w:r>
          </w:p>
          <w:p w14:paraId="1FA0DD24" w14:textId="77777777" w:rsidR="00261C75" w:rsidRPr="00261C75" w:rsidRDefault="00261C75" w:rsidP="00261C75">
            <w:pPr>
              <w:tabs>
                <w:tab w:val="left" w:pos="720"/>
                <w:tab w:val="left" w:pos="1080"/>
                <w:tab w:val="num" w:pos="1440"/>
                <w:tab w:val="left" w:pos="1800"/>
                <w:tab w:val="left" w:pos="2160"/>
                <w:tab w:val="left" w:pos="2520"/>
                <w:tab w:val="left" w:pos="3240"/>
              </w:tabs>
              <w:ind w:left="1080" w:hanging="108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Traditional animal breeding programs were used to produce specialized birds for either meat or egg production.</w:t>
            </w:r>
          </w:p>
          <w:p w14:paraId="79506107" w14:textId="2355B196" w:rsidR="00261C75" w:rsidRPr="00261C75" w:rsidRDefault="00261C75" w:rsidP="00261C75">
            <w:pPr>
              <w:tabs>
                <w:tab w:val="left" w:pos="720"/>
                <w:tab w:val="left" w:pos="1080"/>
                <w:tab w:val="num" w:pos="1440"/>
                <w:tab w:val="left" w:pos="1800"/>
                <w:tab w:val="left" w:pos="2160"/>
                <w:tab w:val="left" w:pos="2520"/>
                <w:tab w:val="left" w:pos="3240"/>
              </w:tabs>
              <w:ind w:left="1080" w:hanging="108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t>3.</w:t>
            </w:r>
            <w:r w:rsidRPr="00261C75">
              <w:rPr>
                <w:rFonts w:ascii="Verdana" w:eastAsia="ヒラギノ角ゴ Pro W3" w:hAnsi="Verdana" w:cs="Times New Roman"/>
                <w:color w:val="000000"/>
                <w:sz w:val="17"/>
                <w:szCs w:val="17"/>
                <w:lang w:eastAsia="en-US"/>
              </w:rPr>
              <w:tab/>
              <w:t xml:space="preserve">Selection of males and females to participate in breeding programs </w:t>
            </w:r>
            <w:r w:rsidR="00F8198E">
              <w:rPr>
                <w:rFonts w:ascii="Verdana" w:eastAsia="ヒラギノ角ゴ Pro W3" w:hAnsi="Verdana" w:cs="Times New Roman"/>
                <w:color w:val="000000"/>
                <w:sz w:val="17"/>
                <w:szCs w:val="17"/>
                <w:lang w:eastAsia="en-US"/>
              </w:rPr>
              <w:t>was</w:t>
            </w:r>
            <w:r w:rsidR="00F8198E" w:rsidRPr="00261C75">
              <w:rPr>
                <w:rFonts w:ascii="Verdana" w:eastAsia="ヒラギノ角ゴ Pro W3" w:hAnsi="Verdana" w:cs="Times New Roman"/>
                <w:color w:val="000000"/>
                <w:sz w:val="17"/>
                <w:szCs w:val="17"/>
                <w:lang w:eastAsia="en-US"/>
              </w:rPr>
              <w:t xml:space="preserve"> </w:t>
            </w:r>
            <w:r w:rsidRPr="00261C75">
              <w:rPr>
                <w:rFonts w:ascii="Verdana" w:eastAsia="ヒラギノ角ゴ Pro W3" w:hAnsi="Verdana" w:cs="Times New Roman"/>
                <w:color w:val="000000"/>
                <w:sz w:val="17"/>
                <w:szCs w:val="17"/>
                <w:lang w:eastAsia="en-US"/>
              </w:rPr>
              <w:t>largely based upon phenotypic traits.</w:t>
            </w:r>
          </w:p>
          <w:p w14:paraId="1BA7372A" w14:textId="77777777" w:rsidR="00261C75" w:rsidRPr="00261C75" w:rsidRDefault="00261C75" w:rsidP="00261C75">
            <w:pPr>
              <w:tabs>
                <w:tab w:val="left" w:pos="720"/>
                <w:tab w:val="left" w:pos="1080"/>
                <w:tab w:val="num" w:pos="1440"/>
                <w:tab w:val="left" w:pos="1800"/>
                <w:tab w:val="left" w:pos="2160"/>
                <w:tab w:val="left" w:pos="2520"/>
                <w:tab w:val="left" w:pos="3240"/>
              </w:tabs>
              <w:ind w:left="1440" w:hanging="144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a.</w:t>
            </w:r>
            <w:r w:rsidRPr="00261C75">
              <w:rPr>
                <w:rFonts w:ascii="Verdana" w:eastAsia="ヒラギノ角ゴ Pro W3" w:hAnsi="Verdana" w:cs="Times New Roman"/>
                <w:color w:val="000000"/>
                <w:sz w:val="17"/>
                <w:szCs w:val="17"/>
                <w:lang w:eastAsia="en-US"/>
              </w:rPr>
              <w:tab/>
              <w:t>Phenotypic traits are measurable and/or observable, and this allows for mating of males and females that both have high rates of gain or females that have high rates of egg lay.</w:t>
            </w:r>
          </w:p>
          <w:p w14:paraId="78FC1634" w14:textId="77777777" w:rsidR="00261C75" w:rsidRPr="00261C75" w:rsidRDefault="00261C75" w:rsidP="00261C75">
            <w:pPr>
              <w:tabs>
                <w:tab w:val="left" w:pos="720"/>
                <w:tab w:val="left" w:pos="1080"/>
                <w:tab w:val="num" w:pos="1440"/>
                <w:tab w:val="left" w:pos="1800"/>
                <w:tab w:val="left" w:pos="2160"/>
                <w:tab w:val="left" w:pos="2520"/>
                <w:tab w:val="left" w:pos="3240"/>
              </w:tabs>
              <w:ind w:left="1440" w:hanging="144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b.</w:t>
            </w:r>
            <w:r w:rsidRPr="00261C75">
              <w:rPr>
                <w:rFonts w:ascii="Verdana" w:eastAsia="ヒラギノ角ゴ Pro W3" w:hAnsi="Verdana" w:cs="Times New Roman"/>
                <w:color w:val="000000"/>
                <w:sz w:val="17"/>
                <w:szCs w:val="17"/>
                <w:lang w:eastAsia="en-US"/>
              </w:rPr>
              <w:tab/>
              <w:t>Poultry breeding programs have resulted in tremendous improvements in animal performance and production efficiencies.</w:t>
            </w:r>
          </w:p>
          <w:p w14:paraId="79ECC1D2" w14:textId="77777777" w:rsidR="00261C75" w:rsidRPr="00261C75" w:rsidRDefault="00261C75" w:rsidP="00261C75">
            <w:pPr>
              <w:tabs>
                <w:tab w:val="left" w:pos="720"/>
                <w:tab w:val="left" w:pos="1080"/>
                <w:tab w:val="num" w:pos="1440"/>
                <w:tab w:val="left" w:pos="1800"/>
                <w:tab w:val="num" w:pos="1908"/>
                <w:tab w:val="left" w:pos="2160"/>
                <w:tab w:val="left" w:pos="2520"/>
                <w:tab w:val="left" w:pos="3240"/>
              </w:tabs>
              <w:ind w:left="1440" w:hanging="144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This has permitted chicken and eggs to be a very inexpensive source of protein.</w:t>
            </w:r>
          </w:p>
          <w:p w14:paraId="07FBAF0A" w14:textId="77777777" w:rsidR="00261C75" w:rsidRDefault="00261C75" w:rsidP="000C3D5F">
            <w:pPr>
              <w:pStyle w:val="FFABody"/>
            </w:pPr>
          </w:p>
        </w:tc>
        <w:tc>
          <w:tcPr>
            <w:tcW w:w="3325" w:type="dxa"/>
          </w:tcPr>
          <w:p w14:paraId="1AD9A710" w14:textId="7BD4C7A0" w:rsidR="001A746E" w:rsidRDefault="001A746E" w:rsidP="00D51F4B">
            <w:pPr>
              <w:pStyle w:val="FFASub1"/>
            </w:pPr>
            <w:r w:rsidRPr="001A746E">
              <w:t>Activity 1</w:t>
            </w:r>
            <w:r>
              <w:t xml:space="preserve">: </w:t>
            </w:r>
          </w:p>
          <w:p w14:paraId="2CFB30F3" w14:textId="77777777" w:rsidR="001A746E" w:rsidRDefault="001A746E" w:rsidP="000C3D5F">
            <w:pPr>
              <w:pStyle w:val="FFABody"/>
            </w:pPr>
          </w:p>
          <w:p w14:paraId="5D76C8BB" w14:textId="254D5672" w:rsidR="00B37760" w:rsidRDefault="001A746E" w:rsidP="001A746E">
            <w:pPr>
              <w:pStyle w:val="FFABody"/>
            </w:pPr>
            <w:r>
              <w:t>Each student needs a copy of</w:t>
            </w:r>
            <w:r w:rsidR="006D7E44">
              <w:t xml:space="preserve"> the “</w:t>
            </w:r>
            <w:hyperlink w:anchor="dual_single" w:history="1">
              <w:r w:rsidR="006D7E44" w:rsidRPr="00996D79">
                <w:rPr>
                  <w:rStyle w:val="Hyperlink"/>
                </w:rPr>
                <w:t xml:space="preserve">Dual vs. Single Purpose </w:t>
              </w:r>
              <w:r w:rsidR="00C83869" w:rsidRPr="00996D79">
                <w:rPr>
                  <w:rStyle w:val="Hyperlink"/>
                </w:rPr>
                <w:t>T</w:t>
              </w:r>
              <w:r w:rsidR="006D7E44" w:rsidRPr="00996D79">
                <w:rPr>
                  <w:rStyle w:val="Hyperlink"/>
                </w:rPr>
                <w:t>-</w:t>
              </w:r>
              <w:r w:rsidR="00C83869" w:rsidRPr="00996D79">
                <w:rPr>
                  <w:rStyle w:val="Hyperlink"/>
                </w:rPr>
                <w:t>C</w:t>
              </w:r>
              <w:r w:rsidR="006D7E44" w:rsidRPr="00996D79">
                <w:rPr>
                  <w:rStyle w:val="Hyperlink"/>
                </w:rPr>
                <w:t>hart</w:t>
              </w:r>
            </w:hyperlink>
            <w:r w:rsidR="00C83869">
              <w:t>”</w:t>
            </w:r>
            <w:r w:rsidR="006D7E44">
              <w:t xml:space="preserve"> worksheet. Have students follow along and complete the chart as you teach using the </w:t>
            </w:r>
            <w:r w:rsidR="008B677F">
              <w:t>PowerPoint</w:t>
            </w:r>
            <w:r w:rsidR="006D7E44">
              <w:t>.</w:t>
            </w:r>
            <w:r w:rsidR="00F866E1">
              <w:t xml:space="preserve"> </w:t>
            </w:r>
            <w:r w:rsidR="00762692">
              <w:t>Have students think back to previous lessons to answer the last prompt on the worksheet.</w:t>
            </w:r>
            <w:r w:rsidR="00F866E1">
              <w:t xml:space="preserve">   </w:t>
            </w:r>
          </w:p>
        </w:tc>
      </w:tr>
    </w:tbl>
    <w:p w14:paraId="0BADCF28" w14:textId="613C1472" w:rsidR="00261C75" w:rsidRDefault="00261C75" w:rsidP="000C3D5F">
      <w:pPr>
        <w:pStyle w:val="FFABody"/>
        <w:ind w:left="720"/>
      </w:pPr>
    </w:p>
    <w:p w14:paraId="58E935F3" w14:textId="05C791A2" w:rsidR="008B677F" w:rsidRDefault="008B677F" w:rsidP="000C3D5F">
      <w:pPr>
        <w:pStyle w:val="FFABody"/>
        <w:ind w:left="720"/>
      </w:pPr>
    </w:p>
    <w:p w14:paraId="542AABF9" w14:textId="04144B2C" w:rsidR="008B677F" w:rsidRDefault="008B677F" w:rsidP="000C3D5F">
      <w:pPr>
        <w:pStyle w:val="FFABody"/>
        <w:ind w:left="720"/>
      </w:pPr>
    </w:p>
    <w:p w14:paraId="1994970D" w14:textId="77777777" w:rsidR="008B677F" w:rsidRPr="000C3D5F" w:rsidRDefault="008B677F" w:rsidP="000C3D5F">
      <w:pPr>
        <w:pStyle w:val="FFABody"/>
        <w:ind w:left="720"/>
      </w:pPr>
    </w:p>
    <w:p w14:paraId="781904AC" w14:textId="5A7FA0CB" w:rsidR="0038263D" w:rsidRPr="00D51F4B" w:rsidRDefault="0038263D" w:rsidP="0038263D">
      <w:pPr>
        <w:tabs>
          <w:tab w:val="left" w:pos="1080"/>
          <w:tab w:val="left" w:pos="1800"/>
          <w:tab w:val="left" w:pos="2520"/>
          <w:tab w:val="left" w:pos="3240"/>
        </w:tabs>
        <w:ind w:left="360"/>
        <w:rPr>
          <w:rStyle w:val="Strong"/>
        </w:rPr>
      </w:pPr>
      <w:r w:rsidRPr="00D51F4B">
        <w:rPr>
          <w:rStyle w:val="Strong"/>
        </w:rPr>
        <w:t xml:space="preserve">      Student Learning Objective Two: Understand the measurement of performance data in genetic research.</w:t>
      </w:r>
    </w:p>
    <w:p w14:paraId="3B43ECD7" w14:textId="37E1C840" w:rsidR="00261C75" w:rsidRDefault="00261C75" w:rsidP="000C3D5F">
      <w:pPr>
        <w:pStyle w:val="FFABody"/>
        <w:ind w:left="720"/>
      </w:pPr>
    </w:p>
    <w:tbl>
      <w:tblPr>
        <w:tblStyle w:val="TableGrid"/>
        <w:tblW w:w="0" w:type="auto"/>
        <w:tblInd w:w="720" w:type="dxa"/>
        <w:tblLook w:val="04A0" w:firstRow="1" w:lastRow="0" w:firstColumn="1" w:lastColumn="0" w:noHBand="0" w:noVBand="1"/>
      </w:tblPr>
      <w:tblGrid>
        <w:gridCol w:w="6745"/>
        <w:gridCol w:w="3325"/>
      </w:tblGrid>
      <w:tr w:rsidR="00261C75" w14:paraId="5D612F03" w14:textId="77777777" w:rsidTr="00B3513A">
        <w:tc>
          <w:tcPr>
            <w:tcW w:w="6745" w:type="dxa"/>
          </w:tcPr>
          <w:p w14:paraId="428AAA45"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1.</w:t>
            </w:r>
            <w:r w:rsidRPr="00261C75">
              <w:rPr>
                <w:rFonts w:ascii="Verdana" w:eastAsia="ヒラギノ角ゴ Pro W3" w:hAnsi="Verdana" w:cs="Times New Roman"/>
                <w:color w:val="000000"/>
                <w:sz w:val="17"/>
                <w:szCs w:val="17"/>
                <w:lang w:eastAsia="en-US"/>
              </w:rPr>
              <w:tab/>
              <w:t>Phenotypic traits of importance for genetic selection</w:t>
            </w:r>
          </w:p>
          <w:p w14:paraId="5CB2E558" w14:textId="77777777" w:rsidR="00261C75" w:rsidRPr="00261C75" w:rsidRDefault="00261C75" w:rsidP="00D51F4B">
            <w:pPr>
              <w:tabs>
                <w:tab w:val="left" w:pos="360"/>
                <w:tab w:val="left" w:pos="720"/>
                <w:tab w:val="left" w:pos="1080"/>
                <w:tab w:val="left" w:pos="1440"/>
                <w:tab w:val="left" w:pos="1800"/>
                <w:tab w:val="left" w:pos="2160"/>
              </w:tabs>
              <w:ind w:left="1052" w:hanging="105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A.</w:t>
            </w:r>
            <w:r w:rsidRPr="00261C75">
              <w:rPr>
                <w:rFonts w:ascii="Verdana" w:eastAsia="ヒラギノ角ゴ Pro W3" w:hAnsi="Verdana" w:cs="Times New Roman"/>
                <w:color w:val="000000"/>
                <w:sz w:val="17"/>
                <w:szCs w:val="17"/>
                <w:lang w:eastAsia="en-US"/>
              </w:rPr>
              <w:tab/>
              <w:t>Phenotypes are observable or measurable traits while genotype is the genetic make-up of the individual.</w:t>
            </w:r>
          </w:p>
          <w:p w14:paraId="5615375C" w14:textId="77777777" w:rsidR="00261C75" w:rsidRPr="00261C75" w:rsidRDefault="00261C75" w:rsidP="00D51F4B">
            <w:pPr>
              <w:tabs>
                <w:tab w:val="left" w:pos="360"/>
                <w:tab w:val="left" w:pos="720"/>
                <w:tab w:val="left" w:pos="1080"/>
                <w:tab w:val="left" w:pos="1440"/>
                <w:tab w:val="left" w:pos="1800"/>
                <w:tab w:val="left" w:pos="2160"/>
                <w:tab w:val="left" w:pos="2880"/>
              </w:tabs>
              <w:ind w:left="1052" w:hanging="105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B.</w:t>
            </w:r>
            <w:r w:rsidRPr="00261C75">
              <w:rPr>
                <w:rFonts w:ascii="Verdana" w:eastAsia="ヒラギノ角ゴ Pro W3" w:hAnsi="Verdana" w:cs="Times New Roman"/>
                <w:color w:val="000000"/>
                <w:sz w:val="17"/>
                <w:szCs w:val="17"/>
                <w:lang w:eastAsia="en-US"/>
              </w:rPr>
              <w:tab/>
              <w:t>Phenotypes are a result of two contributing factors: environment and genotype.</w:t>
            </w:r>
          </w:p>
          <w:p w14:paraId="06F9AED3" w14:textId="77777777" w:rsidR="00261C75" w:rsidRPr="00261C75" w:rsidRDefault="00261C75" w:rsidP="00D51F4B">
            <w:pPr>
              <w:tabs>
                <w:tab w:val="left" w:pos="360"/>
                <w:tab w:val="left" w:pos="720"/>
                <w:tab w:val="left" w:pos="1080"/>
                <w:tab w:val="left" w:pos="1440"/>
                <w:tab w:val="left" w:pos="1800"/>
                <w:tab w:val="left" w:pos="2160"/>
                <w:tab w:val="left" w:pos="2880"/>
              </w:tabs>
              <w:ind w:left="1412" w:hanging="141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Environment can influence phenotype, so it is important to maintain environmental consistency in breeding programs and facilities.</w:t>
            </w:r>
          </w:p>
          <w:p w14:paraId="33B4856F" w14:textId="77777777" w:rsidR="00261C75" w:rsidRPr="00261C75" w:rsidRDefault="00261C75" w:rsidP="00D51F4B">
            <w:pPr>
              <w:tabs>
                <w:tab w:val="left" w:pos="360"/>
                <w:tab w:val="left" w:pos="720"/>
                <w:tab w:val="left" w:pos="1080"/>
                <w:tab w:val="left" w:pos="1440"/>
                <w:tab w:val="left" w:pos="1800"/>
                <w:tab w:val="left" w:pos="2160"/>
                <w:tab w:val="left" w:pos="2880"/>
              </w:tabs>
              <w:ind w:left="1412" w:hanging="141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The genotype describes the genes that the animal possesses.</w:t>
            </w:r>
          </w:p>
          <w:p w14:paraId="2F6FB051" w14:textId="77777777" w:rsidR="00261C75" w:rsidRPr="00261C75" w:rsidRDefault="00261C75" w:rsidP="00D51F4B">
            <w:pPr>
              <w:tabs>
                <w:tab w:val="left" w:pos="360"/>
                <w:tab w:val="left" w:pos="720"/>
                <w:tab w:val="left" w:pos="1080"/>
                <w:tab w:val="left" w:pos="1800"/>
                <w:tab w:val="left" w:pos="2160"/>
                <w:tab w:val="left" w:pos="2880"/>
              </w:tabs>
              <w:ind w:left="1412" w:hanging="243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3.</w:t>
            </w:r>
            <w:r w:rsidRPr="00261C75">
              <w:rPr>
                <w:rFonts w:ascii="Verdana" w:eastAsia="ヒラギノ角ゴ Pro W3" w:hAnsi="Verdana" w:cs="Times New Roman"/>
                <w:color w:val="000000"/>
                <w:sz w:val="17"/>
                <w:szCs w:val="17"/>
                <w:lang w:eastAsia="en-US"/>
              </w:rPr>
              <w:tab/>
              <w:t>Therefore, when selecting for a particular phenotype, one is also selecting for a specific set of genes that are associated with the phenotype.</w:t>
            </w:r>
          </w:p>
          <w:p w14:paraId="6ACBE7B8" w14:textId="77777777" w:rsidR="00261C75" w:rsidRPr="00261C75" w:rsidRDefault="00261C75" w:rsidP="00D51F4B">
            <w:pPr>
              <w:tabs>
                <w:tab w:val="left" w:pos="360"/>
                <w:tab w:val="left" w:pos="720"/>
                <w:tab w:val="left" w:pos="1080"/>
                <w:tab w:val="left" w:pos="1440"/>
                <w:tab w:val="left" w:pos="1800"/>
                <w:tab w:val="left" w:pos="2160"/>
                <w:tab w:val="left" w:pos="2880"/>
              </w:tabs>
              <w:ind w:left="1412" w:hanging="141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4.</w:t>
            </w:r>
            <w:r w:rsidRPr="00261C75">
              <w:rPr>
                <w:rFonts w:ascii="Verdana" w:eastAsia="ヒラギノ角ゴ Pro W3" w:hAnsi="Verdana" w:cs="Times New Roman"/>
                <w:color w:val="000000"/>
                <w:sz w:val="17"/>
                <w:szCs w:val="17"/>
                <w:lang w:eastAsia="en-US"/>
              </w:rPr>
              <w:tab/>
              <w:t>Consequently, using phenotypes to select for animals also results in genetic selection.</w:t>
            </w:r>
          </w:p>
          <w:p w14:paraId="2B8564F2" w14:textId="5CC72D10" w:rsidR="00261C75" w:rsidRPr="00261C75" w:rsidRDefault="00261C75" w:rsidP="00D51F4B">
            <w:pPr>
              <w:tabs>
                <w:tab w:val="left" w:pos="360"/>
                <w:tab w:val="left" w:pos="720"/>
                <w:tab w:val="left" w:pos="1080"/>
                <w:tab w:val="left" w:pos="1440"/>
                <w:tab w:val="left" w:pos="1800"/>
                <w:tab w:val="left" w:pos="2160"/>
                <w:tab w:val="left" w:pos="2880"/>
              </w:tabs>
              <w:ind w:left="1052" w:hanging="105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C.</w:t>
            </w:r>
            <w:r w:rsidRPr="00261C75">
              <w:rPr>
                <w:rFonts w:ascii="Verdana" w:eastAsia="ヒラギノ角ゴ Pro W3" w:hAnsi="Verdana" w:cs="Times New Roman"/>
                <w:color w:val="000000"/>
                <w:sz w:val="17"/>
                <w:szCs w:val="17"/>
                <w:lang w:eastAsia="en-US"/>
              </w:rPr>
              <w:tab/>
              <w:t xml:space="preserve">Phenotypic traits used to select for meat-type (broiler) and egg-type (layer) </w:t>
            </w:r>
            <w:r w:rsidR="00E4104F">
              <w:rPr>
                <w:rFonts w:ascii="Verdana" w:eastAsia="ヒラギノ角ゴ Pro W3" w:hAnsi="Verdana" w:cs="Times New Roman"/>
                <w:color w:val="000000"/>
                <w:sz w:val="17"/>
                <w:szCs w:val="17"/>
                <w:lang w:eastAsia="en-US"/>
              </w:rPr>
              <w:t xml:space="preserve">birds </w:t>
            </w:r>
            <w:r w:rsidRPr="00261C75">
              <w:rPr>
                <w:rFonts w:ascii="Verdana" w:eastAsia="ヒラギノ角ゴ Pro W3" w:hAnsi="Verdana" w:cs="Times New Roman"/>
                <w:color w:val="000000"/>
                <w:sz w:val="17"/>
                <w:szCs w:val="17"/>
                <w:lang w:eastAsia="en-US"/>
              </w:rPr>
              <w:t>are very different.</w:t>
            </w:r>
          </w:p>
          <w:p w14:paraId="377E6F5B" w14:textId="601897AD" w:rsidR="00261C75" w:rsidRPr="00261C75" w:rsidRDefault="00261C75" w:rsidP="00D51F4B">
            <w:pPr>
              <w:tabs>
                <w:tab w:val="left" w:pos="360"/>
                <w:tab w:val="left" w:pos="720"/>
                <w:tab w:val="left" w:pos="1080"/>
                <w:tab w:val="left" w:pos="1440"/>
                <w:tab w:val="left" w:pos="1800"/>
                <w:tab w:val="left" w:pos="2160"/>
                <w:tab w:val="left" w:pos="2880"/>
              </w:tabs>
              <w:ind w:left="1052" w:hanging="105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D.</w:t>
            </w:r>
            <w:r w:rsidRPr="00261C75">
              <w:rPr>
                <w:rFonts w:ascii="Verdana" w:eastAsia="ヒラギノ角ゴ Pro W3" w:hAnsi="Verdana" w:cs="Times New Roman"/>
                <w:color w:val="000000"/>
                <w:sz w:val="17"/>
                <w:szCs w:val="17"/>
                <w:lang w:eastAsia="en-US"/>
              </w:rPr>
              <w:tab/>
              <w:t xml:space="preserve">Consequently, the genotype of broilers and layers is quite different from each other since certain traits selected for in one </w:t>
            </w:r>
            <w:r w:rsidR="00E4104F">
              <w:rPr>
                <w:rFonts w:ascii="Verdana" w:eastAsia="ヒラギノ角ゴ Pro W3" w:hAnsi="Verdana" w:cs="Times New Roman"/>
                <w:color w:val="000000"/>
                <w:sz w:val="17"/>
                <w:szCs w:val="17"/>
                <w:lang w:eastAsia="en-US"/>
              </w:rPr>
              <w:t>have</w:t>
            </w:r>
            <w:r w:rsidR="00E4104F" w:rsidRPr="00261C75">
              <w:rPr>
                <w:rFonts w:ascii="Verdana" w:eastAsia="ヒラギノ角ゴ Pro W3" w:hAnsi="Verdana" w:cs="Times New Roman"/>
                <w:color w:val="000000"/>
                <w:sz w:val="17"/>
                <w:szCs w:val="17"/>
                <w:lang w:eastAsia="en-US"/>
              </w:rPr>
              <w:t xml:space="preserve"> </w:t>
            </w:r>
            <w:r w:rsidRPr="00261C75">
              <w:rPr>
                <w:rFonts w:ascii="Verdana" w:eastAsia="ヒラギノ角ゴ Pro W3" w:hAnsi="Verdana" w:cs="Times New Roman"/>
                <w:color w:val="000000"/>
                <w:sz w:val="17"/>
                <w:szCs w:val="17"/>
                <w:lang w:eastAsia="en-US"/>
              </w:rPr>
              <w:t>not always been selected for in another.</w:t>
            </w:r>
          </w:p>
          <w:p w14:paraId="0882CEED"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Egg layers</w:t>
            </w:r>
          </w:p>
          <w:p w14:paraId="1D491DE9"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a.</w:t>
            </w:r>
            <w:r w:rsidRPr="00261C75">
              <w:rPr>
                <w:rFonts w:ascii="Verdana" w:eastAsia="ヒラギノ角ゴ Pro W3" w:hAnsi="Verdana" w:cs="Times New Roman"/>
                <w:color w:val="000000"/>
                <w:sz w:val="17"/>
                <w:szCs w:val="17"/>
                <w:lang w:eastAsia="en-US"/>
              </w:rPr>
              <w:tab/>
              <w:t>Clutch</w:t>
            </w:r>
          </w:p>
          <w:p w14:paraId="190D35E2" w14:textId="77777777" w:rsidR="00261C75" w:rsidRPr="00261C75" w:rsidRDefault="00261C75" w:rsidP="00D51F4B">
            <w:pPr>
              <w:tabs>
                <w:tab w:val="left" w:pos="360"/>
                <w:tab w:val="left" w:pos="720"/>
                <w:tab w:val="left" w:pos="1080"/>
                <w:tab w:val="left" w:pos="1440"/>
                <w:tab w:val="left" w:pos="1800"/>
                <w:tab w:val="left" w:pos="2222"/>
                <w:tab w:val="left" w:pos="2880"/>
              </w:tabs>
              <w:ind w:left="2132" w:hanging="213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 xml:space="preserve">The </w:t>
            </w:r>
            <w:proofErr w:type="gramStart"/>
            <w:r w:rsidRPr="00261C75">
              <w:rPr>
                <w:rFonts w:ascii="Verdana" w:eastAsia="ヒラギノ角ゴ Pro W3" w:hAnsi="Verdana" w:cs="Times New Roman"/>
                <w:color w:val="000000"/>
                <w:sz w:val="17"/>
                <w:szCs w:val="17"/>
                <w:lang w:eastAsia="en-US"/>
              </w:rPr>
              <w:t>amount</w:t>
            </w:r>
            <w:proofErr w:type="gramEnd"/>
            <w:r w:rsidRPr="00261C75">
              <w:rPr>
                <w:rFonts w:ascii="Verdana" w:eastAsia="ヒラギノ角ゴ Pro W3" w:hAnsi="Verdana" w:cs="Times New Roman"/>
                <w:color w:val="000000"/>
                <w:sz w:val="17"/>
                <w:szCs w:val="17"/>
                <w:lang w:eastAsia="en-US"/>
              </w:rPr>
              <w:t xml:space="preserve"> of eggs laid consecutively without a break.</w:t>
            </w:r>
          </w:p>
          <w:p w14:paraId="2AD8E875"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A chicken can lay about one egg per day.</w:t>
            </w:r>
          </w:p>
          <w:p w14:paraId="5E5AA3AC"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b.</w:t>
            </w:r>
            <w:r w:rsidRPr="00261C75">
              <w:rPr>
                <w:rFonts w:ascii="Verdana" w:eastAsia="ヒラギノ角ゴ Pro W3" w:hAnsi="Verdana" w:cs="Times New Roman"/>
                <w:color w:val="000000"/>
                <w:sz w:val="17"/>
                <w:szCs w:val="17"/>
                <w:lang w:eastAsia="en-US"/>
              </w:rPr>
              <w:tab/>
              <w:t>Clutch length</w:t>
            </w:r>
          </w:p>
          <w:p w14:paraId="5645EF26" w14:textId="77777777" w:rsidR="00261C75" w:rsidRPr="00261C75" w:rsidRDefault="00261C75" w:rsidP="00D51F4B">
            <w:pPr>
              <w:tabs>
                <w:tab w:val="left" w:pos="360"/>
                <w:tab w:val="left" w:pos="720"/>
                <w:tab w:val="left" w:pos="1080"/>
                <w:tab w:val="left" w:pos="1440"/>
                <w:tab w:val="left" w:pos="1800"/>
                <w:tab w:val="left" w:pos="2160"/>
                <w:tab w:val="left" w:pos="2880"/>
              </w:tabs>
              <w:ind w:left="2222"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The number of consecutive days a hen lays an egg before missing a day.</w:t>
            </w:r>
          </w:p>
          <w:p w14:paraId="53F473B3" w14:textId="77777777" w:rsidR="00261C75" w:rsidRPr="00261C75" w:rsidRDefault="00261C75" w:rsidP="00D51F4B">
            <w:pPr>
              <w:tabs>
                <w:tab w:val="left" w:pos="360"/>
                <w:tab w:val="left" w:pos="720"/>
                <w:tab w:val="left" w:pos="1080"/>
                <w:tab w:val="left" w:pos="1440"/>
                <w:tab w:val="left" w:pos="1800"/>
                <w:tab w:val="left" w:pos="2160"/>
                <w:tab w:val="left" w:pos="2880"/>
              </w:tabs>
              <w:ind w:left="2222" w:hanging="222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 xml:space="preserve">Ability to lay </w:t>
            </w:r>
            <w:proofErr w:type="gramStart"/>
            <w:r w:rsidRPr="00261C75">
              <w:rPr>
                <w:rFonts w:ascii="Verdana" w:eastAsia="ヒラギノ角ゴ Pro W3" w:hAnsi="Verdana" w:cs="Times New Roman"/>
                <w:color w:val="000000"/>
                <w:sz w:val="17"/>
                <w:szCs w:val="17"/>
                <w:lang w:eastAsia="en-US"/>
              </w:rPr>
              <w:t>a large number of</w:t>
            </w:r>
            <w:proofErr w:type="gramEnd"/>
            <w:r w:rsidRPr="00261C75">
              <w:rPr>
                <w:rFonts w:ascii="Verdana" w:eastAsia="ヒラギノ角ゴ Pro W3" w:hAnsi="Verdana" w:cs="Times New Roman"/>
                <w:color w:val="000000"/>
                <w:sz w:val="17"/>
                <w:szCs w:val="17"/>
                <w:lang w:eastAsia="en-US"/>
              </w:rPr>
              <w:t xml:space="preserve"> eggs is a highly desirable trait.</w:t>
            </w:r>
          </w:p>
          <w:p w14:paraId="64076D45"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c.</w:t>
            </w:r>
            <w:r w:rsidRPr="00261C75">
              <w:rPr>
                <w:rFonts w:ascii="Verdana" w:eastAsia="ヒラギノ角ゴ Pro W3" w:hAnsi="Verdana" w:cs="Times New Roman"/>
                <w:color w:val="000000"/>
                <w:sz w:val="17"/>
                <w:szCs w:val="17"/>
                <w:lang w:eastAsia="en-US"/>
              </w:rPr>
              <w:tab/>
              <w:t>Shell quality</w:t>
            </w:r>
          </w:p>
          <w:p w14:paraId="0BF7E8B4" w14:textId="77777777" w:rsidR="00261C75" w:rsidRPr="00261C75" w:rsidRDefault="00261C75" w:rsidP="00D51F4B">
            <w:pPr>
              <w:tabs>
                <w:tab w:val="left" w:pos="360"/>
                <w:tab w:val="left" w:pos="720"/>
                <w:tab w:val="left" w:pos="1080"/>
                <w:tab w:val="left" w:pos="1440"/>
                <w:tab w:val="left" w:pos="1800"/>
                <w:tab w:val="left" w:pos="2160"/>
                <w:tab w:val="left" w:pos="2880"/>
              </w:tabs>
              <w:ind w:left="2222" w:hanging="222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A strong shell is necessary for the egg to be transported from the farm to the store.</w:t>
            </w:r>
          </w:p>
          <w:p w14:paraId="40A705CD" w14:textId="77777777" w:rsidR="00261C75" w:rsidRPr="00261C75" w:rsidRDefault="00261C75" w:rsidP="00D51F4B">
            <w:pPr>
              <w:tabs>
                <w:tab w:val="left" w:pos="360"/>
                <w:tab w:val="left" w:pos="720"/>
                <w:tab w:val="left" w:pos="1080"/>
                <w:tab w:val="left" w:pos="1440"/>
                <w:tab w:val="left" w:pos="1800"/>
                <w:tab w:val="left" w:pos="2160"/>
                <w:tab w:val="left" w:pos="2880"/>
              </w:tabs>
              <w:ind w:left="2222" w:hanging="222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Shells are made from calcium, so a bird’s ability to absorb calcium and convert it into eggshell is a highly desirable trait.</w:t>
            </w:r>
          </w:p>
          <w:p w14:paraId="62965D17"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d.</w:t>
            </w:r>
            <w:r w:rsidRPr="00261C75">
              <w:rPr>
                <w:rFonts w:ascii="Verdana" w:eastAsia="ヒラギノ角ゴ Pro W3" w:hAnsi="Verdana" w:cs="Times New Roman"/>
                <w:color w:val="000000"/>
                <w:sz w:val="17"/>
                <w:szCs w:val="17"/>
                <w:lang w:eastAsia="en-US"/>
              </w:rPr>
              <w:tab/>
              <w:t>Sexual maturity</w:t>
            </w:r>
          </w:p>
          <w:p w14:paraId="3D7E3078" w14:textId="77777777" w:rsidR="00261C75" w:rsidRPr="00261C75" w:rsidRDefault="00261C75" w:rsidP="00D51F4B">
            <w:pPr>
              <w:tabs>
                <w:tab w:val="left" w:pos="360"/>
                <w:tab w:val="left" w:pos="720"/>
                <w:tab w:val="left" w:pos="1080"/>
                <w:tab w:val="left" w:pos="1440"/>
                <w:tab w:val="left" w:pos="1800"/>
                <w:tab w:val="left" w:pos="2160"/>
                <w:tab w:val="left" w:pos="2880"/>
              </w:tabs>
              <w:ind w:left="2222" w:hanging="222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Chickens are only able to reproduce or produce eggs once they have reached sexual maturity.</w:t>
            </w:r>
          </w:p>
          <w:p w14:paraId="2D1641C3" w14:textId="77777777" w:rsidR="00261C75" w:rsidRPr="00261C75" w:rsidRDefault="00261C75" w:rsidP="00D51F4B">
            <w:pPr>
              <w:tabs>
                <w:tab w:val="left" w:pos="360"/>
                <w:tab w:val="left" w:pos="720"/>
                <w:tab w:val="left" w:pos="1080"/>
                <w:tab w:val="left" w:pos="1440"/>
                <w:tab w:val="left" w:pos="1800"/>
                <w:tab w:val="left" w:pos="2160"/>
                <w:tab w:val="left" w:pos="2880"/>
              </w:tabs>
              <w:ind w:left="2222" w:hanging="222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With very early maturity, birds will produce eggs sooner in life, increasing a producer’s profitability.</w:t>
            </w:r>
          </w:p>
          <w:p w14:paraId="49E5AB55"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e.</w:t>
            </w:r>
            <w:r w:rsidRPr="00261C75">
              <w:rPr>
                <w:rFonts w:ascii="Verdana" w:eastAsia="ヒラギノ角ゴ Pro W3" w:hAnsi="Verdana" w:cs="Times New Roman"/>
                <w:color w:val="000000"/>
                <w:sz w:val="17"/>
                <w:szCs w:val="17"/>
                <w:lang w:eastAsia="en-US"/>
              </w:rPr>
              <w:tab/>
              <w:t>Size</w:t>
            </w:r>
          </w:p>
          <w:p w14:paraId="0AEABF63"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Size of egg</w:t>
            </w:r>
          </w:p>
          <w:p w14:paraId="6ABCF4D5"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(a)</w:t>
            </w:r>
            <w:r w:rsidRPr="00261C75">
              <w:rPr>
                <w:rFonts w:ascii="Verdana" w:eastAsia="ヒラギノ角ゴ Pro W3" w:hAnsi="Verdana" w:cs="Times New Roman"/>
                <w:color w:val="000000"/>
                <w:sz w:val="17"/>
                <w:szCs w:val="17"/>
                <w:lang w:eastAsia="en-US"/>
              </w:rPr>
              <w:tab/>
              <w:t>Consumers want mostly large eggs. If hens are producing medium or jumbo eggs, producers may not get paid as much.</w:t>
            </w:r>
          </w:p>
          <w:p w14:paraId="6E096E3C"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Size of the hen</w:t>
            </w:r>
          </w:p>
          <w:p w14:paraId="7AD6F259" w14:textId="79B5F599"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(a)</w:t>
            </w:r>
            <w:r w:rsidRPr="00261C75">
              <w:rPr>
                <w:rFonts w:ascii="Verdana" w:eastAsia="ヒラギノ角ゴ Pro W3" w:hAnsi="Verdana" w:cs="Times New Roman"/>
                <w:color w:val="000000"/>
                <w:sz w:val="17"/>
                <w:szCs w:val="17"/>
                <w:lang w:eastAsia="en-US"/>
              </w:rPr>
              <w:tab/>
              <w:t>A large hen eats too much</w:t>
            </w:r>
            <w:r w:rsidR="00E4104F">
              <w:rPr>
                <w:rFonts w:ascii="Verdana" w:eastAsia="ヒラギノ角ゴ Pro W3" w:hAnsi="Verdana" w:cs="Times New Roman"/>
                <w:color w:val="000000"/>
                <w:sz w:val="17"/>
                <w:szCs w:val="17"/>
                <w:lang w:eastAsia="en-US"/>
              </w:rPr>
              <w:t>,</w:t>
            </w:r>
            <w:r w:rsidRPr="00261C75">
              <w:rPr>
                <w:rFonts w:ascii="Verdana" w:eastAsia="ヒラギノ角ゴ Pro W3" w:hAnsi="Verdana" w:cs="Times New Roman"/>
                <w:color w:val="000000"/>
                <w:sz w:val="17"/>
                <w:szCs w:val="17"/>
                <w:lang w:eastAsia="en-US"/>
              </w:rPr>
              <w:t xml:space="preserve"> and a hen that is too small cannot produce enough eggs to be profitable.</w:t>
            </w:r>
          </w:p>
          <w:p w14:paraId="231C3898" w14:textId="2A7FB206" w:rsidR="00261C75" w:rsidRPr="00261C75" w:rsidRDefault="00261C75" w:rsidP="00D51F4B">
            <w:pPr>
              <w:tabs>
                <w:tab w:val="left" w:pos="360"/>
                <w:tab w:val="left" w:pos="720"/>
                <w:tab w:val="left" w:pos="1080"/>
                <w:tab w:val="left" w:pos="1440"/>
                <w:tab w:val="left" w:pos="1800"/>
                <w:tab w:val="left" w:pos="2160"/>
                <w:tab w:val="left" w:pos="2520"/>
                <w:tab w:val="left" w:pos="2880"/>
              </w:tabs>
              <w:ind w:left="2520" w:hanging="1108"/>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t>f.</w:t>
            </w:r>
            <w:r w:rsidRPr="00261C75">
              <w:rPr>
                <w:rFonts w:ascii="Verdana" w:eastAsia="ヒラギノ角ゴ Pro W3" w:hAnsi="Verdana" w:cs="Times New Roman"/>
                <w:color w:val="000000"/>
                <w:sz w:val="17"/>
                <w:szCs w:val="17"/>
                <w:lang w:eastAsia="en-US"/>
              </w:rPr>
              <w:tab/>
              <w:t>Temperament</w:t>
            </w:r>
            <w:r w:rsidR="00E4104F">
              <w:rPr>
                <w:rFonts w:ascii="Verdana" w:eastAsia="ヒラギノ角ゴ Pro W3" w:hAnsi="Verdana" w:cs="Times New Roman"/>
                <w:color w:val="000000"/>
                <w:sz w:val="17"/>
                <w:szCs w:val="17"/>
                <w:lang w:eastAsia="en-US"/>
              </w:rPr>
              <w:t>:</w:t>
            </w:r>
            <w:r w:rsidRPr="00261C75">
              <w:rPr>
                <w:rFonts w:ascii="Verdana" w:eastAsia="ヒラギノ角ゴ Pro W3" w:hAnsi="Verdana" w:cs="Times New Roman"/>
                <w:color w:val="000000"/>
                <w:sz w:val="17"/>
                <w:szCs w:val="17"/>
                <w:lang w:eastAsia="en-US"/>
              </w:rPr>
              <w:t xml:space="preserve"> Birds that are not aggressive</w:t>
            </w:r>
          </w:p>
          <w:p w14:paraId="0CB3E73A"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Broilers</w:t>
            </w:r>
          </w:p>
          <w:p w14:paraId="6CBA64E6"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a.</w:t>
            </w:r>
            <w:r w:rsidRPr="00261C75">
              <w:rPr>
                <w:rFonts w:ascii="Verdana" w:eastAsia="ヒラギノ角ゴ Pro W3" w:hAnsi="Verdana" w:cs="Times New Roman"/>
                <w:color w:val="000000"/>
                <w:sz w:val="17"/>
                <w:szCs w:val="17"/>
                <w:lang w:eastAsia="en-US"/>
              </w:rPr>
              <w:tab/>
              <w:t>Growth rate</w:t>
            </w:r>
          </w:p>
          <w:p w14:paraId="45BDBAAC" w14:textId="7FDD526A"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The rate at which a meat bird gains body weight</w:t>
            </w:r>
          </w:p>
          <w:p w14:paraId="1AAF40B6" w14:textId="68AF9C39" w:rsidR="00261C75" w:rsidRPr="00261C75" w:rsidRDefault="00261C75" w:rsidP="00D51F4B">
            <w:pPr>
              <w:tabs>
                <w:tab w:val="left" w:pos="360"/>
                <w:tab w:val="left" w:pos="720"/>
                <w:tab w:val="left" w:pos="1080"/>
                <w:tab w:val="left" w:pos="1440"/>
                <w:tab w:val="left" w:pos="1800"/>
                <w:tab w:val="left" w:pos="2160"/>
                <w:tab w:val="left" w:pos="2880"/>
              </w:tabs>
              <w:ind w:left="2222" w:hanging="222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 xml:space="preserve">Feed conversion (the rate </w:t>
            </w:r>
            <w:r w:rsidR="008A5D02">
              <w:rPr>
                <w:rFonts w:ascii="Verdana" w:eastAsia="ヒラギノ角ゴ Pro W3" w:hAnsi="Verdana" w:cs="Times New Roman"/>
                <w:color w:val="000000"/>
                <w:sz w:val="17"/>
                <w:szCs w:val="17"/>
                <w:lang w:eastAsia="en-US"/>
              </w:rPr>
              <w:t>at</w:t>
            </w:r>
            <w:r w:rsidR="008A5D02" w:rsidRPr="00261C75">
              <w:rPr>
                <w:rFonts w:ascii="Verdana" w:eastAsia="ヒラギノ角ゴ Pro W3" w:hAnsi="Verdana" w:cs="Times New Roman"/>
                <w:color w:val="000000"/>
                <w:sz w:val="17"/>
                <w:szCs w:val="17"/>
                <w:lang w:eastAsia="en-US"/>
              </w:rPr>
              <w:t xml:space="preserve"> </w:t>
            </w:r>
            <w:r w:rsidRPr="00261C75">
              <w:rPr>
                <w:rFonts w:ascii="Verdana" w:eastAsia="ヒラギノ角ゴ Pro W3" w:hAnsi="Verdana" w:cs="Times New Roman"/>
                <w:color w:val="000000"/>
                <w:sz w:val="17"/>
                <w:szCs w:val="17"/>
                <w:lang w:eastAsia="en-US"/>
              </w:rPr>
              <w:t>which consumed feed is converted to body weight gain) is an important trait since this relates to production efficiency.</w:t>
            </w:r>
          </w:p>
          <w:p w14:paraId="505252FE"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b.</w:t>
            </w:r>
            <w:r w:rsidRPr="00261C75">
              <w:rPr>
                <w:rFonts w:ascii="Verdana" w:eastAsia="ヒラギノ角ゴ Pro W3" w:hAnsi="Verdana" w:cs="Times New Roman"/>
                <w:color w:val="000000"/>
                <w:sz w:val="17"/>
                <w:szCs w:val="17"/>
                <w:lang w:eastAsia="en-US"/>
              </w:rPr>
              <w:tab/>
              <w:t>Skeletal development</w:t>
            </w:r>
          </w:p>
          <w:p w14:paraId="0146C20E" w14:textId="77777777" w:rsidR="00261C75" w:rsidRPr="00261C75" w:rsidRDefault="00261C75" w:rsidP="00D51F4B">
            <w:pPr>
              <w:tabs>
                <w:tab w:val="left" w:pos="360"/>
                <w:tab w:val="left" w:pos="720"/>
                <w:tab w:val="left" w:pos="1080"/>
                <w:tab w:val="left" w:pos="1440"/>
                <w:tab w:val="left" w:pos="1800"/>
                <w:tab w:val="left" w:pos="2160"/>
                <w:tab w:val="left" w:pos="2880"/>
              </w:tabs>
              <w:ind w:left="2222" w:hanging="222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A strong skeleton is very important to support body weight and muscle development.</w:t>
            </w:r>
          </w:p>
          <w:p w14:paraId="128F3628" w14:textId="34093051" w:rsidR="00261C75" w:rsidRPr="00261C75" w:rsidRDefault="00261C75" w:rsidP="00D51F4B">
            <w:pPr>
              <w:tabs>
                <w:tab w:val="left" w:pos="360"/>
                <w:tab w:val="left" w:pos="720"/>
                <w:tab w:val="left" w:pos="1080"/>
                <w:tab w:val="left" w:pos="1440"/>
                <w:tab w:val="left" w:pos="1800"/>
                <w:tab w:val="left" w:pos="2160"/>
                <w:tab w:val="left" w:pos="2880"/>
              </w:tabs>
              <w:ind w:left="2132" w:hanging="213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lastRenderedPageBreak/>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Bones are synthesized from calcium, so a bird’s ability to absorb calcium and convert it into bone is very important.</w:t>
            </w:r>
          </w:p>
          <w:p w14:paraId="1B1D504F"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c.</w:t>
            </w:r>
            <w:r w:rsidRPr="00261C75">
              <w:rPr>
                <w:rFonts w:ascii="Verdana" w:eastAsia="ヒラギノ角ゴ Pro W3" w:hAnsi="Verdana" w:cs="Times New Roman"/>
                <w:color w:val="000000"/>
                <w:sz w:val="17"/>
                <w:szCs w:val="17"/>
                <w:lang w:eastAsia="en-US"/>
              </w:rPr>
              <w:tab/>
              <w:t>Resilience</w:t>
            </w:r>
          </w:p>
          <w:p w14:paraId="4E9EB962" w14:textId="77777777" w:rsidR="00261C75" w:rsidRPr="00261C75" w:rsidRDefault="00261C75" w:rsidP="00D51F4B">
            <w:pPr>
              <w:tabs>
                <w:tab w:val="left" w:pos="360"/>
                <w:tab w:val="left" w:pos="720"/>
                <w:tab w:val="left" w:pos="1080"/>
                <w:tab w:val="left" w:pos="1440"/>
                <w:tab w:val="left" w:pos="1800"/>
                <w:tab w:val="left" w:pos="2160"/>
                <w:tab w:val="left" w:pos="2880"/>
              </w:tabs>
              <w:ind w:left="2222" w:hanging="222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The ability of the bird to withstand disease and other environmental factors.</w:t>
            </w:r>
          </w:p>
          <w:p w14:paraId="3A3ABC28" w14:textId="1910C44F" w:rsidR="00261C75" w:rsidRPr="00261C75" w:rsidRDefault="00261C75" w:rsidP="00D51F4B">
            <w:pPr>
              <w:ind w:left="1322" w:hanging="63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E. Quantifying</w:t>
            </w:r>
            <w:r w:rsidR="008A5D02">
              <w:rPr>
                <w:rFonts w:ascii="Verdana" w:eastAsia="ヒラギノ角ゴ Pro W3" w:hAnsi="Verdana" w:cs="Times New Roman"/>
                <w:color w:val="000000"/>
                <w:sz w:val="17"/>
                <w:szCs w:val="17"/>
                <w:lang w:eastAsia="en-US"/>
              </w:rPr>
              <w:t>:</w:t>
            </w:r>
            <w:r w:rsidRPr="00261C75">
              <w:rPr>
                <w:rFonts w:ascii="Verdana" w:eastAsia="ヒラギノ角ゴ Pro W3" w:hAnsi="Verdana" w:cs="Times New Roman"/>
                <w:color w:val="000000"/>
                <w:sz w:val="17"/>
                <w:szCs w:val="17"/>
                <w:lang w:eastAsia="en-US"/>
              </w:rPr>
              <w:t xml:space="preserve"> </w:t>
            </w:r>
            <w:r w:rsidR="008A5D02">
              <w:rPr>
                <w:rFonts w:ascii="Verdana" w:eastAsia="ヒラギノ角ゴ Pro W3" w:hAnsi="Verdana" w:cs="Times New Roman"/>
                <w:color w:val="000000"/>
                <w:sz w:val="17"/>
                <w:szCs w:val="17"/>
                <w:lang w:eastAsia="en-US"/>
              </w:rPr>
              <w:t>t</w:t>
            </w:r>
            <w:r w:rsidRPr="00261C75">
              <w:rPr>
                <w:rFonts w:ascii="Verdana" w:eastAsia="ヒラギノ角ゴ Pro W3" w:hAnsi="Verdana" w:cs="Times New Roman"/>
                <w:color w:val="000000"/>
                <w:sz w:val="17"/>
                <w:szCs w:val="17"/>
                <w:lang w:eastAsia="en-US"/>
              </w:rPr>
              <w:t>he ability to measure the quantity of something</w:t>
            </w:r>
          </w:p>
          <w:p w14:paraId="7A511AB4" w14:textId="226931EA" w:rsidR="00261C75" w:rsidRPr="00261C75" w:rsidRDefault="00261C75" w:rsidP="00D51F4B">
            <w:pPr>
              <w:ind w:left="1772" w:hanging="9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Traits that are easily quantified are easier to pass on</w:t>
            </w:r>
            <w:r w:rsidR="008A5D02">
              <w:rPr>
                <w:rFonts w:ascii="Verdana" w:eastAsia="ヒラギノ角ゴ Pro W3" w:hAnsi="Verdana" w:cs="Times New Roman"/>
                <w:color w:val="000000"/>
                <w:sz w:val="17"/>
                <w:szCs w:val="17"/>
                <w:lang w:eastAsia="en-US"/>
              </w:rPr>
              <w:t>,</w:t>
            </w:r>
          </w:p>
          <w:p w14:paraId="147A52DF" w14:textId="77777777" w:rsidR="00261C75" w:rsidRPr="00261C75" w:rsidRDefault="00261C75" w:rsidP="00D51F4B">
            <w:pPr>
              <w:tabs>
                <w:tab w:val="left" w:pos="360"/>
                <w:tab w:val="left" w:pos="720"/>
                <w:tab w:val="left" w:pos="1080"/>
                <w:tab w:val="left" w:pos="1440"/>
                <w:tab w:val="left" w:pos="1800"/>
                <w:tab w:val="left" w:pos="2160"/>
                <w:tab w:val="left" w:pos="2520"/>
                <w:tab w:val="left" w:pos="2880"/>
              </w:tabs>
              <w:ind w:left="2520" w:hanging="1918"/>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t>F.</w:t>
            </w:r>
            <w:r w:rsidRPr="00261C75">
              <w:rPr>
                <w:rFonts w:ascii="Verdana" w:eastAsia="ヒラギノ角ゴ Pro W3" w:hAnsi="Verdana" w:cs="Times New Roman"/>
                <w:color w:val="000000"/>
                <w:sz w:val="17"/>
                <w:szCs w:val="17"/>
                <w:lang w:eastAsia="en-US"/>
              </w:rPr>
              <w:tab/>
              <w:t>Heritability</w:t>
            </w:r>
          </w:p>
          <w:p w14:paraId="33C9E2A5" w14:textId="3347D973" w:rsidR="00261C75" w:rsidRPr="00D51F4B" w:rsidRDefault="00261C75" w:rsidP="00D51F4B">
            <w:pPr>
              <w:pStyle w:val="ListParagraph"/>
              <w:numPr>
                <w:ilvl w:val="3"/>
                <w:numId w:val="47"/>
              </w:numPr>
              <w:tabs>
                <w:tab w:val="left" w:pos="360"/>
                <w:tab w:val="left" w:pos="720"/>
                <w:tab w:val="left" w:pos="1080"/>
                <w:tab w:val="left" w:pos="1440"/>
                <w:tab w:val="left" w:pos="1800"/>
                <w:tab w:val="left" w:pos="2160"/>
                <w:tab w:val="left" w:pos="2520"/>
              </w:tabs>
              <w:ind w:left="1772"/>
              <w:rPr>
                <w:rFonts w:ascii="Verdana" w:eastAsia="ヒラギノ角ゴ Pro W3" w:hAnsi="Verdana" w:cs="Times New Roman"/>
                <w:color w:val="000000"/>
                <w:sz w:val="17"/>
                <w:szCs w:val="17"/>
              </w:rPr>
            </w:pPr>
            <w:r w:rsidRPr="00D51F4B">
              <w:rPr>
                <w:rFonts w:ascii="Verdana" w:eastAsia="ヒラギノ角ゴ Pro W3" w:hAnsi="Verdana" w:cs="Times New Roman"/>
                <w:color w:val="000000"/>
                <w:sz w:val="17"/>
                <w:szCs w:val="17"/>
              </w:rPr>
              <w:t xml:space="preserve">The ability of a trait to be passed on is known as </w:t>
            </w:r>
            <w:r w:rsidRPr="00D51F4B">
              <w:rPr>
                <w:rFonts w:ascii="Verdana" w:eastAsia="ヒラギノ角ゴ Pro W3" w:hAnsi="Verdana" w:cs="Times New Roman"/>
                <w:b/>
                <w:color w:val="000000"/>
                <w:sz w:val="17"/>
                <w:szCs w:val="17"/>
              </w:rPr>
              <w:t>heritability</w:t>
            </w:r>
            <w:r w:rsidRPr="00D51F4B">
              <w:rPr>
                <w:rFonts w:ascii="Verdana" w:eastAsia="ヒラギノ角ゴ Pro W3" w:hAnsi="Verdana" w:cs="Times New Roman"/>
                <w:color w:val="000000"/>
                <w:sz w:val="17"/>
                <w:szCs w:val="17"/>
              </w:rPr>
              <w:t>.</w:t>
            </w:r>
          </w:p>
          <w:p w14:paraId="63089F2B" w14:textId="666DE6F1" w:rsidR="00261C75" w:rsidRPr="00D51F4B" w:rsidRDefault="00261C75" w:rsidP="00D51F4B">
            <w:pPr>
              <w:pStyle w:val="ListParagraph"/>
              <w:numPr>
                <w:ilvl w:val="3"/>
                <w:numId w:val="47"/>
              </w:numPr>
              <w:tabs>
                <w:tab w:val="left" w:pos="360"/>
                <w:tab w:val="left" w:pos="720"/>
                <w:tab w:val="left" w:pos="1080"/>
                <w:tab w:val="left" w:pos="1440"/>
                <w:tab w:val="left" w:pos="1800"/>
                <w:tab w:val="left" w:pos="2160"/>
              </w:tabs>
              <w:ind w:left="1772"/>
              <w:rPr>
                <w:rFonts w:ascii="Verdana" w:eastAsia="ヒラギノ角ゴ Pro W3" w:hAnsi="Verdana" w:cs="Times New Roman"/>
                <w:color w:val="000000"/>
                <w:sz w:val="17"/>
                <w:szCs w:val="17"/>
              </w:rPr>
            </w:pPr>
            <w:r w:rsidRPr="00D51F4B">
              <w:rPr>
                <w:rFonts w:ascii="Verdana" w:eastAsia="ヒラギノ角ゴ Pro W3" w:hAnsi="Verdana" w:cs="Times New Roman"/>
                <w:color w:val="000000"/>
                <w:sz w:val="17"/>
                <w:szCs w:val="17"/>
              </w:rPr>
              <w:t>Traits with high heritability are passed on easily and improve quickly in the population.</w:t>
            </w:r>
          </w:p>
          <w:p w14:paraId="5CCF1C8C" w14:textId="2141A769" w:rsidR="00261C75" w:rsidRPr="00D51F4B" w:rsidRDefault="00261C75" w:rsidP="00D51F4B">
            <w:pPr>
              <w:pStyle w:val="ListParagraph"/>
              <w:numPr>
                <w:ilvl w:val="3"/>
                <w:numId w:val="47"/>
              </w:numPr>
              <w:tabs>
                <w:tab w:val="left" w:pos="360"/>
                <w:tab w:val="left" w:pos="720"/>
                <w:tab w:val="left" w:pos="1080"/>
                <w:tab w:val="left" w:pos="1440"/>
                <w:tab w:val="left" w:pos="1800"/>
                <w:tab w:val="left" w:pos="2160"/>
              </w:tabs>
              <w:ind w:left="1772"/>
              <w:rPr>
                <w:rFonts w:ascii="Verdana" w:eastAsia="ヒラギノ角ゴ Pro W3" w:hAnsi="Verdana" w:cs="Times New Roman"/>
                <w:color w:val="000000"/>
                <w:sz w:val="17"/>
                <w:szCs w:val="17"/>
              </w:rPr>
            </w:pPr>
            <w:r w:rsidRPr="00D51F4B">
              <w:rPr>
                <w:rFonts w:ascii="Verdana" w:eastAsia="ヒラギノ角ゴ Pro W3" w:hAnsi="Verdana" w:cs="Times New Roman"/>
                <w:color w:val="000000"/>
                <w:sz w:val="17"/>
                <w:szCs w:val="17"/>
              </w:rPr>
              <w:t>Low rates of heritability take a much longer time to improve within the population.</w:t>
            </w:r>
          </w:p>
          <w:p w14:paraId="10619FDE" w14:textId="77777777" w:rsidR="00261C75" w:rsidRDefault="00261C75" w:rsidP="000C3D5F">
            <w:pPr>
              <w:pStyle w:val="FFABody"/>
            </w:pPr>
          </w:p>
        </w:tc>
        <w:tc>
          <w:tcPr>
            <w:tcW w:w="3325" w:type="dxa"/>
          </w:tcPr>
          <w:p w14:paraId="753ED77B" w14:textId="70541546" w:rsidR="001A746E" w:rsidRDefault="001A746E" w:rsidP="00D51F4B">
            <w:pPr>
              <w:pStyle w:val="FFASub1"/>
            </w:pPr>
            <w:r w:rsidRPr="001A746E">
              <w:lastRenderedPageBreak/>
              <w:t>Activity 1</w:t>
            </w:r>
            <w:r>
              <w:t>:</w:t>
            </w:r>
          </w:p>
          <w:p w14:paraId="7A3C4F96" w14:textId="77777777" w:rsidR="001A746E" w:rsidRDefault="001A746E" w:rsidP="005D0D3B">
            <w:pPr>
              <w:pStyle w:val="FFABody"/>
            </w:pPr>
          </w:p>
          <w:p w14:paraId="012E2255" w14:textId="6A4576B9" w:rsidR="005D0D3B" w:rsidRDefault="00234B6F" w:rsidP="005D0D3B">
            <w:pPr>
              <w:pStyle w:val="FFABody"/>
            </w:pPr>
            <w:r>
              <w:t xml:space="preserve">Ensure that each student has a copy of the </w:t>
            </w:r>
            <w:r w:rsidR="008A5D02">
              <w:t>“</w:t>
            </w:r>
            <w:hyperlink w:anchor="egg_producer_map" w:history="1">
              <w:r w:rsidR="008A5D02" w:rsidRPr="00996D79">
                <w:rPr>
                  <w:rStyle w:val="Hyperlink"/>
                </w:rPr>
                <w:t>Egg Producer Map</w:t>
              </w:r>
            </w:hyperlink>
            <w:r w:rsidR="008A5D02">
              <w:t>” and the “</w:t>
            </w:r>
            <w:hyperlink w:anchor="broiler_map" w:history="1">
              <w:r w:rsidR="008A5D02" w:rsidRPr="00996D79">
                <w:rPr>
                  <w:rStyle w:val="Hyperlink"/>
                </w:rPr>
                <w:t>Broiler Map</w:t>
              </w:r>
            </w:hyperlink>
            <w:r>
              <w:t>.</w:t>
            </w:r>
            <w:r w:rsidR="008A5D02">
              <w:t>”</w:t>
            </w:r>
            <w:r>
              <w:t xml:space="preserve"> </w:t>
            </w:r>
            <w:r w:rsidR="005D0D3B">
              <w:t>Have students fill in the bubbles as they go so they have accurate notes for the upcoming activities.</w:t>
            </w:r>
          </w:p>
          <w:p w14:paraId="5AD17CB8" w14:textId="77777777" w:rsidR="00BA3698" w:rsidRDefault="00BA3698" w:rsidP="000C3D5F">
            <w:pPr>
              <w:pStyle w:val="FFABody"/>
            </w:pPr>
          </w:p>
          <w:p w14:paraId="0C3EB98E" w14:textId="779658B2" w:rsidR="00BA3698" w:rsidRDefault="00BA3698" w:rsidP="000C3D5F">
            <w:pPr>
              <w:pStyle w:val="FFABody"/>
            </w:pPr>
          </w:p>
        </w:tc>
      </w:tr>
    </w:tbl>
    <w:p w14:paraId="6AD9FE5E" w14:textId="4C116705" w:rsidR="00261C75" w:rsidRDefault="00261C75" w:rsidP="00634616">
      <w:pPr>
        <w:pStyle w:val="FFABody"/>
      </w:pPr>
    </w:p>
    <w:p w14:paraId="076AF338" w14:textId="77777777" w:rsidR="003072C5" w:rsidRDefault="0038263D" w:rsidP="00634616">
      <w:pPr>
        <w:pStyle w:val="FFABody"/>
      </w:pPr>
      <w:r>
        <w:tab/>
      </w:r>
    </w:p>
    <w:p w14:paraId="52AA1643" w14:textId="3BCECBBD" w:rsidR="0038263D" w:rsidRPr="00D51F4B" w:rsidRDefault="0038263D" w:rsidP="00D51F4B">
      <w:pPr>
        <w:pStyle w:val="FFABody"/>
        <w:ind w:left="720"/>
        <w:rPr>
          <w:rStyle w:val="Strong"/>
        </w:rPr>
      </w:pPr>
      <w:r w:rsidRPr="00D51F4B">
        <w:rPr>
          <w:rStyle w:val="Strong"/>
        </w:rPr>
        <w:t>Student Learning Objective Three: Identify the effects of genetic selection on DNA.</w:t>
      </w:r>
    </w:p>
    <w:p w14:paraId="5F0E2732" w14:textId="3D029510" w:rsidR="00261C75" w:rsidRPr="00261C75" w:rsidRDefault="00261C75" w:rsidP="000C3D5F">
      <w:pPr>
        <w:pStyle w:val="FFABody"/>
        <w:ind w:left="720"/>
      </w:pPr>
    </w:p>
    <w:tbl>
      <w:tblPr>
        <w:tblStyle w:val="TableGrid"/>
        <w:tblW w:w="0" w:type="auto"/>
        <w:tblInd w:w="720" w:type="dxa"/>
        <w:tblLook w:val="04A0" w:firstRow="1" w:lastRow="0" w:firstColumn="1" w:lastColumn="0" w:noHBand="0" w:noVBand="1"/>
      </w:tblPr>
      <w:tblGrid>
        <w:gridCol w:w="6835"/>
        <w:gridCol w:w="3235"/>
      </w:tblGrid>
      <w:tr w:rsidR="00261C75" w:rsidRPr="00261C75" w14:paraId="080BEDD7" w14:textId="77777777" w:rsidTr="00F62798">
        <w:tc>
          <w:tcPr>
            <w:tcW w:w="6835" w:type="dxa"/>
          </w:tcPr>
          <w:p w14:paraId="0C5BCD0E"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1.</w:t>
            </w:r>
            <w:r w:rsidRPr="00261C75">
              <w:rPr>
                <w:rFonts w:ascii="Verdana" w:eastAsia="ヒラギノ角ゴ Pro W3" w:hAnsi="Verdana" w:cs="Times New Roman"/>
                <w:color w:val="000000"/>
                <w:sz w:val="17"/>
                <w:szCs w:val="17"/>
                <w:lang w:eastAsia="en-US"/>
              </w:rPr>
              <w:tab/>
              <w:t>Genetic Selection and DNA</w:t>
            </w:r>
          </w:p>
          <w:p w14:paraId="38D63D9F"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A.</w:t>
            </w:r>
            <w:r w:rsidRPr="00261C75">
              <w:rPr>
                <w:rFonts w:ascii="Verdana" w:eastAsia="ヒラギノ角ゴ Pro W3" w:hAnsi="Verdana" w:cs="Times New Roman"/>
                <w:color w:val="000000"/>
                <w:sz w:val="17"/>
                <w:szCs w:val="17"/>
                <w:lang w:eastAsia="en-US"/>
              </w:rPr>
              <w:tab/>
              <w:t>Breeding Stock</w:t>
            </w:r>
          </w:p>
          <w:p w14:paraId="0E06C4B2" w14:textId="233E42BC" w:rsidR="00261C75" w:rsidRPr="00261C75" w:rsidRDefault="00261C75" w:rsidP="00D51F4B">
            <w:pPr>
              <w:tabs>
                <w:tab w:val="left" w:pos="360"/>
                <w:tab w:val="left" w:pos="720"/>
                <w:tab w:val="left" w:pos="1080"/>
                <w:tab w:val="left" w:pos="1440"/>
                <w:tab w:val="left" w:pos="1800"/>
                <w:tab w:val="left" w:pos="2160"/>
                <w:tab w:val="left" w:pos="2880"/>
              </w:tabs>
              <w:ind w:left="1412" w:hanging="141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Sexually mature poultry of both sexes raised specifically to produce offspring</w:t>
            </w:r>
          </w:p>
          <w:p w14:paraId="34B4A287" w14:textId="77777777" w:rsidR="00261C75" w:rsidRPr="00261C75" w:rsidRDefault="00261C75" w:rsidP="00D51F4B">
            <w:pPr>
              <w:tabs>
                <w:tab w:val="left" w:pos="360"/>
                <w:tab w:val="left" w:pos="720"/>
                <w:tab w:val="left" w:pos="1080"/>
                <w:tab w:val="left" w:pos="1440"/>
                <w:tab w:val="left" w:pos="1800"/>
                <w:tab w:val="left" w:pos="2160"/>
                <w:tab w:val="left" w:pos="2880"/>
              </w:tabs>
              <w:ind w:left="1502" w:hanging="150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The genetic make-up of an individual is contained within the animal’s DNA.</w:t>
            </w:r>
          </w:p>
          <w:p w14:paraId="10CBE1EC" w14:textId="77777777" w:rsidR="00261C75" w:rsidRPr="00261C75" w:rsidRDefault="00261C75" w:rsidP="00D51F4B">
            <w:pPr>
              <w:tabs>
                <w:tab w:val="left" w:pos="360"/>
                <w:tab w:val="left" w:pos="720"/>
                <w:tab w:val="left" w:pos="1080"/>
                <w:tab w:val="left" w:pos="1440"/>
                <w:tab w:val="left" w:pos="1800"/>
                <w:tab w:val="left" w:pos="2160"/>
                <w:tab w:val="left" w:pos="2880"/>
              </w:tabs>
              <w:ind w:left="1502" w:hanging="150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3.</w:t>
            </w:r>
            <w:r w:rsidRPr="00261C75">
              <w:rPr>
                <w:rFonts w:ascii="Verdana" w:eastAsia="ヒラギノ角ゴ Pro W3" w:hAnsi="Verdana" w:cs="Times New Roman"/>
                <w:color w:val="000000"/>
                <w:sz w:val="17"/>
                <w:szCs w:val="17"/>
                <w:lang w:eastAsia="en-US"/>
              </w:rPr>
              <w:tab/>
              <w:t>In the same way that animals can be selected for phenotypic traits, animals can also be selected for genotypic traits.</w:t>
            </w:r>
          </w:p>
          <w:p w14:paraId="78A6DC25" w14:textId="77777777" w:rsidR="00261C75" w:rsidRPr="00261C75" w:rsidRDefault="00261C75" w:rsidP="00261C75">
            <w:pPr>
              <w:tabs>
                <w:tab w:val="left" w:pos="360"/>
                <w:tab w:val="left" w:pos="720"/>
                <w:tab w:val="left" w:pos="1080"/>
                <w:tab w:val="left" w:pos="1440"/>
                <w:tab w:val="left" w:pos="1800"/>
                <w:tab w:val="left" w:pos="2160"/>
                <w:tab w:val="left" w:pos="2520"/>
                <w:tab w:val="left" w:pos="2880"/>
              </w:tabs>
              <w:ind w:left="2520" w:hanging="2520"/>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a.</w:t>
            </w:r>
            <w:r w:rsidRPr="00261C75">
              <w:rPr>
                <w:rFonts w:ascii="Verdana" w:eastAsia="ヒラギノ角ゴ Pro W3" w:hAnsi="Verdana" w:cs="Times New Roman"/>
                <w:color w:val="000000"/>
                <w:sz w:val="17"/>
                <w:szCs w:val="17"/>
                <w:lang w:eastAsia="en-US"/>
              </w:rPr>
              <w:tab/>
              <w:t>Genotype is determined by sequencing DNA.</w:t>
            </w:r>
          </w:p>
          <w:p w14:paraId="3458673C" w14:textId="77777777" w:rsidR="00261C75" w:rsidRPr="00261C75" w:rsidRDefault="00261C75" w:rsidP="00D51F4B">
            <w:pPr>
              <w:tabs>
                <w:tab w:val="left" w:pos="360"/>
                <w:tab w:val="left" w:pos="720"/>
                <w:tab w:val="left" w:pos="1080"/>
                <w:tab w:val="left" w:pos="1440"/>
                <w:tab w:val="left" w:pos="1800"/>
                <w:tab w:val="left" w:pos="2160"/>
                <w:tab w:val="left" w:pos="2880"/>
              </w:tabs>
              <w:ind w:left="1772" w:hanging="177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b.</w:t>
            </w:r>
            <w:r w:rsidRPr="00261C75">
              <w:rPr>
                <w:rFonts w:ascii="Verdana" w:eastAsia="ヒラギノ角ゴ Pro W3" w:hAnsi="Verdana" w:cs="Times New Roman"/>
                <w:color w:val="000000"/>
                <w:sz w:val="17"/>
                <w:szCs w:val="17"/>
                <w:lang w:eastAsia="en-US"/>
              </w:rPr>
              <w:tab/>
              <w:t>DNA is composed of nucleotides that are arranged in unique sequences.</w:t>
            </w:r>
          </w:p>
          <w:p w14:paraId="3E7D42F0" w14:textId="53FC1E2D" w:rsidR="00261C75" w:rsidRPr="00261C75" w:rsidRDefault="00261C75" w:rsidP="00D51F4B">
            <w:pPr>
              <w:tabs>
                <w:tab w:val="left" w:pos="360"/>
                <w:tab w:val="left" w:pos="720"/>
                <w:tab w:val="left" w:pos="1080"/>
                <w:tab w:val="left" w:pos="1440"/>
                <w:tab w:val="left" w:pos="1800"/>
                <w:tab w:val="left" w:pos="2160"/>
                <w:tab w:val="left" w:pos="2880"/>
              </w:tabs>
              <w:ind w:left="1772" w:hanging="177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c.</w:t>
            </w:r>
            <w:r w:rsidRPr="00261C75">
              <w:rPr>
                <w:rFonts w:ascii="Verdana" w:eastAsia="ヒラギノ角ゴ Pro W3" w:hAnsi="Verdana" w:cs="Times New Roman"/>
                <w:color w:val="000000"/>
                <w:sz w:val="17"/>
                <w:szCs w:val="17"/>
                <w:lang w:eastAsia="en-US"/>
              </w:rPr>
              <w:tab/>
              <w:t>DNA is packaged within chromosomes</w:t>
            </w:r>
            <w:r w:rsidR="008A5D02">
              <w:rPr>
                <w:rFonts w:ascii="Verdana" w:eastAsia="ヒラギノ角ゴ Pro W3" w:hAnsi="Verdana" w:cs="Times New Roman"/>
                <w:color w:val="000000"/>
                <w:sz w:val="17"/>
                <w:szCs w:val="17"/>
                <w:lang w:eastAsia="en-US"/>
              </w:rPr>
              <w:t>,</w:t>
            </w:r>
            <w:r w:rsidRPr="00261C75">
              <w:rPr>
                <w:rFonts w:ascii="Verdana" w:eastAsia="ヒラギノ角ゴ Pro W3" w:hAnsi="Verdana" w:cs="Times New Roman"/>
                <w:color w:val="000000"/>
                <w:sz w:val="17"/>
                <w:szCs w:val="17"/>
                <w:lang w:eastAsia="en-US"/>
              </w:rPr>
              <w:t xml:space="preserve"> and chromosomes are located within the nucleus of every cell.</w:t>
            </w:r>
          </w:p>
          <w:p w14:paraId="667DB85E" w14:textId="77777777" w:rsidR="00261C75" w:rsidRPr="00261C75" w:rsidRDefault="00261C75" w:rsidP="00D51F4B">
            <w:pPr>
              <w:tabs>
                <w:tab w:val="left" w:pos="360"/>
                <w:tab w:val="left" w:pos="720"/>
                <w:tab w:val="left" w:pos="1080"/>
                <w:tab w:val="left" w:pos="1440"/>
                <w:tab w:val="left" w:pos="1800"/>
                <w:tab w:val="left" w:pos="2160"/>
                <w:tab w:val="left" w:pos="2880"/>
              </w:tabs>
              <w:ind w:left="1772" w:hanging="177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d.</w:t>
            </w:r>
            <w:r w:rsidRPr="00261C75">
              <w:rPr>
                <w:rFonts w:ascii="Verdana" w:eastAsia="ヒラギノ角ゴ Pro W3" w:hAnsi="Verdana" w:cs="Times New Roman"/>
                <w:color w:val="000000"/>
                <w:sz w:val="17"/>
                <w:szCs w:val="17"/>
                <w:lang w:eastAsia="en-US"/>
              </w:rPr>
              <w:tab/>
              <w:t>DNA provides the blueprint for the manufacturing of every protein within the cell.</w:t>
            </w:r>
          </w:p>
          <w:p w14:paraId="0016DD6C" w14:textId="77777777" w:rsidR="00261C75" w:rsidRPr="00261C75" w:rsidRDefault="00261C75" w:rsidP="00D51F4B">
            <w:pPr>
              <w:tabs>
                <w:tab w:val="left" w:pos="360"/>
                <w:tab w:val="left" w:pos="720"/>
                <w:tab w:val="left" w:pos="1080"/>
                <w:tab w:val="left" w:pos="1440"/>
                <w:tab w:val="left" w:pos="1800"/>
                <w:tab w:val="left" w:pos="2160"/>
                <w:tab w:val="left" w:pos="2880"/>
              </w:tabs>
              <w:ind w:left="1772" w:hanging="177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e.</w:t>
            </w:r>
            <w:r w:rsidRPr="00261C75">
              <w:rPr>
                <w:rFonts w:ascii="Verdana" w:eastAsia="ヒラギノ角ゴ Pro W3" w:hAnsi="Verdana" w:cs="Times New Roman"/>
                <w:color w:val="000000"/>
                <w:sz w:val="17"/>
                <w:szCs w:val="17"/>
                <w:lang w:eastAsia="en-US"/>
              </w:rPr>
              <w:tab/>
              <w:t>By measuring genetic markers, or sequences of DNA, within an individual, identification of genes associated with desired production characteristics can be determined.</w:t>
            </w:r>
          </w:p>
          <w:p w14:paraId="08392199" w14:textId="2692F400" w:rsidR="00261C75" w:rsidRPr="00261C75" w:rsidRDefault="00261C75" w:rsidP="00D51F4B">
            <w:pPr>
              <w:tabs>
                <w:tab w:val="left" w:pos="360"/>
                <w:tab w:val="left" w:pos="720"/>
                <w:tab w:val="left" w:pos="1080"/>
                <w:tab w:val="left" w:pos="1440"/>
                <w:tab w:val="left" w:pos="2160"/>
                <w:tab w:val="left" w:pos="2880"/>
              </w:tabs>
              <w:ind w:left="1502" w:hanging="150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4.</w:t>
            </w:r>
            <w:r w:rsidRPr="00261C75">
              <w:rPr>
                <w:rFonts w:ascii="Verdana" w:eastAsia="ヒラギノ角ゴ Pro W3" w:hAnsi="Verdana" w:cs="Times New Roman"/>
                <w:color w:val="000000"/>
                <w:sz w:val="17"/>
                <w:szCs w:val="17"/>
                <w:lang w:eastAsia="en-US"/>
              </w:rPr>
              <w:tab/>
              <w:t>The breeding stock responsible for production of meat-type birds are known as broiler breeders</w:t>
            </w:r>
            <w:r w:rsidR="008A5D02">
              <w:rPr>
                <w:rFonts w:ascii="Verdana" w:eastAsia="ヒラギノ角ゴ Pro W3" w:hAnsi="Verdana" w:cs="Times New Roman"/>
                <w:color w:val="000000"/>
                <w:sz w:val="17"/>
                <w:szCs w:val="17"/>
                <w:lang w:eastAsia="en-US"/>
              </w:rPr>
              <w:t>.</w:t>
            </w:r>
          </w:p>
          <w:p w14:paraId="12CAA841" w14:textId="77777777" w:rsidR="00261C75" w:rsidRPr="00261C75" w:rsidRDefault="00261C75" w:rsidP="00D51F4B">
            <w:pPr>
              <w:tabs>
                <w:tab w:val="left" w:pos="360"/>
                <w:tab w:val="left" w:pos="720"/>
                <w:tab w:val="left" w:pos="1080"/>
                <w:tab w:val="left" w:pos="1440"/>
                <w:tab w:val="left" w:pos="1800"/>
                <w:tab w:val="left" w:pos="2160"/>
                <w:tab w:val="left" w:pos="2880"/>
              </w:tabs>
              <w:ind w:left="1772" w:hanging="177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a.</w:t>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b/>
                <w:color w:val="000000"/>
                <w:sz w:val="17"/>
                <w:szCs w:val="17"/>
                <w:lang w:eastAsia="en-US"/>
              </w:rPr>
              <w:t>Broiler breeders</w:t>
            </w:r>
            <w:r w:rsidRPr="00261C75">
              <w:rPr>
                <w:rFonts w:ascii="Verdana" w:eastAsia="ヒラギノ角ゴ Pro W3" w:hAnsi="Verdana" w:cs="Times New Roman"/>
                <w:color w:val="000000"/>
                <w:sz w:val="17"/>
                <w:szCs w:val="17"/>
                <w:lang w:eastAsia="en-US"/>
              </w:rPr>
              <w:t xml:space="preserve"> are selected for desired phenotypic and genotypic traits.</w:t>
            </w:r>
          </w:p>
          <w:p w14:paraId="03A57331" w14:textId="77777777" w:rsidR="00261C75" w:rsidRPr="00261C75" w:rsidRDefault="00261C75" w:rsidP="00D51F4B">
            <w:pPr>
              <w:tabs>
                <w:tab w:val="left" w:pos="360"/>
                <w:tab w:val="left" w:pos="720"/>
                <w:tab w:val="left" w:pos="1080"/>
                <w:tab w:val="left" w:pos="1440"/>
                <w:tab w:val="left" w:pos="1800"/>
                <w:tab w:val="left" w:pos="2160"/>
                <w:tab w:val="left" w:pos="2880"/>
              </w:tabs>
              <w:ind w:left="1772" w:hanging="177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b.</w:t>
            </w:r>
            <w:r w:rsidRPr="00261C75">
              <w:rPr>
                <w:rFonts w:ascii="Verdana" w:eastAsia="ヒラギノ角ゴ Pro W3" w:hAnsi="Verdana" w:cs="Times New Roman"/>
                <w:color w:val="000000"/>
                <w:sz w:val="17"/>
                <w:szCs w:val="17"/>
                <w:lang w:eastAsia="en-US"/>
              </w:rPr>
              <w:tab/>
              <w:t>A relatively small number of broiler breeders are responsible for the production of millions of meat-type birds.</w:t>
            </w:r>
          </w:p>
          <w:p w14:paraId="7D40DB35" w14:textId="77777777" w:rsidR="00261C75" w:rsidRPr="00261C75" w:rsidRDefault="00261C75" w:rsidP="00D51F4B">
            <w:pPr>
              <w:tabs>
                <w:tab w:val="left" w:pos="360"/>
                <w:tab w:val="left" w:pos="720"/>
                <w:tab w:val="left" w:pos="1080"/>
                <w:tab w:val="left" w:pos="1440"/>
                <w:tab w:val="left" w:pos="1800"/>
                <w:tab w:val="left" w:pos="2160"/>
                <w:tab w:val="left" w:pos="2880"/>
              </w:tabs>
              <w:ind w:left="1772" w:hanging="177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c.</w:t>
            </w:r>
            <w:r w:rsidRPr="00261C75">
              <w:rPr>
                <w:rFonts w:ascii="Verdana" w:eastAsia="ヒラギノ角ゴ Pro W3" w:hAnsi="Verdana" w:cs="Times New Roman"/>
                <w:color w:val="000000"/>
                <w:sz w:val="17"/>
                <w:szCs w:val="17"/>
                <w:lang w:eastAsia="en-US"/>
              </w:rPr>
              <w:tab/>
              <w:t>Broiler breeders are organized into a pyramid scheme that originates with an elite stock of birds.</w:t>
            </w:r>
          </w:p>
          <w:p w14:paraId="3C26880B" w14:textId="59DAB0ED" w:rsidR="00261C75" w:rsidRPr="00261C75" w:rsidRDefault="00261C75" w:rsidP="00D51F4B">
            <w:pPr>
              <w:tabs>
                <w:tab w:val="left" w:pos="360"/>
                <w:tab w:val="left" w:pos="720"/>
                <w:tab w:val="left" w:pos="1080"/>
                <w:tab w:val="left" w:pos="1440"/>
                <w:tab w:val="left" w:pos="1800"/>
                <w:tab w:val="left" w:pos="2160"/>
                <w:tab w:val="left" w:pos="2880"/>
              </w:tabs>
              <w:ind w:left="1772" w:hanging="177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(1)</w:t>
            </w:r>
            <w:r w:rsidRPr="00261C75">
              <w:rPr>
                <w:rFonts w:ascii="Verdana" w:eastAsia="ヒラギノ角ゴ Pro W3" w:hAnsi="Verdana" w:cs="Times New Roman"/>
                <w:color w:val="000000"/>
                <w:sz w:val="17"/>
                <w:szCs w:val="17"/>
                <w:lang w:eastAsia="en-US"/>
              </w:rPr>
              <w:tab/>
              <w:t xml:space="preserve">The elite stock is the most highly valued group of </w:t>
            </w:r>
            <w:r w:rsidR="00024DB4">
              <w:rPr>
                <w:rFonts w:ascii="Verdana" w:eastAsia="ヒラギノ角ゴ Pro W3" w:hAnsi="Verdana" w:cs="Times New Roman"/>
                <w:color w:val="000000"/>
                <w:sz w:val="17"/>
                <w:szCs w:val="17"/>
                <w:lang w:eastAsia="en-US"/>
              </w:rPr>
              <w:t xml:space="preserve">   </w:t>
            </w:r>
            <w:r w:rsidRPr="00261C75">
              <w:rPr>
                <w:rFonts w:ascii="Verdana" w:eastAsia="ヒラギノ角ゴ Pro W3" w:hAnsi="Verdana" w:cs="Times New Roman"/>
                <w:color w:val="000000"/>
                <w:sz w:val="17"/>
                <w:szCs w:val="17"/>
                <w:lang w:eastAsia="en-US"/>
              </w:rPr>
              <w:t>breeders since they contain the ideal genetics and are responsible for maintaining the genetic line.</w:t>
            </w:r>
          </w:p>
          <w:p w14:paraId="2D3DE524" w14:textId="77777777" w:rsidR="00261C75" w:rsidRPr="00261C75" w:rsidRDefault="00261C75" w:rsidP="00D51F4B">
            <w:pPr>
              <w:tabs>
                <w:tab w:val="left" w:pos="360"/>
                <w:tab w:val="left" w:pos="720"/>
                <w:tab w:val="left" w:pos="1080"/>
                <w:tab w:val="left" w:pos="1440"/>
                <w:tab w:val="left" w:pos="1800"/>
                <w:tab w:val="left" w:pos="2160"/>
                <w:tab w:val="left" w:pos="2880"/>
              </w:tabs>
              <w:ind w:left="2222" w:hanging="222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(2)</w:t>
            </w:r>
            <w:r w:rsidRPr="00261C75">
              <w:rPr>
                <w:rFonts w:ascii="Verdana" w:eastAsia="ヒラギノ角ゴ Pro W3" w:hAnsi="Verdana" w:cs="Times New Roman"/>
                <w:color w:val="000000"/>
                <w:sz w:val="17"/>
                <w:szCs w:val="17"/>
                <w:lang w:eastAsia="en-US"/>
              </w:rPr>
              <w:tab/>
              <w:t>The parent stock consists of the breeders that produce either the meat or egg-type bird that is used in commercial production.</w:t>
            </w:r>
          </w:p>
          <w:p w14:paraId="3A8C5312" w14:textId="77777777" w:rsidR="00261C75" w:rsidRPr="00261C75" w:rsidRDefault="00261C75" w:rsidP="00D51F4B">
            <w:pPr>
              <w:tabs>
                <w:tab w:val="left" w:pos="360"/>
                <w:tab w:val="left" w:pos="720"/>
                <w:tab w:val="left" w:pos="1080"/>
                <w:tab w:val="left" w:pos="1440"/>
                <w:tab w:val="left" w:pos="1800"/>
                <w:tab w:val="left" w:pos="2160"/>
                <w:tab w:val="left" w:pos="2880"/>
              </w:tabs>
              <w:ind w:left="2222" w:hanging="222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(3)</w:t>
            </w:r>
            <w:r w:rsidRPr="00261C75">
              <w:rPr>
                <w:rFonts w:ascii="Verdana" w:eastAsia="ヒラギノ角ゴ Pro W3" w:hAnsi="Verdana" w:cs="Times New Roman"/>
                <w:color w:val="000000"/>
                <w:sz w:val="17"/>
                <w:szCs w:val="17"/>
                <w:lang w:eastAsia="en-US"/>
              </w:rPr>
              <w:tab/>
              <w:t>Any desired phenotypic or genetic changes are made with the elite stock.</w:t>
            </w:r>
          </w:p>
          <w:p w14:paraId="345BADD6" w14:textId="6EA76556" w:rsidR="00261C75" w:rsidRPr="00261C75" w:rsidRDefault="00261C75" w:rsidP="00D51F4B">
            <w:pPr>
              <w:tabs>
                <w:tab w:val="left" w:pos="360"/>
                <w:tab w:val="left" w:pos="720"/>
                <w:tab w:val="left" w:pos="1080"/>
                <w:tab w:val="left" w:pos="1440"/>
                <w:tab w:val="left" w:pos="1800"/>
                <w:tab w:val="left" w:pos="2160"/>
                <w:tab w:val="left" w:pos="2880"/>
              </w:tabs>
              <w:ind w:left="2222" w:hanging="222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(4)</w:t>
            </w:r>
            <w:r w:rsidRPr="00261C75">
              <w:rPr>
                <w:rFonts w:ascii="Verdana" w:eastAsia="ヒラギノ角ゴ Pro W3" w:hAnsi="Verdana" w:cs="Times New Roman"/>
                <w:color w:val="000000"/>
                <w:sz w:val="17"/>
                <w:szCs w:val="17"/>
                <w:lang w:eastAsia="en-US"/>
              </w:rPr>
              <w:tab/>
              <w:t xml:space="preserve">It typically takes </w:t>
            </w:r>
            <w:r w:rsidR="008A5D02">
              <w:rPr>
                <w:rFonts w:ascii="Verdana" w:eastAsia="ヒラギノ角ゴ Pro W3" w:hAnsi="Verdana" w:cs="Times New Roman"/>
                <w:color w:val="000000"/>
                <w:sz w:val="17"/>
                <w:szCs w:val="17"/>
                <w:lang w:eastAsia="en-US"/>
              </w:rPr>
              <w:t>five</w:t>
            </w:r>
            <w:r w:rsidR="008A5D02" w:rsidRPr="00261C75">
              <w:rPr>
                <w:rFonts w:ascii="Verdana" w:eastAsia="ヒラギノ角ゴ Pro W3" w:hAnsi="Verdana" w:cs="Times New Roman"/>
                <w:color w:val="000000"/>
                <w:sz w:val="17"/>
                <w:szCs w:val="17"/>
                <w:lang w:eastAsia="en-US"/>
              </w:rPr>
              <w:t xml:space="preserve"> </w:t>
            </w:r>
            <w:r w:rsidRPr="00261C75">
              <w:rPr>
                <w:rFonts w:ascii="Verdana" w:eastAsia="ヒラギノ角ゴ Pro W3" w:hAnsi="Verdana" w:cs="Times New Roman"/>
                <w:color w:val="000000"/>
                <w:sz w:val="17"/>
                <w:szCs w:val="17"/>
                <w:lang w:eastAsia="en-US"/>
              </w:rPr>
              <w:t>generations or more for a trait to be passed down from the elite stock to the commercial bird.</w:t>
            </w:r>
          </w:p>
          <w:p w14:paraId="3C28AB7B" w14:textId="77777777" w:rsidR="00261C75" w:rsidRPr="00261C75" w:rsidRDefault="00261C75" w:rsidP="00D51F4B">
            <w:pPr>
              <w:tabs>
                <w:tab w:val="left" w:pos="360"/>
                <w:tab w:val="left" w:pos="720"/>
                <w:tab w:val="left" w:pos="1080"/>
                <w:tab w:val="left" w:pos="1440"/>
                <w:tab w:val="left" w:pos="1800"/>
                <w:tab w:val="left" w:pos="2160"/>
                <w:tab w:val="left" w:pos="2880"/>
              </w:tabs>
              <w:ind w:left="2222" w:hanging="2222"/>
              <w:rPr>
                <w:rFonts w:ascii="Verdana" w:eastAsia="ヒラギノ角ゴ Pro W3" w:hAnsi="Verdana" w:cs="Times New Roman"/>
                <w:color w:val="000000"/>
                <w:sz w:val="17"/>
                <w:szCs w:val="17"/>
                <w:lang w:eastAsia="en-US"/>
              </w:rPr>
            </w:pPr>
            <w:r w:rsidRPr="00261C75">
              <w:rPr>
                <w:rFonts w:ascii="Verdana" w:eastAsia="ヒラギノ角ゴ Pro W3" w:hAnsi="Verdana" w:cs="Times New Roman"/>
                <w:color w:val="000000"/>
                <w:sz w:val="17"/>
                <w:szCs w:val="17"/>
                <w:lang w:eastAsia="en-US"/>
              </w:rPr>
              <w:lastRenderedPageBreak/>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r>
            <w:r w:rsidRPr="00261C75">
              <w:rPr>
                <w:rFonts w:ascii="Verdana" w:eastAsia="ヒラギノ角ゴ Pro W3" w:hAnsi="Verdana" w:cs="Times New Roman"/>
                <w:color w:val="000000"/>
                <w:sz w:val="17"/>
                <w:szCs w:val="17"/>
                <w:lang w:eastAsia="en-US"/>
              </w:rPr>
              <w:tab/>
              <w:t>(5)</w:t>
            </w:r>
            <w:r w:rsidRPr="00261C75">
              <w:rPr>
                <w:rFonts w:ascii="Verdana" w:eastAsia="ヒラギノ角ゴ Pro W3" w:hAnsi="Verdana" w:cs="Times New Roman"/>
                <w:color w:val="000000"/>
                <w:sz w:val="17"/>
                <w:szCs w:val="17"/>
                <w:lang w:eastAsia="en-US"/>
              </w:rPr>
              <w:tab/>
              <w:t xml:space="preserve">Consequently, poultry breeders </w:t>
            </w:r>
            <w:proofErr w:type="gramStart"/>
            <w:r w:rsidRPr="00261C75">
              <w:rPr>
                <w:rFonts w:ascii="Verdana" w:eastAsia="ヒラギノ角ゴ Pro W3" w:hAnsi="Verdana" w:cs="Times New Roman"/>
                <w:color w:val="000000"/>
                <w:sz w:val="17"/>
                <w:szCs w:val="17"/>
                <w:lang w:eastAsia="en-US"/>
              </w:rPr>
              <w:t>have to</w:t>
            </w:r>
            <w:proofErr w:type="gramEnd"/>
            <w:r w:rsidRPr="00261C75">
              <w:rPr>
                <w:rFonts w:ascii="Verdana" w:eastAsia="ヒラギノ角ゴ Pro W3" w:hAnsi="Verdana" w:cs="Times New Roman"/>
                <w:color w:val="000000"/>
                <w:sz w:val="17"/>
                <w:szCs w:val="17"/>
                <w:lang w:eastAsia="en-US"/>
              </w:rPr>
              <w:t xml:space="preserve"> anticipate the needs and desires of commercial birds well in advance.</w:t>
            </w:r>
          </w:p>
          <w:p w14:paraId="467C8499" w14:textId="77777777" w:rsidR="00261C75" w:rsidRPr="00261C75" w:rsidRDefault="00261C75" w:rsidP="000C3D5F">
            <w:pPr>
              <w:pStyle w:val="FFABody"/>
            </w:pPr>
          </w:p>
        </w:tc>
        <w:tc>
          <w:tcPr>
            <w:tcW w:w="3235" w:type="dxa"/>
          </w:tcPr>
          <w:p w14:paraId="5BE14B4A" w14:textId="02C260BC" w:rsidR="001A746E" w:rsidRDefault="001A746E" w:rsidP="00D51F4B">
            <w:pPr>
              <w:pStyle w:val="FFASub1"/>
            </w:pPr>
            <w:r w:rsidRPr="001A746E">
              <w:lastRenderedPageBreak/>
              <w:t>Activity 1</w:t>
            </w:r>
            <w:r>
              <w:t>:</w:t>
            </w:r>
          </w:p>
          <w:p w14:paraId="701C2297" w14:textId="77777777" w:rsidR="001A746E" w:rsidRDefault="001A746E" w:rsidP="000C3D5F">
            <w:pPr>
              <w:pStyle w:val="FFABody"/>
            </w:pPr>
          </w:p>
          <w:p w14:paraId="1CAD20E4" w14:textId="4E3120B1" w:rsidR="004A1C52" w:rsidRDefault="00F62798" w:rsidP="000C3D5F">
            <w:pPr>
              <w:pStyle w:val="FFABody"/>
            </w:pPr>
            <w:r>
              <w:t>Each student needs a copy of the “</w:t>
            </w:r>
            <w:hyperlink w:anchor="where_come_from" w:history="1">
              <w:r w:rsidRPr="00996D79">
                <w:rPr>
                  <w:rStyle w:val="Hyperlink"/>
                </w:rPr>
                <w:t xml:space="preserve">Where </w:t>
              </w:r>
              <w:r w:rsidR="0042361A" w:rsidRPr="00996D79">
                <w:rPr>
                  <w:rStyle w:val="Hyperlink"/>
                </w:rPr>
                <w:t>Does It All Come From</w:t>
              </w:r>
              <w:r w:rsidRPr="00996D79">
                <w:rPr>
                  <w:rStyle w:val="Hyperlink"/>
                </w:rPr>
                <w:t>?</w:t>
              </w:r>
            </w:hyperlink>
            <w:r>
              <w:t>” worksheet. Students will complete this worksheet as you discuss DNA.</w:t>
            </w:r>
          </w:p>
          <w:p w14:paraId="150BF316" w14:textId="4E4E2E1C" w:rsidR="00F62798" w:rsidRDefault="00F62798" w:rsidP="000C3D5F">
            <w:pPr>
              <w:pStyle w:val="FFABody"/>
            </w:pPr>
          </w:p>
          <w:p w14:paraId="57D6E6DE" w14:textId="754B86AE" w:rsidR="001A746E" w:rsidRDefault="001A746E" w:rsidP="00D51F4B">
            <w:pPr>
              <w:pStyle w:val="FFASub1"/>
            </w:pPr>
            <w:r w:rsidRPr="001A746E">
              <w:t>Activity 2</w:t>
            </w:r>
            <w:r>
              <w:t>:</w:t>
            </w:r>
          </w:p>
          <w:p w14:paraId="6D7AB26D" w14:textId="77777777" w:rsidR="001A746E" w:rsidRDefault="001A746E" w:rsidP="000C3D5F">
            <w:pPr>
              <w:pStyle w:val="FFABody"/>
            </w:pPr>
          </w:p>
          <w:p w14:paraId="75B0D9D7" w14:textId="59EBC88F" w:rsidR="00F62798" w:rsidRDefault="001A746E" w:rsidP="000C3D5F">
            <w:pPr>
              <w:pStyle w:val="FFABody"/>
            </w:pPr>
            <w:r>
              <w:t>H</w:t>
            </w:r>
            <w:r w:rsidR="003072C5">
              <w:t xml:space="preserve">and out </w:t>
            </w:r>
            <w:r w:rsidR="0042361A">
              <w:t xml:space="preserve">a copy of </w:t>
            </w:r>
            <w:r w:rsidR="003072C5">
              <w:t>the “</w:t>
            </w:r>
            <w:hyperlink w:anchor="breedingstock" w:history="1">
              <w:r w:rsidR="003072C5" w:rsidRPr="00996D79">
                <w:rPr>
                  <w:rStyle w:val="Hyperlink"/>
                </w:rPr>
                <w:t>Breeding Stock</w:t>
              </w:r>
            </w:hyperlink>
            <w:r w:rsidR="003072C5">
              <w:t>” worksheet to each student. Students will record the levels of breeding stock. Students will also draw a picture next to each level to help them remember.</w:t>
            </w:r>
          </w:p>
          <w:p w14:paraId="77B8AB19" w14:textId="77777777" w:rsidR="003072C5" w:rsidRDefault="003072C5" w:rsidP="000C3D5F">
            <w:pPr>
              <w:pStyle w:val="FFABody"/>
            </w:pPr>
          </w:p>
          <w:p w14:paraId="3826A3B3" w14:textId="424623FC" w:rsidR="001A746E" w:rsidRDefault="001A746E" w:rsidP="00D51F4B">
            <w:pPr>
              <w:pStyle w:val="FFASub1"/>
            </w:pPr>
            <w:r w:rsidRPr="001A746E">
              <w:t>Activity 3</w:t>
            </w:r>
            <w:r>
              <w:t>:</w:t>
            </w:r>
          </w:p>
          <w:p w14:paraId="17DF475A" w14:textId="77777777" w:rsidR="001A746E" w:rsidRDefault="001A746E" w:rsidP="000C3D5F">
            <w:pPr>
              <w:pStyle w:val="FFABody"/>
            </w:pPr>
          </w:p>
          <w:p w14:paraId="685B6201" w14:textId="33A1C20C" w:rsidR="004A1C52" w:rsidRDefault="004A1C52" w:rsidP="000C3D5F">
            <w:pPr>
              <w:pStyle w:val="FFABody"/>
            </w:pPr>
            <w:r>
              <w:t>Ensure that students are in small groups (</w:t>
            </w:r>
            <w:r w:rsidR="0042361A">
              <w:t>three to four</w:t>
            </w:r>
            <w:r>
              <w:t xml:space="preserve"> students per group). Each group should have one set of “</w:t>
            </w:r>
            <w:hyperlink w:anchor="genetics_memory" w:history="1">
              <w:r w:rsidRPr="00996D79">
                <w:rPr>
                  <w:rStyle w:val="Hyperlink"/>
                </w:rPr>
                <w:t>Genetics Memory</w:t>
              </w:r>
              <w:r w:rsidR="0042361A" w:rsidRPr="00996D79">
                <w:rPr>
                  <w:rStyle w:val="Hyperlink"/>
                </w:rPr>
                <w:t xml:space="preserve"> Cards</w:t>
              </w:r>
            </w:hyperlink>
            <w:r>
              <w:t xml:space="preserve">” </w:t>
            </w:r>
            <w:r w:rsidR="00624FA3">
              <w:t>(cut before class)</w:t>
            </w:r>
            <w:r>
              <w:t xml:space="preserve">. Set context for the activity by asking if anyone has played the game “memory” before. Ask a student who has played to quickly </w:t>
            </w:r>
            <w:r w:rsidR="0042361A">
              <w:t xml:space="preserve">share </w:t>
            </w:r>
            <w:r>
              <w:t xml:space="preserve">the </w:t>
            </w:r>
            <w:r w:rsidR="00C4406B">
              <w:t>instructions</w:t>
            </w:r>
            <w:r w:rsidR="00871E05">
              <w:t xml:space="preserve">. Once the instructions of the </w:t>
            </w:r>
            <w:r w:rsidR="0042361A">
              <w:t xml:space="preserve">“memory” </w:t>
            </w:r>
            <w:r w:rsidR="00871E05">
              <w:t xml:space="preserve">game have been recapped, direct students to play the game until they believe all pairs have been matched correctly. Move amongst the groups to check if pairs have been matched correctly or not. </w:t>
            </w:r>
          </w:p>
          <w:p w14:paraId="3EF40713" w14:textId="7CEBC3EE" w:rsidR="00F62798" w:rsidRDefault="00F62798" w:rsidP="000C3D5F">
            <w:pPr>
              <w:pStyle w:val="FFABody"/>
            </w:pPr>
          </w:p>
          <w:p w14:paraId="267CFBBC" w14:textId="4DA9A3FC" w:rsidR="00871E05" w:rsidRDefault="00871E05" w:rsidP="00624FA3">
            <w:pPr>
              <w:pStyle w:val="FFABody"/>
            </w:pPr>
            <w:r>
              <w:t>After all groups have completed</w:t>
            </w:r>
            <w:r w:rsidR="00762692">
              <w:t xml:space="preserve"> matching</w:t>
            </w:r>
            <w:r>
              <w:t xml:space="preserve">, use the </w:t>
            </w:r>
            <w:r w:rsidR="0042361A">
              <w:t xml:space="preserve">attached </w:t>
            </w:r>
            <w:r>
              <w:t xml:space="preserve">key to discuss the terms and ensure that all matches are correct. </w:t>
            </w:r>
            <w:r w:rsidR="00624FA3">
              <w:t xml:space="preserve">Have </w:t>
            </w:r>
            <w:r w:rsidR="00624FA3">
              <w:lastRenderedPageBreak/>
              <w:t>students glue the cards onto a blank sheet of paper to keep as notes. For students in the group that are not keeping the cut and pasted chart, hand out a separate copy (not cut up) of the chart to the other group members.</w:t>
            </w:r>
          </w:p>
          <w:p w14:paraId="51FFB4E1" w14:textId="7D2C862F" w:rsidR="005D0D3B" w:rsidRDefault="005D0D3B" w:rsidP="00624FA3">
            <w:pPr>
              <w:pStyle w:val="FFABody"/>
            </w:pPr>
          </w:p>
          <w:p w14:paraId="3024B8D4" w14:textId="1B9CB22B" w:rsidR="001A746E" w:rsidRDefault="001A746E" w:rsidP="00D51F4B">
            <w:pPr>
              <w:pStyle w:val="FFASub1"/>
            </w:pPr>
            <w:r w:rsidRPr="001A746E">
              <w:t>Activity 4</w:t>
            </w:r>
            <w:r>
              <w:t>:</w:t>
            </w:r>
          </w:p>
          <w:p w14:paraId="656BD564" w14:textId="77777777" w:rsidR="001A746E" w:rsidRDefault="001A746E" w:rsidP="00624FA3">
            <w:pPr>
              <w:pStyle w:val="FFABody"/>
            </w:pPr>
          </w:p>
          <w:p w14:paraId="31F7BC9F" w14:textId="2EAB4944" w:rsidR="005D0D3B" w:rsidRPr="00261C75" w:rsidRDefault="001A746E" w:rsidP="00624FA3">
            <w:pPr>
              <w:pStyle w:val="FFABody"/>
            </w:pPr>
            <w:r>
              <w:t>H</w:t>
            </w:r>
            <w:r w:rsidR="00762692">
              <w:t>ave students create a “</w:t>
            </w:r>
            <w:hyperlink w:anchor="wanted" w:history="1">
              <w:r w:rsidR="00762692" w:rsidRPr="00996D79">
                <w:rPr>
                  <w:rStyle w:val="Hyperlink"/>
                </w:rPr>
                <w:t>Wanted</w:t>
              </w:r>
            </w:hyperlink>
            <w:r w:rsidR="00762692">
              <w:t>” poster</w:t>
            </w:r>
            <w:r w:rsidR="0042361A">
              <w:t xml:space="preserve"> by</w:t>
            </w:r>
            <w:r w:rsidR="00762692">
              <w:t xml:space="preserve"> drawing the most ideal layer and broiler </w:t>
            </w:r>
            <w:r w:rsidR="0042361A">
              <w:t>bird</w:t>
            </w:r>
            <w:r w:rsidR="00762692">
              <w:t>. Students should be sure to include labels.</w:t>
            </w:r>
          </w:p>
        </w:tc>
      </w:tr>
    </w:tbl>
    <w:p w14:paraId="271D4FDF" w14:textId="7CAA2A33" w:rsidR="00261C75" w:rsidRDefault="00261C75" w:rsidP="000C3D5F">
      <w:pPr>
        <w:pStyle w:val="FFABody"/>
        <w:ind w:left="720"/>
      </w:pPr>
    </w:p>
    <w:p w14:paraId="09B3C670" w14:textId="008C7529" w:rsidR="00247C4D" w:rsidRPr="00B3513A" w:rsidRDefault="001A3DB4" w:rsidP="00B3513A">
      <w:pPr>
        <w:pStyle w:val="FFABody"/>
        <w:numPr>
          <w:ilvl w:val="0"/>
          <w:numId w:val="13"/>
        </w:numPr>
      </w:pPr>
      <w:r w:rsidRPr="00D51F4B">
        <w:rPr>
          <w:rStyle w:val="FFASub2Char"/>
        </w:rPr>
        <w:t>Follow-up:</w:t>
      </w:r>
      <w:r w:rsidRPr="001A3DB4">
        <w:t xml:space="preserve"> </w:t>
      </w:r>
      <w:r w:rsidR="005D0D3B">
        <w:t xml:space="preserve">Once </w:t>
      </w:r>
      <w:r w:rsidR="00F62798">
        <w:t>students have developed their “W</w:t>
      </w:r>
      <w:r w:rsidR="005D0D3B">
        <w:t xml:space="preserve">anted” posters, have students pair up with another student and </w:t>
      </w:r>
      <w:proofErr w:type="gramStart"/>
      <w:r w:rsidR="005D0D3B">
        <w:t>compare and contrast</w:t>
      </w:r>
      <w:proofErr w:type="gramEnd"/>
      <w:r w:rsidR="005D0D3B">
        <w:t xml:space="preserve"> their “Wanted” birds. When finished</w:t>
      </w:r>
      <w:r w:rsidR="00A3075C">
        <w:t>,</w:t>
      </w:r>
      <w:r w:rsidR="005D0D3B">
        <w:t xml:space="preserve"> have students share with the class what they feel would be the ideal bird. If class discussion is not an option, have students write a </w:t>
      </w:r>
      <w:r w:rsidR="0042361A">
        <w:t>three- to five-</w:t>
      </w:r>
      <w:r w:rsidR="005D0D3B">
        <w:t>sentence paragraph.</w:t>
      </w:r>
    </w:p>
    <w:p w14:paraId="41FD790D" w14:textId="77777777" w:rsidR="0031300F" w:rsidRPr="005D0D3B" w:rsidRDefault="0031300F" w:rsidP="005D0D3B">
      <w:pPr>
        <w:ind w:left="360"/>
        <w:rPr>
          <w:i/>
        </w:rPr>
      </w:pPr>
    </w:p>
    <w:p w14:paraId="57D99C07" w14:textId="3C4B5DF0" w:rsidR="00B3513A" w:rsidRPr="00B3513A" w:rsidRDefault="00E427DA" w:rsidP="00B3513A">
      <w:pPr>
        <w:pStyle w:val="FFABody"/>
        <w:numPr>
          <w:ilvl w:val="0"/>
          <w:numId w:val="13"/>
        </w:numPr>
        <w:rPr>
          <w:i/>
        </w:rPr>
      </w:pPr>
      <w:r w:rsidRPr="00D51F4B">
        <w:rPr>
          <w:rStyle w:val="FFASub2Char"/>
        </w:rPr>
        <w:t>F</w:t>
      </w:r>
      <w:r w:rsidR="00B3513A" w:rsidRPr="00D51F4B">
        <w:rPr>
          <w:rStyle w:val="FFASub2Char"/>
        </w:rPr>
        <w:t>FA/SAE</w:t>
      </w:r>
      <w:r w:rsidRPr="00D51F4B">
        <w:rPr>
          <w:rStyle w:val="FFASub2Char"/>
        </w:rPr>
        <w:t xml:space="preserve"> </w:t>
      </w:r>
      <w:r w:rsidR="008E2A3A" w:rsidRPr="00D51F4B">
        <w:rPr>
          <w:rStyle w:val="FFASub2Char"/>
        </w:rPr>
        <w:t>Connection:</w:t>
      </w:r>
      <w:r w:rsidR="008E2A3A">
        <w:rPr>
          <w:i/>
        </w:rPr>
        <w:t xml:space="preserve"> </w:t>
      </w:r>
      <w:r w:rsidR="00A3075C">
        <w:t xml:space="preserve">Have students get in groups of four and lay out their wanted posters. Students need to place the birds one through four (best to least) and write an </w:t>
      </w:r>
      <w:r w:rsidR="0042361A">
        <w:t xml:space="preserve">explanation or </w:t>
      </w:r>
      <w:r w:rsidR="00A3075C">
        <w:t xml:space="preserve">set of reasons </w:t>
      </w:r>
      <w:r w:rsidR="0042361A">
        <w:t>explaining</w:t>
      </w:r>
      <w:r w:rsidR="00A3075C">
        <w:t xml:space="preserve"> why they placed the birds as they did. This activity is </w:t>
      </w:r>
      <w:proofErr w:type="gramStart"/>
      <w:r w:rsidR="00A3075C">
        <w:t>similar to</w:t>
      </w:r>
      <w:proofErr w:type="gramEnd"/>
      <w:r w:rsidR="00A3075C">
        <w:t xml:space="preserve"> placing and giving reasons in the </w:t>
      </w:r>
      <w:r w:rsidR="0042361A">
        <w:t>poultry</w:t>
      </w:r>
      <w:r w:rsidR="00A3075C">
        <w:t xml:space="preserve"> evaluation </w:t>
      </w:r>
      <w:r w:rsidR="0042361A">
        <w:t>career development event</w:t>
      </w:r>
      <w:r w:rsidR="00A3075C">
        <w:t xml:space="preserve">. If live birds are an option, have student place a set of live birds and give reasons either verbally or in written format. </w:t>
      </w:r>
    </w:p>
    <w:p w14:paraId="7A81787E" w14:textId="77777777" w:rsidR="00B3513A" w:rsidRDefault="00B3513A" w:rsidP="00AD1F47">
      <w:pPr>
        <w:pStyle w:val="FFABody"/>
        <w:ind w:left="720"/>
        <w:rPr>
          <w:i/>
        </w:rPr>
      </w:pPr>
    </w:p>
    <w:p w14:paraId="68A947C2" w14:textId="325FA09F" w:rsidR="00B3513A" w:rsidRPr="00B3513A" w:rsidRDefault="00B3513A" w:rsidP="00B3513A">
      <w:pPr>
        <w:pStyle w:val="FFABody"/>
        <w:numPr>
          <w:ilvl w:val="0"/>
          <w:numId w:val="13"/>
        </w:numPr>
        <w:rPr>
          <w:i/>
        </w:rPr>
        <w:sectPr w:rsidR="00B3513A" w:rsidRPr="00B3513A" w:rsidSect="008C1F98">
          <w:footerReference w:type="default" r:id="rId16"/>
          <w:headerReference w:type="first" r:id="rId17"/>
          <w:footerReference w:type="first" r:id="rId18"/>
          <w:pgSz w:w="12240" w:h="15840" w:code="1"/>
          <w:pgMar w:top="990" w:right="720" w:bottom="1170" w:left="720" w:header="1440" w:footer="720" w:gutter="0"/>
          <w:cols w:space="720"/>
          <w:titlePg/>
          <w:docGrid w:linePitch="360"/>
        </w:sectPr>
      </w:pPr>
      <w:r w:rsidRPr="00D51F4B">
        <w:rPr>
          <w:rStyle w:val="FFASub2Char"/>
        </w:rPr>
        <w:t>Exit Ticket:</w:t>
      </w:r>
      <w:r w:rsidRPr="00B3513A">
        <w:rPr>
          <w:i/>
        </w:rPr>
        <w:t xml:space="preserve"> </w:t>
      </w:r>
      <w:r>
        <w:t xml:space="preserve">Students should use the “green-yellow-red” method to recap the lesson. On </w:t>
      </w:r>
      <w:r w:rsidR="001A746E">
        <w:t>the exit ticket capture sheet</w:t>
      </w:r>
      <w:r>
        <w:t>, ask students to recap one thing they completely understand (green), one thing they understand partially but need more explanation on (yellow) and one thing they do not understand at all (red).</w:t>
      </w:r>
    </w:p>
    <w:p w14:paraId="76154249" w14:textId="6B03E7E2" w:rsidR="00B62B2A" w:rsidRDefault="00865728" w:rsidP="008414AA">
      <w:pPr>
        <w:pStyle w:val="DocumentTitle"/>
      </w:pPr>
      <w:bookmarkStart w:id="0" w:name="one_not_like_other"/>
      <w:r w:rsidRPr="00306873">
        <w:rPr>
          <w:noProof/>
          <w:sz w:val="28"/>
          <w:szCs w:val="28"/>
          <w:lang w:eastAsia="en-US"/>
        </w:rPr>
        <w:lastRenderedPageBreak/>
        <mc:AlternateContent>
          <mc:Choice Requires="wps">
            <w:drawing>
              <wp:anchor distT="0" distB="0" distL="114300" distR="114300" simplePos="0" relativeHeight="251714560" behindDoc="1" locked="0" layoutInCell="1" allowOverlap="1" wp14:anchorId="62C0EC4E" wp14:editId="1DF4BE0D">
                <wp:simplePos x="0" y="0"/>
                <wp:positionH relativeFrom="margin">
                  <wp:align>right</wp:align>
                </wp:positionH>
                <wp:positionV relativeFrom="paragraph">
                  <wp:posOffset>-525294</wp:posOffset>
                </wp:positionV>
                <wp:extent cx="3709035" cy="573932"/>
                <wp:effectExtent l="0" t="0" r="24765" b="17145"/>
                <wp:wrapNone/>
                <wp:docPr id="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3E230518" w14:textId="77777777" w:rsidR="00024DB4" w:rsidRPr="00C73C1C" w:rsidRDefault="00024DB4" w:rsidP="00865728">
                            <w:pPr>
                              <w:rPr>
                                <w:rFonts w:ascii="Verdana" w:hAnsi="Verdana"/>
                                <w:b/>
                                <w:sz w:val="14"/>
                                <w:szCs w:val="16"/>
                              </w:rPr>
                            </w:pPr>
                            <w:r w:rsidRPr="00C73C1C">
                              <w:rPr>
                                <w:rFonts w:ascii="Verdana" w:hAnsi="Verdana"/>
                                <w:sz w:val="14"/>
                                <w:szCs w:val="16"/>
                              </w:rPr>
                              <w:t>Aligned to the following standards:</w:t>
                            </w:r>
                          </w:p>
                          <w:p w14:paraId="60874581" w14:textId="49A7751E" w:rsidR="00024DB4" w:rsidRPr="00C73C1C" w:rsidRDefault="00024DB4" w:rsidP="00865728">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2C0EC4E" id="_x0000_t202" coordsize="21600,21600" o:spt="202" path="m,l,21600r21600,l21600,xe">
                <v:stroke joinstyle="miter"/>
                <v:path gradientshapeok="t" o:connecttype="rect"/>
              </v:shapetype>
              <v:shape id="Text Box 2" o:spid="_x0000_s1026" type="#_x0000_t202" style="position:absolute;margin-left:240.85pt;margin-top:-41.35pt;width:292.05pt;height:45.2pt;z-index:-251601920;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dh9+EAIAAB8EAAAOAAAAZHJzL2Uyb0RvYy54bWysU9tu2zAMfR+wfxD0vti5rY0Rp+jSZRjQ&#10;XYBuHyDLcixMEjVJiZ19fSnZTbPbyzA9CKRIHZKH5Pqm14ochfMSTEmnk5wSYTjU0uxL+vXL7tU1&#10;JT4wUzMFRpT0JDy92bx8se5sIWbQgqqFIwhifNHZkrYh2CLLPG+FZn4CVhg0NuA0C6i6fVY71iG6&#10;Vtksz19nHbjaOuDCe3y9G4x0k/CbRvDwqWm8CESVFHML6XbpruKdbdas2DtmW8nHNNg/ZKGZNBj0&#10;DHXHAiMHJ3+D0pI78NCECQedQdNILlINWM00/6Wah5ZZkWpBcrw90+T/Hyz/eHywnx0J/RvosYGp&#10;CG/vgX/zxMC2ZWYvbp2DrhWsxsDTSFnWWV+MXyPVvvARpOo+QI1NZocACahvnI6sYJ0E0bEBpzPp&#10;og+E4+P8Kl/l8yUlHG3Lq/lqPkshWPH02zof3gnQJAolddjUhM6O9z7EbFjx5BKDeVCy3kmlkuL2&#10;1VY5cmQ4ALt0RvSf3JQhXUlXy9lyIOCvEHk6f4LQMuAkK6lLen12YkWk7a2p05wFJtUgY8rKjDxG&#10;6gYSQ1/16Bj5rKA+IaMOhonFDUOhBfeDkg6ntaT++4E5QYl6b7Arq+liEcc7KYvl1QwVd2mpLi3M&#10;cIQqaaBkELchrUQkzMAtdq+RidjnTMZccQoT3+PGxDG/1JPX815vHgEAAP//AwBQSwMEFAAGAAgA&#10;AAAhACfMZ6rdAAAABgEAAA8AAABkcnMvZG93bnJldi54bWxMj8FOwzAQRO9I/IO1SFxQ67SUJoRs&#10;KoQEghsUBFc33iYR9jrYbhr+HnOC42hGM2+qzWSNGMmH3jHCYp6BIG6c7rlFeHu9nxUgQlSslXFM&#10;CN8UYFOfnlSq1O7ILzRuYytSCYdSIXQxDqWUoenIqjB3A3Hy9s5bFZP0rdReHVO5NXKZZWtpVc9p&#10;oVMD3XXUfG4PFqFYPY4f4eny+b1Z7811vMjHhy+PeH423d6AiDTFvzD84id0qBPTzh1YB2EQ0pGI&#10;MCuWOYhkXxWrBYgdQp6DrCv5H7/+AQAA//8DAFBLAQItABQABgAIAAAAIQC2gziS/gAAAOEBAAAT&#10;AAAAAAAAAAAAAAAAAAAAAABbQ29udGVudF9UeXBlc10ueG1sUEsBAi0AFAAGAAgAAAAhADj9If/W&#10;AAAAlAEAAAsAAAAAAAAAAAAAAAAALwEAAF9yZWxzLy5yZWxzUEsBAi0AFAAGAAgAAAAhAPx2H34Q&#10;AgAAHwQAAA4AAAAAAAAAAAAAAAAALgIAAGRycy9lMm9Eb2MueG1sUEsBAi0AFAAGAAgAAAAhACfM&#10;Z6rdAAAABgEAAA8AAAAAAAAAAAAAAAAAagQAAGRycy9kb3ducmV2LnhtbFBLBQYAAAAABAAEAPMA&#10;AAB0BQAAAAA=&#10;">
                <v:textbox>
                  <w:txbxContent>
                    <w:p w14:paraId="3E230518" w14:textId="77777777" w:rsidR="00024DB4" w:rsidRPr="00C73C1C" w:rsidRDefault="00024DB4" w:rsidP="00865728">
                      <w:pPr>
                        <w:rPr>
                          <w:rFonts w:ascii="Verdana" w:hAnsi="Verdana"/>
                          <w:b/>
                          <w:sz w:val="14"/>
                          <w:szCs w:val="16"/>
                        </w:rPr>
                      </w:pPr>
                      <w:r w:rsidRPr="00C73C1C">
                        <w:rPr>
                          <w:rFonts w:ascii="Verdana" w:hAnsi="Verdana"/>
                          <w:sz w:val="14"/>
                          <w:szCs w:val="16"/>
                        </w:rPr>
                        <w:t>Aligned to the following standards:</w:t>
                      </w:r>
                    </w:p>
                    <w:p w14:paraId="60874581" w14:textId="49A7751E" w:rsidR="00024DB4" w:rsidRPr="00C73C1C" w:rsidRDefault="00024DB4" w:rsidP="00865728">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margin"/>
              </v:shape>
            </w:pict>
          </mc:Fallback>
        </mc:AlternateContent>
      </w:r>
      <w:r w:rsidR="00C53D72">
        <w:t xml:space="preserve">One of These Things </w:t>
      </w:r>
      <w:r w:rsidR="000A180D">
        <w:t xml:space="preserve">Is </w:t>
      </w:r>
      <w:r w:rsidR="00C53D72">
        <w:t>Not Like the Other</w:t>
      </w:r>
      <w:bookmarkEnd w:id="0"/>
    </w:p>
    <w:p w14:paraId="47A5BB8A" w14:textId="77777777" w:rsidR="008A490B" w:rsidRDefault="00CD41D0" w:rsidP="000E543A">
      <w:pPr>
        <w:pStyle w:val="FFASub1"/>
        <w:spacing w:line="240" w:lineRule="auto"/>
      </w:pPr>
      <w:r>
        <w:t xml:space="preserve">Directions:  </w:t>
      </w:r>
    </w:p>
    <w:p w14:paraId="6D380A42" w14:textId="2D16B078" w:rsidR="00353CB2" w:rsidRDefault="000A180D" w:rsidP="00B62B2A">
      <w:pPr>
        <w:pStyle w:val="FFABody"/>
      </w:pPr>
      <w:r>
        <w:t xml:space="preserve">Study </w:t>
      </w:r>
      <w:r w:rsidR="00C53D72">
        <w:t xml:space="preserve">the three images </w:t>
      </w:r>
      <w:proofErr w:type="gramStart"/>
      <w:r w:rsidR="00C53D72">
        <w:t>below,</w:t>
      </w:r>
      <w:r>
        <w:t xml:space="preserve"> and</w:t>
      </w:r>
      <w:proofErr w:type="gramEnd"/>
      <w:r w:rsidR="00C53D72">
        <w:t xml:space="preserve"> then answer the questions about similarities and differences </w:t>
      </w:r>
      <w:r>
        <w:t xml:space="preserve">among </w:t>
      </w:r>
      <w:r w:rsidR="00C53D72">
        <w:t>the birds in the images.</w:t>
      </w:r>
    </w:p>
    <w:p w14:paraId="19EE85BB" w14:textId="22E65C83" w:rsidR="00353CB2" w:rsidRDefault="00862119" w:rsidP="00B62B2A">
      <w:pPr>
        <w:pStyle w:val="FFABody"/>
      </w:pPr>
      <w:r>
        <w:rPr>
          <w:noProof/>
          <w:lang w:eastAsia="en-US"/>
        </w:rPr>
        <w:drawing>
          <wp:inline distT="0" distB="0" distL="0" distR="0" wp14:anchorId="66377A00" wp14:editId="512BC4C6">
            <wp:extent cx="1985909" cy="2535211"/>
            <wp:effectExtent l="0" t="0" r="0" b="5080"/>
            <wp:docPr id="4" name="Picture 4" descr="../Desktop/barred-rock-chicke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Desktop/barred-rock-chicken.jpg"/>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2014308" cy="2571465"/>
                    </a:xfrm>
                    <a:prstGeom prst="rect">
                      <a:avLst/>
                    </a:prstGeom>
                    <a:noFill/>
                    <a:ln>
                      <a:noFill/>
                    </a:ln>
                  </pic:spPr>
                </pic:pic>
              </a:graphicData>
            </a:graphic>
          </wp:inline>
        </w:drawing>
      </w:r>
      <w:r>
        <w:t xml:space="preserve"> </w:t>
      </w:r>
      <w:r>
        <w:rPr>
          <w:noProof/>
          <w:lang w:eastAsia="en-US"/>
        </w:rPr>
        <w:drawing>
          <wp:inline distT="0" distB="0" distL="0" distR="0" wp14:anchorId="22CB4F6B" wp14:editId="1728C7C8">
            <wp:extent cx="2253327" cy="2253327"/>
            <wp:effectExtent l="0" t="0" r="7620" b="7620"/>
            <wp:docPr id="5" name="Picture 5" descr="../Desktop/leghorn.jpe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Desktop/leghorn.jpeg"/>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267307" cy="2267307"/>
                    </a:xfrm>
                    <a:prstGeom prst="rect">
                      <a:avLst/>
                    </a:prstGeom>
                    <a:noFill/>
                    <a:ln>
                      <a:noFill/>
                    </a:ln>
                  </pic:spPr>
                </pic:pic>
              </a:graphicData>
            </a:graphic>
          </wp:inline>
        </w:drawing>
      </w:r>
      <w:r>
        <w:t xml:space="preserve">  </w:t>
      </w:r>
      <w:r>
        <w:rPr>
          <w:noProof/>
          <w:lang w:eastAsia="en-US"/>
        </w:rPr>
        <w:drawing>
          <wp:inline distT="0" distB="0" distL="0" distR="0" wp14:anchorId="6E6E11B4" wp14:editId="1285140F">
            <wp:extent cx="2219529" cy="2219529"/>
            <wp:effectExtent l="0" t="0" r="0" b="0"/>
            <wp:docPr id="6" name="Picture 6" descr="../Desktop/RhodeIslandRed%20jpg.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Desktop/RhodeIslandRed%20jpg.jpg"/>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2234629" cy="2234629"/>
                    </a:xfrm>
                    <a:prstGeom prst="rect">
                      <a:avLst/>
                    </a:prstGeom>
                    <a:noFill/>
                    <a:ln>
                      <a:noFill/>
                    </a:ln>
                  </pic:spPr>
                </pic:pic>
              </a:graphicData>
            </a:graphic>
          </wp:inline>
        </w:drawing>
      </w:r>
    </w:p>
    <w:p w14:paraId="15D479DB" w14:textId="36A36B50" w:rsidR="00862119" w:rsidRDefault="00023DA8" w:rsidP="00B62B2A">
      <w:pPr>
        <w:pStyle w:val="FFABody"/>
      </w:pPr>
      <w:r>
        <w:rPr>
          <w:noProof/>
          <w:lang w:eastAsia="en-US"/>
        </w:rPr>
        <mc:AlternateContent>
          <mc:Choice Requires="wps">
            <w:drawing>
              <wp:anchor distT="0" distB="0" distL="114300" distR="114300" simplePos="0" relativeHeight="251655168" behindDoc="1" locked="0" layoutInCell="1" allowOverlap="1" wp14:anchorId="3B57537F" wp14:editId="165F331B">
                <wp:simplePos x="0" y="0"/>
                <wp:positionH relativeFrom="column">
                  <wp:posOffset>1789430</wp:posOffset>
                </wp:positionH>
                <wp:positionV relativeFrom="paragraph">
                  <wp:posOffset>6350</wp:posOffset>
                </wp:positionV>
                <wp:extent cx="4027170" cy="1463675"/>
                <wp:effectExtent l="438150" t="0" r="30480" b="41275"/>
                <wp:wrapTight wrapText="bothSides">
                  <wp:wrapPolygon edited="0">
                    <wp:start x="12363" y="0"/>
                    <wp:lineTo x="2044" y="0"/>
                    <wp:lineTo x="2044" y="4498"/>
                    <wp:lineTo x="-102" y="4498"/>
                    <wp:lineTo x="-204" y="12932"/>
                    <wp:lineTo x="-2350" y="13494"/>
                    <wp:lineTo x="-2350" y="21928"/>
                    <wp:lineTo x="10218" y="21928"/>
                    <wp:lineTo x="11852" y="21928"/>
                    <wp:lineTo x="11955" y="21928"/>
                    <wp:lineTo x="18187" y="17992"/>
                    <wp:lineTo x="21150" y="13494"/>
                    <wp:lineTo x="21661" y="9277"/>
                    <wp:lineTo x="21661" y="8996"/>
                    <wp:lineTo x="21048" y="4498"/>
                    <wp:lineTo x="17676" y="0"/>
                    <wp:lineTo x="17574" y="0"/>
                    <wp:lineTo x="12363" y="0"/>
                  </wp:wrapPolygon>
                </wp:wrapTight>
                <wp:docPr id="7" name="Text Box 7"/>
                <wp:cNvGraphicFramePr/>
                <a:graphic xmlns:a="http://schemas.openxmlformats.org/drawingml/2006/main">
                  <a:graphicData uri="http://schemas.microsoft.com/office/word/2010/wordprocessingShape">
                    <wps:wsp>
                      <wps:cNvSpPr txBox="1"/>
                      <wps:spPr>
                        <a:xfrm>
                          <a:off x="0" y="0"/>
                          <a:ext cx="4027170" cy="1463675"/>
                        </a:xfrm>
                        <a:prstGeom prst="cloudCallout">
                          <a:avLst>
                            <a:gd name="adj1" fmla="val -59723"/>
                            <a:gd name="adj2" fmla="val 33772"/>
                          </a:avLst>
                        </a:prstGeom>
                        <a:noFill/>
                        <a:ln>
                          <a:solidFill>
                            <a:schemeClr val="accent1"/>
                          </a:solidFill>
                        </a:ln>
                        <a:effectLst/>
                      </wps:spPr>
                      <wps:style>
                        <a:lnRef idx="0">
                          <a:schemeClr val="accent1"/>
                        </a:lnRef>
                        <a:fillRef idx="0">
                          <a:schemeClr val="accent1"/>
                        </a:fillRef>
                        <a:effectRef idx="0">
                          <a:schemeClr val="accent1"/>
                        </a:effectRef>
                        <a:fontRef idx="minor">
                          <a:schemeClr val="dk1"/>
                        </a:fontRef>
                      </wps:style>
                      <wps:txbx>
                        <w:txbxContent>
                          <w:p w14:paraId="072D6C4C" w14:textId="461405CE" w:rsidR="00024DB4" w:rsidRPr="00E5294A" w:rsidRDefault="00024DB4">
                            <w:pPr>
                              <w:rPr>
                                <w:rFonts w:ascii="Verdana" w:hAnsi="Verdana"/>
                                <w:sz w:val="17"/>
                                <w:szCs w:val="17"/>
                              </w:rPr>
                            </w:pPr>
                            <w:r w:rsidRPr="00E5294A">
                              <w:rPr>
                                <w:rFonts w:ascii="Verdana" w:hAnsi="Verdana"/>
                                <w:sz w:val="17"/>
                                <w:szCs w:val="17"/>
                              </w:rPr>
                              <w:t xml:space="preserve">What do you see that is similar </w:t>
                            </w:r>
                            <w:r>
                              <w:rPr>
                                <w:rFonts w:ascii="Verdana" w:hAnsi="Verdana"/>
                                <w:sz w:val="17"/>
                                <w:szCs w:val="17"/>
                              </w:rPr>
                              <w:t>among</w:t>
                            </w:r>
                            <w:r w:rsidRPr="00E5294A">
                              <w:rPr>
                                <w:rFonts w:ascii="Verdana" w:hAnsi="Verdana"/>
                                <w:sz w:val="17"/>
                                <w:szCs w:val="17"/>
                              </w:rPr>
                              <w:t xml:space="preserve"> the chickens </w:t>
                            </w:r>
                            <w:r>
                              <w:rPr>
                                <w:rFonts w:ascii="Verdana" w:hAnsi="Verdana"/>
                                <w:sz w:val="17"/>
                                <w:szCs w:val="17"/>
                              </w:rPr>
                              <w:t>in the images</w:t>
                            </w:r>
                            <w:r w:rsidRPr="00E5294A">
                              <w:rPr>
                                <w:rFonts w:ascii="Verdana" w:hAnsi="Verdana"/>
                                <w:sz w:val="17"/>
                                <w:szCs w:val="17"/>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B57537F" id="_x0000_t106" coordsize="21600,21600" o:spt="106" adj="1350,25920" path="ar,7165,4345,13110,1950,7185,1080,12690,475,11732,4835,17650,1080,12690,2910,17640,2387,9757,10107,20300,2910,17640,8235,19545,7660,12382,14412,21597,8235,19545,14280,18330,12910,11080,18695,18947,14280,18330,18690,15045,14822,5862,21597,15082,18690,15045,20895,7665,15772,2592,21105,9865,20895,7665,19140,2715,14330,,19187,6595,19140,2715,14910,1170,10992,,15357,5945,14910,1170,11250,1665,6692,650,12025,7917,11250,1665,7005,2580,1912,1972,8665,11162,7005,2580,1950,7185xear,7165,4345,13110,1080,12690,2340,13080nfear475,11732,4835,17650,2910,17640,3465,17445nfear7660,12382,14412,21597,7905,18675,8235,19545nfear7660,12382,14412,21597,14280,18330,14400,17370nfear12910,11080,18695,18947,18690,15045,17070,11475nfear15772,2592,21105,9865,20175,9015,20895,7665nfear14330,,19187,6595,19200,3345,19140,2715nfear14330,,19187,6595,14910,1170,14550,1980nfear10992,,15357,5945,11250,1665,11040,2340nfear1912,1972,8665,11162,7650,3270,7005,2580nfear1912,1972,8665,11162,1950,7185,2070,7890nfem@23@37qx@35@24@23@36@34@24@23@37xem@16@33qx@31@17@16@32@30@17@16@33xem@38@29qx@27@39@38@28@26@39@38@29xe">
                <v:formulas>
                  <v:f eqn="sum #0 0 10800"/>
                  <v:f eqn="sum #1 0 10800"/>
                  <v:f eqn="cosatan2 10800 @0 @1"/>
                  <v:f eqn="sinatan2 10800 @0 @1"/>
                  <v:f eqn="sum @2 10800 0"/>
                  <v:f eqn="sum @3 10800 0"/>
                  <v:f eqn="sum @4 0 #0"/>
                  <v:f eqn="sum @5 0 #1"/>
                  <v:f eqn="mod @6 @7 0"/>
                  <v:f eqn="prod 600 11 1"/>
                  <v:f eqn="sum @8 0 @9"/>
                  <v:f eqn="prod @10 1 3"/>
                  <v:f eqn="prod 600 3 1"/>
                  <v:f eqn="sum @11 @12 0"/>
                  <v:f eqn="prod @13 @6 @8"/>
                  <v:f eqn="prod @13 @7 @8"/>
                  <v:f eqn="sum @14 #0 0"/>
                  <v:f eqn="sum @15 #1 0"/>
                  <v:f eqn="prod 600 8 1"/>
                  <v:f eqn="prod @11 2 1"/>
                  <v:f eqn="sum @18 @19 0"/>
                  <v:f eqn="prod @20 @6 @8"/>
                  <v:f eqn="prod @20 @7 @8"/>
                  <v:f eqn="sum @21 #0 0"/>
                  <v:f eqn="sum @22 #1 0"/>
                  <v:f eqn="prod 600 2 1"/>
                  <v:f eqn="sum #0 600 0"/>
                  <v:f eqn="sum #0 0 600"/>
                  <v:f eqn="sum #1 600 0"/>
                  <v:f eqn="sum #1 0 600"/>
                  <v:f eqn="sum @16 @25 0"/>
                  <v:f eqn="sum @16 0 @25"/>
                  <v:f eqn="sum @17 @25 0"/>
                  <v:f eqn="sum @17 0 @25"/>
                  <v:f eqn="sum @23 @12 0"/>
                  <v:f eqn="sum @23 0 @12"/>
                  <v:f eqn="sum @24 @12 0"/>
                  <v:f eqn="sum @24 0 @12"/>
                  <v:f eqn="val #0"/>
                  <v:f eqn="val #1"/>
                </v:formulas>
                <v:path o:extrusionok="f" o:connecttype="custom" o:connectlocs="67,10800;10800,21577;21582,10800;10800,1235;@38,@39" textboxrect="2977,3262,17087,17337"/>
                <v:handles>
                  <v:h position="#0,#1"/>
                </v:handles>
                <o:complex v:ext="view"/>
              </v:shapetype>
              <v:shape id="Text Box 7" o:spid="_x0000_s1027" type="#_x0000_t106" style="position:absolute;margin-left:140.9pt;margin-top:.5pt;width:317.1pt;height:115.25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a7fwnQIAAMIFAAAOAAAAZHJzL2Uyb0RvYy54bWysVFtP2zAUfp+0/2D5HdKmhYyKFHVFTJMQ&#10;oMHEs+vYNJvt49luk/Lrd+ykbbRNmpj2Yvv43L9zubxqtSJb4XwNpqTj0xElwnCoavNS0q9PNycf&#10;KPGBmYopMKKkO+Hp1fz9u8vGzkQOa1CVcASNGD9rbEnXIdhZlnm+Fpr5U7DCIFOC0ywg6V6yyrEG&#10;rWuV5aPRedaAq6wDLrzH3+uOSefJvpSCh3spvQhElRRjC+l06VzFM5tfstmLY3Zd8z4M9g9RaFYb&#10;dHowdc0CIxtX/2ZK19yBBxlOOegMpKy5SDlgNuPRL9k8rpkVKRcEx9sDTP7/meV320f74EhoP0KL&#10;BYyANNbPPH7GfFrpdLwxUoJ8hHB3gE20gXD8nI7yYlwgiyNvPD2fnBdn0U52VLfOh08CNImPknIF&#10;m2rJFF4hwca2tz4k/CpimMZGYdW3MSVSKyzHlilycnZR5JO+XgOhfCg0mRRF3rvuTWIQe+fRvoGb&#10;WqlUdWXihwdVV/EvEbHtxFI5gi4xBs6FCQkTNDOQRKrTFqnFMPaY7hG39Ao7JaJRZb4ISeoqwfdX&#10;L0k6SkmM6S2KvXxU7aJ6i/JBI3kGEw7KujbgUo3STB7Bqb7vgZGd/B6BLu8IQWhXLSY+aKsVVDvs&#10;NgfdIHrLb2rsiFvmwwNzWGrsItwm4R4PqaApKfQvStbgXv/0H+VxIJBLSYOTXFL/Y8OcoER9Njgq&#10;F+PpNI5+IqZnRY6EG3JWQ47Z6CVg7bH5MLr0jPJB7Z/SgX7GpbOIXpHFDEffJQ375zJ0+wWXFheL&#10;RRLCYbcs3JpHy6PpiHLsyqf2mTnbD0XAebqD/cyzWWrgboyOslHTwGITQNaHputQ7fHHRZFGr19q&#10;cRMN6SR1XL3znwAAAP//AwBQSwMEFAAGAAgAAAAhAJcVx2XfAAAACQEAAA8AAABkcnMvZG93bnJl&#10;di54bWxMj01PwzAMhu9I/IfISFwQSzvE1JWmEwJxYHxI2zhwzFqvKaudqsm28u8xJ7jZeqzXz1ss&#10;RurUEYfQejaQThJQyJWvW24MfGyerjNQIVqubecZDXxjgEV5flbYvPYnXuFxHRslIRxya8DF2Oda&#10;h8oh2TDxPbKwnR/IRlmHRteDPUk4dXqaJDNNtmX54GyPDw6r/fpABvr96nO5I3z8unLZ8ple6P3t&#10;lYy5vBjv70BFHOPfMfzqizqU4rT1B66D6gxMs1TUowCpJHyezmTYCrhJb0GXhf7foPwBAAD//wMA&#10;UEsBAi0AFAAGAAgAAAAhALaDOJL+AAAA4QEAABMAAAAAAAAAAAAAAAAAAAAAAFtDb250ZW50X1R5&#10;cGVzXS54bWxQSwECLQAUAAYACAAAACEAOP0h/9YAAACUAQAACwAAAAAAAAAAAAAAAAAvAQAAX3Jl&#10;bHMvLnJlbHNQSwECLQAUAAYACAAAACEA2Wu38J0CAADCBQAADgAAAAAAAAAAAAAAAAAuAgAAZHJz&#10;L2Uyb0RvYy54bWxQSwECLQAUAAYACAAAACEAlxXHZd8AAAAJAQAADwAAAAAAAAAAAAAAAAD3BAAA&#10;ZHJzL2Rvd25yZXYueG1sUEsFBgAAAAAEAAQA8wAAAAMGAAAAAA==&#10;" adj="-2100,18095" filled="f" strokecolor="#4f81bd [3204]">
                <v:textbox>
                  <w:txbxContent>
                    <w:p w14:paraId="072D6C4C" w14:textId="461405CE" w:rsidR="00024DB4" w:rsidRPr="00E5294A" w:rsidRDefault="00024DB4">
                      <w:pPr>
                        <w:rPr>
                          <w:rFonts w:ascii="Verdana" w:hAnsi="Verdana"/>
                          <w:sz w:val="17"/>
                          <w:szCs w:val="17"/>
                        </w:rPr>
                      </w:pPr>
                      <w:r w:rsidRPr="00E5294A">
                        <w:rPr>
                          <w:rFonts w:ascii="Verdana" w:hAnsi="Verdana"/>
                          <w:sz w:val="17"/>
                          <w:szCs w:val="17"/>
                        </w:rPr>
                        <w:t xml:space="preserve">What do you see that is similar </w:t>
                      </w:r>
                      <w:r>
                        <w:rPr>
                          <w:rFonts w:ascii="Verdana" w:hAnsi="Verdana"/>
                          <w:sz w:val="17"/>
                          <w:szCs w:val="17"/>
                        </w:rPr>
                        <w:t>among</w:t>
                      </w:r>
                      <w:r w:rsidRPr="00E5294A">
                        <w:rPr>
                          <w:rFonts w:ascii="Verdana" w:hAnsi="Verdana"/>
                          <w:sz w:val="17"/>
                          <w:szCs w:val="17"/>
                        </w:rPr>
                        <w:t xml:space="preserve"> the chickens </w:t>
                      </w:r>
                      <w:r>
                        <w:rPr>
                          <w:rFonts w:ascii="Verdana" w:hAnsi="Verdana"/>
                          <w:sz w:val="17"/>
                          <w:szCs w:val="17"/>
                        </w:rPr>
                        <w:t>in the images</w:t>
                      </w:r>
                      <w:r w:rsidRPr="00E5294A">
                        <w:rPr>
                          <w:rFonts w:ascii="Verdana" w:hAnsi="Verdana"/>
                          <w:sz w:val="17"/>
                          <w:szCs w:val="17"/>
                        </w:rPr>
                        <w:t>?</w:t>
                      </w:r>
                    </w:p>
                  </w:txbxContent>
                </v:textbox>
                <w10:wrap type="tight"/>
              </v:shape>
            </w:pict>
          </mc:Fallback>
        </mc:AlternateContent>
      </w:r>
    </w:p>
    <w:p w14:paraId="13538B46" w14:textId="6256CA80" w:rsidR="00862119" w:rsidRDefault="00862119" w:rsidP="00B62B2A">
      <w:pPr>
        <w:pStyle w:val="FFABody"/>
      </w:pPr>
    </w:p>
    <w:p w14:paraId="0712B634" w14:textId="7F34B54A" w:rsidR="00862119" w:rsidRDefault="00862119" w:rsidP="00B62B2A">
      <w:pPr>
        <w:pStyle w:val="FFABody"/>
      </w:pPr>
    </w:p>
    <w:p w14:paraId="6E8D253B" w14:textId="5888AED1" w:rsidR="00353CB2" w:rsidRDefault="00353CB2" w:rsidP="00B62B2A">
      <w:pPr>
        <w:pStyle w:val="FFABody"/>
      </w:pPr>
    </w:p>
    <w:p w14:paraId="37DA4185" w14:textId="378998FA" w:rsidR="00353CB2" w:rsidRDefault="00353CB2" w:rsidP="00B62B2A">
      <w:pPr>
        <w:pStyle w:val="FFABody"/>
      </w:pPr>
    </w:p>
    <w:p w14:paraId="4B10532C" w14:textId="71E8AB9E" w:rsidR="00353CB2" w:rsidRDefault="00353CB2" w:rsidP="00B62B2A">
      <w:pPr>
        <w:pStyle w:val="FFABody"/>
      </w:pPr>
    </w:p>
    <w:p w14:paraId="4C53A03E" w14:textId="03E63905" w:rsidR="00353CB2" w:rsidRDefault="00353CB2" w:rsidP="00B62B2A">
      <w:pPr>
        <w:pStyle w:val="FFABody"/>
      </w:pPr>
    </w:p>
    <w:p w14:paraId="5A58562F" w14:textId="7F1E7F92" w:rsidR="00353CB2" w:rsidRDefault="00353CB2" w:rsidP="00B62B2A">
      <w:pPr>
        <w:pStyle w:val="FFABody"/>
      </w:pPr>
    </w:p>
    <w:p w14:paraId="09EF39D8" w14:textId="5BDB5115" w:rsidR="00353CB2" w:rsidRDefault="00023DA8" w:rsidP="00B62B2A">
      <w:pPr>
        <w:pStyle w:val="FFABody"/>
      </w:pPr>
      <w:r>
        <w:rPr>
          <w:noProof/>
          <w:lang w:eastAsia="en-US"/>
        </w:rPr>
        <w:drawing>
          <wp:anchor distT="0" distB="0" distL="114300" distR="114300" simplePos="0" relativeHeight="251626495" behindDoc="1" locked="0" layoutInCell="1" allowOverlap="1" wp14:anchorId="35741D97" wp14:editId="5D385A5D">
            <wp:simplePos x="0" y="0"/>
            <wp:positionH relativeFrom="column">
              <wp:posOffset>-135255</wp:posOffset>
            </wp:positionH>
            <wp:positionV relativeFrom="paragraph">
              <wp:posOffset>1905</wp:posOffset>
            </wp:positionV>
            <wp:extent cx="1950085" cy="2616200"/>
            <wp:effectExtent l="0" t="0" r="0" b="0"/>
            <wp:wrapTight wrapText="bothSides">
              <wp:wrapPolygon edited="0">
                <wp:start x="0" y="0"/>
                <wp:lineTo x="0" y="21390"/>
                <wp:lineTo x="21312" y="21390"/>
                <wp:lineTo x="21312" y="0"/>
                <wp:lineTo x="0" y="0"/>
              </wp:wrapPolygon>
            </wp:wrapTight>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2">
                      <a:extLst>
                        <a:ext uri="{28A0092B-C50C-407E-A947-70E740481C1C}">
                          <a14:useLocalDpi xmlns:a14="http://schemas.microsoft.com/office/drawing/2010/main" val="0"/>
                        </a:ext>
                      </a:extLst>
                    </a:blip>
                    <a:stretch>
                      <a:fillRect/>
                    </a:stretch>
                  </pic:blipFill>
                  <pic:spPr>
                    <a:xfrm>
                      <a:off x="0" y="0"/>
                      <a:ext cx="1950085" cy="2616200"/>
                    </a:xfrm>
                    <a:prstGeom prst="rect">
                      <a:avLst/>
                    </a:prstGeom>
                  </pic:spPr>
                </pic:pic>
              </a:graphicData>
            </a:graphic>
            <wp14:sizeRelH relativeFrom="page">
              <wp14:pctWidth>0</wp14:pctWidth>
            </wp14:sizeRelH>
            <wp14:sizeRelV relativeFrom="page">
              <wp14:pctHeight>0</wp14:pctHeight>
            </wp14:sizeRelV>
          </wp:anchor>
        </w:drawing>
      </w:r>
    </w:p>
    <w:p w14:paraId="398AD51B" w14:textId="2FC88142" w:rsidR="00353CB2" w:rsidRDefault="00023DA8" w:rsidP="00B62B2A">
      <w:pPr>
        <w:pStyle w:val="FFABody"/>
      </w:pPr>
      <w:r>
        <w:rPr>
          <w:noProof/>
          <w:lang w:eastAsia="en-US"/>
        </w:rPr>
        <mc:AlternateContent>
          <mc:Choice Requires="wps">
            <w:drawing>
              <wp:anchor distT="0" distB="0" distL="114300" distR="114300" simplePos="0" relativeHeight="251659264" behindDoc="1" locked="0" layoutInCell="1" allowOverlap="1" wp14:anchorId="66151079" wp14:editId="55EF8D88">
                <wp:simplePos x="0" y="0"/>
                <wp:positionH relativeFrom="margin">
                  <wp:posOffset>3239135</wp:posOffset>
                </wp:positionH>
                <wp:positionV relativeFrom="paragraph">
                  <wp:posOffset>207010</wp:posOffset>
                </wp:positionV>
                <wp:extent cx="3858260" cy="1913255"/>
                <wp:effectExtent l="1219200" t="0" r="46990" b="29845"/>
                <wp:wrapTight wrapText="bothSides">
                  <wp:wrapPolygon edited="0">
                    <wp:start x="12585" y="0"/>
                    <wp:lineTo x="2560" y="0"/>
                    <wp:lineTo x="2560" y="3441"/>
                    <wp:lineTo x="-5439" y="3441"/>
                    <wp:lineTo x="-6826" y="6882"/>
                    <wp:lineTo x="-3093" y="7097"/>
                    <wp:lineTo x="-320" y="10323"/>
                    <wp:lineTo x="320" y="13764"/>
                    <wp:lineTo x="320" y="13979"/>
                    <wp:lineTo x="1066" y="17205"/>
                    <wp:lineTo x="1066" y="20647"/>
                    <wp:lineTo x="8639" y="20647"/>
                    <wp:lineTo x="10238" y="21722"/>
                    <wp:lineTo x="10345" y="21722"/>
                    <wp:lineTo x="11838" y="21722"/>
                    <wp:lineTo x="11945" y="21722"/>
                    <wp:lineTo x="13544" y="20647"/>
                    <wp:lineTo x="13651" y="20647"/>
                    <wp:lineTo x="18557" y="17205"/>
                    <wp:lineTo x="21010" y="13764"/>
                    <wp:lineTo x="21756" y="10538"/>
                    <wp:lineTo x="21756" y="10323"/>
                    <wp:lineTo x="21436" y="7097"/>
                    <wp:lineTo x="21436" y="6882"/>
                    <wp:lineTo x="20583" y="3656"/>
                    <wp:lineTo x="20477" y="3441"/>
                    <wp:lineTo x="17597" y="215"/>
                    <wp:lineTo x="17490" y="0"/>
                    <wp:lineTo x="12585" y="0"/>
                  </wp:wrapPolygon>
                </wp:wrapTight>
                <wp:docPr id="9" name="Text Box 9"/>
                <wp:cNvGraphicFramePr/>
                <a:graphic xmlns:a="http://schemas.openxmlformats.org/drawingml/2006/main">
                  <a:graphicData uri="http://schemas.microsoft.com/office/word/2010/wordprocessingShape">
                    <wps:wsp>
                      <wps:cNvSpPr txBox="1"/>
                      <wps:spPr>
                        <a:xfrm>
                          <a:off x="0" y="0"/>
                          <a:ext cx="3858260" cy="1913255"/>
                        </a:xfrm>
                        <a:prstGeom prst="cloudCallout">
                          <a:avLst>
                            <a:gd name="adj1" fmla="val -85317"/>
                            <a:gd name="adj2" fmla="val -29028"/>
                          </a:avLst>
                        </a:prstGeom>
                        <a:noFill/>
                        <a:ln>
                          <a:solidFill>
                            <a:schemeClr val="accent1"/>
                          </a:solidFill>
                        </a:ln>
                        <a:effectLst/>
                      </wps:spPr>
                      <wps:style>
                        <a:lnRef idx="0">
                          <a:schemeClr val="accent1"/>
                        </a:lnRef>
                        <a:fillRef idx="0">
                          <a:schemeClr val="accent1"/>
                        </a:fillRef>
                        <a:effectRef idx="0">
                          <a:schemeClr val="accent1"/>
                        </a:effectRef>
                        <a:fontRef idx="minor">
                          <a:schemeClr val="dk1"/>
                        </a:fontRef>
                      </wps:style>
                      <wps:txbx>
                        <w:txbxContent>
                          <w:p w14:paraId="5006B965" w14:textId="092F80C3" w:rsidR="00024DB4" w:rsidRPr="00E5294A" w:rsidRDefault="00024DB4" w:rsidP="00A95772">
                            <w:pPr>
                              <w:rPr>
                                <w:rFonts w:ascii="Verdana" w:hAnsi="Verdana"/>
                                <w:sz w:val="17"/>
                                <w:szCs w:val="17"/>
                              </w:rPr>
                            </w:pPr>
                            <w:r w:rsidRPr="00E5294A">
                              <w:rPr>
                                <w:rFonts w:ascii="Verdana" w:hAnsi="Verdana"/>
                                <w:sz w:val="17"/>
                                <w:szCs w:val="17"/>
                              </w:rPr>
                              <w:t>Do you believe there are differences among the chickens pictured above that you cannot see? List what some of those could be.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6151079" id="Text Box 9" o:spid="_x0000_s1028" type="#_x0000_t106" style="position:absolute;margin-left:255.05pt;margin-top:16.3pt;width:303.8pt;height:150.65pt;z-index:-25165721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MeNEnwIAAMMFAAAOAAAAZHJzL2Uyb0RvYy54bWysVFtP2zAUfp+0/2D5HdIECqUiRV0R0yQE&#10;aDDx7Do2zWb7eLbbpPz6HTtJ212kiWkvto/P/TuXy6tWK7IRztdgSpofjygRhkNVm5eSfnm6OZpQ&#10;4gMzFVNgREm3wtOr2ft3l42digJWoCrhCBoxftrYkq5CsNMs83wlNPPHYIVBpgSnWUDSvWSVYw1a&#10;1yorRqOzrAFXWQdceI+/1x2TzpJ9KQUP91J6EYgqKcYW0unSuYxnNrtk0xfH7KrmfRjsH6LQrDbo&#10;dGfqmgVG1q7+zZSuuQMPMhxz0BlIWXORcsBs8tEv2TyumBUpFwTH2x1M/v+Z5XebR/vgSGg/QIsF&#10;jIA01k89fsZ8Wul0vDFSgnyEcLuDTbSBcPw8mYwnxRmyOPLyi/ykGI+jnWyvbp0PHwVoEh8l5QrW&#10;1YIpvEKCjW1ufUj4VcQwjY3Cqq85JVIrLMeGKXI0GZ/k5329DoSKn4SKi1Ex6X33NjGKwXt0YOCm&#10;ViqVXZn44UHVVfxLROw7sVCOoE8MgnNhQgIFzRxIItVpi9RjGHzMdw9ceoWtEtGoMp+FJHWV8Pur&#10;lyQdpSTG9BbFXj6qdlG9RXmnkTyDCTtlXRtwqUhpKPfgVN8GYGQnPyDQ5R0hCO2yxcRLWgx9tYRq&#10;i+3moJtEb/lNjS1xy3x4YA5rjW2E6yTc4yEVNCWF/kXJCtzrn/6jPE4EcilpcJRL6r+vmROUqE8G&#10;Z+UiPz2Ns5+I0/F5gYQ75CwPOWatF4C1x+7D6NIzygc1PKUD/YxbZx69IosZjr5LGobnInQLBrcW&#10;F/N5EsJptyzcmkfLo+mIcuzKp/aZOdtPRcCBuoNh6Nk0NXA3R3vZqGlgvg4g613Tdaj2+OOmSLPX&#10;b7W4ig7pJLXfvbMfAAAA//8DAFBLAwQUAAYACAAAACEAySuTSeIAAAALAQAADwAAAGRycy9kb3du&#10;cmV2LnhtbEyPwUrEMBCG74LvEEbwIm6aLe1qbbqIWBQEYVfRa7YZ26zNpDTZbX17syc9zszHP99f&#10;rmfbsyOO3jiSIBYJMKTGaUOthPe3+voGmA+KtOodoYQf9LCuzs9KVWg30QaP29CyGEK+UBK6EIaC&#10;c990aJVfuAEp3r7caFWI49hyPaophtueL5Mk51YZih86NeBDh8339mAlvDxffe6zV0VPdV5vsv30&#10;8WiMlfLyYr6/AxZwDn8wnPSjOlTRaecOpD3rJWQiERGVkC5zYCdAiNUK2C5u0vQWeFXy/x2qXwAA&#10;AP//AwBQSwECLQAUAAYACAAAACEAtoM4kv4AAADhAQAAEwAAAAAAAAAAAAAAAAAAAAAAW0NvbnRl&#10;bnRfVHlwZXNdLnhtbFBLAQItABQABgAIAAAAIQA4/SH/1gAAAJQBAAALAAAAAAAAAAAAAAAAAC8B&#10;AABfcmVscy8ucmVsc1BLAQItABQABgAIAAAAIQD3MeNEnwIAAMMFAAAOAAAAAAAAAAAAAAAAAC4C&#10;AABkcnMvZTJvRG9jLnhtbFBLAQItABQABgAIAAAAIQDJK5NJ4gAAAAsBAAAPAAAAAAAAAAAAAAAA&#10;APkEAABkcnMvZG93bnJldi54bWxQSwUGAAAAAAQABADzAAAACAYAAAAA&#10;" adj="-7628,4530" filled="f" strokecolor="#4f81bd [3204]">
                <v:textbox>
                  <w:txbxContent>
                    <w:p w14:paraId="5006B965" w14:textId="092F80C3" w:rsidR="00024DB4" w:rsidRPr="00E5294A" w:rsidRDefault="00024DB4" w:rsidP="00A95772">
                      <w:pPr>
                        <w:rPr>
                          <w:rFonts w:ascii="Verdana" w:hAnsi="Verdana"/>
                          <w:sz w:val="17"/>
                          <w:szCs w:val="17"/>
                        </w:rPr>
                      </w:pPr>
                      <w:r w:rsidRPr="00E5294A">
                        <w:rPr>
                          <w:rFonts w:ascii="Verdana" w:hAnsi="Verdana"/>
                          <w:sz w:val="17"/>
                          <w:szCs w:val="17"/>
                        </w:rPr>
                        <w:t>Do you believe there are differences among the chickens pictured above that you cannot see? List what some of those could be.</w:t>
                      </w:r>
                    </w:p>
                  </w:txbxContent>
                </v:textbox>
                <w10:wrap type="tight" anchorx="margin"/>
              </v:shape>
            </w:pict>
          </mc:Fallback>
        </mc:AlternateContent>
      </w:r>
    </w:p>
    <w:p w14:paraId="5371AAE3" w14:textId="6CB3DD48" w:rsidR="00023DA8" w:rsidRDefault="00023DA8" w:rsidP="00353CB2">
      <w:pPr>
        <w:pStyle w:val="DocumentTitle"/>
      </w:pPr>
    </w:p>
    <w:p w14:paraId="33CB2DE8" w14:textId="6F53B29A" w:rsidR="00023DA8" w:rsidRDefault="00023DA8" w:rsidP="00353CB2">
      <w:pPr>
        <w:pStyle w:val="DocumentTitle"/>
      </w:pPr>
    </w:p>
    <w:p w14:paraId="49D37A78" w14:textId="4B3D032C" w:rsidR="00023DA8" w:rsidRDefault="00AD1F47" w:rsidP="00353CB2">
      <w:pPr>
        <w:pStyle w:val="DocumentTitle"/>
      </w:pPr>
      <w:r>
        <w:rPr>
          <w:noProof/>
          <w:lang w:eastAsia="en-US"/>
        </w:rPr>
        <mc:AlternateContent>
          <mc:Choice Requires="wps">
            <w:drawing>
              <wp:anchor distT="0" distB="0" distL="114300" distR="114300" simplePos="0" relativeHeight="251657216" behindDoc="1" locked="0" layoutInCell="1" allowOverlap="1" wp14:anchorId="0E532D24" wp14:editId="62157BE3">
                <wp:simplePos x="0" y="0"/>
                <wp:positionH relativeFrom="column">
                  <wp:posOffset>1290320</wp:posOffset>
                </wp:positionH>
                <wp:positionV relativeFrom="paragraph">
                  <wp:posOffset>442595</wp:posOffset>
                </wp:positionV>
                <wp:extent cx="3456305" cy="1753870"/>
                <wp:effectExtent l="19050" t="1257300" r="29845" b="36830"/>
                <wp:wrapTight wrapText="bothSides">
                  <wp:wrapPolygon edited="0">
                    <wp:start x="1786" y="-15484"/>
                    <wp:lineTo x="1548" y="-11965"/>
                    <wp:lineTo x="10834" y="-11731"/>
                    <wp:lineTo x="10715" y="-7977"/>
                    <wp:lineTo x="4524" y="-4223"/>
                    <wp:lineTo x="10715" y="-469"/>
                    <wp:lineTo x="2619" y="1877"/>
                    <wp:lineTo x="2619" y="3519"/>
                    <wp:lineTo x="1667" y="7038"/>
                    <wp:lineTo x="1548" y="7273"/>
                    <wp:lineTo x="-119" y="10792"/>
                    <wp:lineTo x="238" y="14781"/>
                    <wp:lineTo x="2738" y="18300"/>
                    <wp:lineTo x="2857" y="18300"/>
                    <wp:lineTo x="10119" y="21819"/>
                    <wp:lineTo x="10238" y="21819"/>
                    <wp:lineTo x="11786" y="21819"/>
                    <wp:lineTo x="11905" y="21819"/>
                    <wp:lineTo x="17858" y="18300"/>
                    <wp:lineTo x="20477" y="14546"/>
                    <wp:lineTo x="21667" y="11027"/>
                    <wp:lineTo x="21667" y="10792"/>
                    <wp:lineTo x="21310" y="7273"/>
                    <wp:lineTo x="21310" y="7038"/>
                    <wp:lineTo x="20477" y="3519"/>
                    <wp:lineTo x="20596" y="0"/>
                    <wp:lineTo x="10715" y="-469"/>
                    <wp:lineTo x="6905" y="-4223"/>
                    <wp:lineTo x="10715" y="-7977"/>
                    <wp:lineTo x="10834" y="-11731"/>
                    <wp:lineTo x="2976" y="-12434"/>
                    <wp:lineTo x="2619" y="-15484"/>
                    <wp:lineTo x="1786" y="-15484"/>
                  </wp:wrapPolygon>
                </wp:wrapTight>
                <wp:docPr id="8" name="Text Box 8"/>
                <wp:cNvGraphicFramePr/>
                <a:graphic xmlns:a="http://schemas.openxmlformats.org/drawingml/2006/main">
                  <a:graphicData uri="http://schemas.microsoft.com/office/word/2010/wordprocessingShape">
                    <wps:wsp>
                      <wps:cNvSpPr txBox="1"/>
                      <wps:spPr>
                        <a:xfrm>
                          <a:off x="0" y="0"/>
                          <a:ext cx="3456305" cy="1753870"/>
                        </a:xfrm>
                        <a:prstGeom prst="cloudCallout">
                          <a:avLst>
                            <a:gd name="adj1" fmla="val -39979"/>
                            <a:gd name="adj2" fmla="val -118670"/>
                          </a:avLst>
                        </a:prstGeom>
                        <a:noFill/>
                        <a:ln>
                          <a:solidFill>
                            <a:schemeClr val="accent1"/>
                          </a:solidFill>
                        </a:ln>
                        <a:effectLst/>
                      </wps:spPr>
                      <wps:style>
                        <a:lnRef idx="0">
                          <a:schemeClr val="accent1"/>
                        </a:lnRef>
                        <a:fillRef idx="0">
                          <a:schemeClr val="accent1"/>
                        </a:fillRef>
                        <a:effectRef idx="0">
                          <a:schemeClr val="accent1"/>
                        </a:effectRef>
                        <a:fontRef idx="minor">
                          <a:schemeClr val="dk1"/>
                        </a:fontRef>
                      </wps:style>
                      <wps:txbx>
                        <w:txbxContent>
                          <w:p w14:paraId="3AB0E4D9" w14:textId="7E6B72E8" w:rsidR="00024DB4" w:rsidRPr="00E5294A" w:rsidRDefault="00024DB4" w:rsidP="00A95772">
                            <w:pPr>
                              <w:rPr>
                                <w:rFonts w:ascii="Verdana" w:hAnsi="Verdana"/>
                                <w:sz w:val="17"/>
                                <w:szCs w:val="17"/>
                              </w:rPr>
                            </w:pPr>
                            <w:r w:rsidRPr="00E5294A">
                              <w:rPr>
                                <w:rFonts w:ascii="Verdana" w:hAnsi="Verdana"/>
                                <w:sz w:val="17"/>
                                <w:szCs w:val="17"/>
                              </w:rPr>
                              <w:t xml:space="preserve">What do you see that is different </w:t>
                            </w:r>
                            <w:r>
                              <w:rPr>
                                <w:rFonts w:ascii="Verdana" w:hAnsi="Verdana"/>
                                <w:sz w:val="17"/>
                                <w:szCs w:val="17"/>
                              </w:rPr>
                              <w:t>among</w:t>
                            </w:r>
                            <w:r w:rsidRPr="00E5294A">
                              <w:rPr>
                                <w:rFonts w:ascii="Verdana" w:hAnsi="Verdana"/>
                                <w:sz w:val="17"/>
                                <w:szCs w:val="17"/>
                              </w:rPr>
                              <w:t xml:space="preserve"> the chickens </w:t>
                            </w:r>
                            <w:r>
                              <w:rPr>
                                <w:rFonts w:ascii="Verdana" w:hAnsi="Verdana"/>
                                <w:sz w:val="17"/>
                                <w:szCs w:val="17"/>
                              </w:rPr>
                              <w:t xml:space="preserve">pictured </w:t>
                            </w:r>
                            <w:r w:rsidRPr="00E5294A">
                              <w:rPr>
                                <w:rFonts w:ascii="Verdana" w:hAnsi="Verdana"/>
                                <w:sz w:val="17"/>
                                <w:szCs w:val="17"/>
                              </w:rPr>
                              <w:t>above?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E532D24" id="Text Box 8" o:spid="_x0000_s1029" type="#_x0000_t106" style="position:absolute;margin-left:101.6pt;margin-top:34.85pt;width:272.15pt;height:138.1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8bHWnwIAAMQFAAAOAAAAZHJzL2Uyb0RvYy54bWysVFtv2yAUfp+0/4B4bx3n0jRRnSpL1WlS&#10;tVZrpz4TDI034DAgsbNfvwO2k+wiTZ32YgPn/p3vnKvrRiuyE85XYAqanw8oEYZDWZmXgn5+uj27&#10;pMQHZkqmwIiC7oWn14u3b65qOxdD2IAqhSPoxPh5bQu6CcHOs8zzjdDMn4MVBoUSnGYBr+4lKx2r&#10;0btW2XAwuMhqcKV1wIX3+HrTCuki+ZdS8HAvpReBqIJibiF9Xfqu4zdbXLH5i2N2U/EuDfYPWWhW&#10;GQx6cHXDAiNbV/3mSlfcgQcZzjnoDKSsuEg1YDX54JdqHjfMilQLguPtASb//9zyj7tH++BIaN5B&#10;gw2MgNTWzz0+xnoa6XT8Y6YE5Qjh/gCbaALh+DgaTy5GgwklHGX5dDK6nCZgs6O5dT68F6BJPBSU&#10;K9iWK6bwFxJsbHfnQ8KvJIZpJAorv+SUSK2wHTumyNloNpvOun6dKA1/Usrzy4tD8M4pptGHjxEM&#10;3FZKpb4rEx88qKqMb+kSiSdWyhEMillwLkxIqKCbE028tdYikQyzR4/ZEbl0CnslolNlPglJqjIB&#10;+NcoSTtqSczpNYadfjRts3qN8cEiRQYTDsa6MuBSl9JUHsEpv/bAyFa/R6CtO0IQmnWDhSNHemKt&#10;odwj3xy0o+gtv62QE3fMhwfmsNlIMdwn4R4/UkFdUOhOlGzAff/Te9THkUApJTXOckH9ty1zghL1&#10;weCwzPLxOA5/uown0yFe3KlkfSoxW70C7D3SD7NLx6gfVH+UDvQzrp1ljIoiZjjGLmjoj6vQbhhc&#10;W1wsl0kJx92ycGceLY+uI8qRlU/NM3O2G4uAE/UR+qln80TgyKtT3WhpYLkNIKsD6VpUO/xxVSSb&#10;bq3FXXR6T1rH5bv4AQAA//8DAFBLAwQUAAYACAAAACEAed+3QuEAAAAKAQAADwAAAGRycy9kb3du&#10;cmV2LnhtbEyPwUrDQBBA74L/sIzgze42bRobsykieBGkGAva2zYZk9DsbJrdtunfdzzpcZjHmzfZ&#10;arSdOOHgW0caphMFAql0VUu1hs3n68MjCB8MVaZzhBou6GGV395kJq3cmT7wVIRasIR8ajQ0IfSp&#10;lL5s0Bo/cT0S737cYE3gcahlNZgzy20nI6UW0pqW+EJjenxpsNwXR6thMV723/6rOKzfpz55U1u1&#10;PcQbre/vxucnEAHH8AfDbz6nQ85NO3ekyotOQ6RmEaMsWyYgGEjmSQxip2E2j5cg80z+fyG/AgAA&#10;//8DAFBLAQItABQABgAIAAAAIQC2gziS/gAAAOEBAAATAAAAAAAAAAAAAAAAAAAAAABbQ29udGVu&#10;dF9UeXBlc10ueG1sUEsBAi0AFAAGAAgAAAAhADj9If/WAAAAlAEAAAsAAAAAAAAAAAAAAAAALwEA&#10;AF9yZWxzLy5yZWxzUEsBAi0AFAAGAAgAAAAhAB7xsdafAgAAxAUAAA4AAAAAAAAAAAAAAAAALgIA&#10;AGRycy9lMm9Eb2MueG1sUEsBAi0AFAAGAAgAAAAhAHnft0LhAAAACgEAAA8AAAAAAAAAAAAAAAAA&#10;+QQAAGRycy9kb3ducmV2LnhtbFBLBQYAAAAABAAEAPMAAAAHBgAAAAA=&#10;" adj="2165,-14833" filled="f" strokecolor="#4f81bd [3204]">
                <v:textbox>
                  <w:txbxContent>
                    <w:p w14:paraId="3AB0E4D9" w14:textId="7E6B72E8" w:rsidR="00024DB4" w:rsidRPr="00E5294A" w:rsidRDefault="00024DB4" w:rsidP="00A95772">
                      <w:pPr>
                        <w:rPr>
                          <w:rFonts w:ascii="Verdana" w:hAnsi="Verdana"/>
                          <w:sz w:val="17"/>
                          <w:szCs w:val="17"/>
                        </w:rPr>
                      </w:pPr>
                      <w:r w:rsidRPr="00E5294A">
                        <w:rPr>
                          <w:rFonts w:ascii="Verdana" w:hAnsi="Verdana"/>
                          <w:sz w:val="17"/>
                          <w:szCs w:val="17"/>
                        </w:rPr>
                        <w:t xml:space="preserve">What do you see that is different </w:t>
                      </w:r>
                      <w:r>
                        <w:rPr>
                          <w:rFonts w:ascii="Verdana" w:hAnsi="Verdana"/>
                          <w:sz w:val="17"/>
                          <w:szCs w:val="17"/>
                        </w:rPr>
                        <w:t>among</w:t>
                      </w:r>
                      <w:r w:rsidRPr="00E5294A">
                        <w:rPr>
                          <w:rFonts w:ascii="Verdana" w:hAnsi="Verdana"/>
                          <w:sz w:val="17"/>
                          <w:szCs w:val="17"/>
                        </w:rPr>
                        <w:t xml:space="preserve"> the chickens </w:t>
                      </w:r>
                      <w:r>
                        <w:rPr>
                          <w:rFonts w:ascii="Verdana" w:hAnsi="Verdana"/>
                          <w:sz w:val="17"/>
                          <w:szCs w:val="17"/>
                        </w:rPr>
                        <w:t xml:space="preserve">pictured </w:t>
                      </w:r>
                      <w:r w:rsidRPr="00E5294A">
                        <w:rPr>
                          <w:rFonts w:ascii="Verdana" w:hAnsi="Verdana"/>
                          <w:sz w:val="17"/>
                          <w:szCs w:val="17"/>
                        </w:rPr>
                        <w:t>above?</w:t>
                      </w:r>
                    </w:p>
                  </w:txbxContent>
                </v:textbox>
                <w10:wrap type="tight"/>
              </v:shape>
            </w:pict>
          </mc:Fallback>
        </mc:AlternateContent>
      </w:r>
    </w:p>
    <w:p w14:paraId="277E99D3" w14:textId="5D8F3630" w:rsidR="00023DA8" w:rsidRDefault="00023DA8" w:rsidP="00353CB2">
      <w:pPr>
        <w:pStyle w:val="DocumentTitle"/>
      </w:pPr>
    </w:p>
    <w:p w14:paraId="32AC40E1" w14:textId="12C9F7D8" w:rsidR="00023DA8" w:rsidRDefault="00023DA8" w:rsidP="00353CB2">
      <w:pPr>
        <w:pStyle w:val="DocumentTitle"/>
      </w:pPr>
    </w:p>
    <w:p w14:paraId="18D86F07" w14:textId="76AF0F7B" w:rsidR="00023DA8" w:rsidRDefault="00023DA8" w:rsidP="00353CB2">
      <w:pPr>
        <w:pStyle w:val="DocumentTitle"/>
      </w:pPr>
    </w:p>
    <w:p w14:paraId="7AE1906E" w14:textId="5BFDAC54" w:rsidR="00023DA8" w:rsidRDefault="00023DA8" w:rsidP="00353CB2">
      <w:pPr>
        <w:pStyle w:val="DocumentTitle"/>
      </w:pPr>
    </w:p>
    <w:p w14:paraId="18A3237C" w14:textId="77777777" w:rsidR="00023DA8" w:rsidRDefault="00023DA8" w:rsidP="00634616">
      <w:pPr>
        <w:pStyle w:val="DocumentTitle"/>
      </w:pPr>
    </w:p>
    <w:p w14:paraId="26761A0B" w14:textId="7B7FC78B" w:rsidR="00634616" w:rsidRDefault="00865728" w:rsidP="00634616">
      <w:pPr>
        <w:pStyle w:val="DocumentTitle"/>
      </w:pPr>
      <w:bookmarkStart w:id="1" w:name="dual_single"/>
      <w:r w:rsidRPr="00306873">
        <w:rPr>
          <w:noProof/>
          <w:sz w:val="28"/>
          <w:szCs w:val="28"/>
          <w:lang w:eastAsia="en-US"/>
        </w:rPr>
        <w:lastRenderedPageBreak/>
        <mc:AlternateContent>
          <mc:Choice Requires="wps">
            <w:drawing>
              <wp:anchor distT="0" distB="0" distL="114300" distR="114300" simplePos="0" relativeHeight="251716608" behindDoc="1" locked="0" layoutInCell="1" allowOverlap="1" wp14:anchorId="3E4315BC" wp14:editId="6D3E995D">
                <wp:simplePos x="0" y="0"/>
                <wp:positionH relativeFrom="page">
                  <wp:posOffset>3988340</wp:posOffset>
                </wp:positionH>
                <wp:positionV relativeFrom="paragraph">
                  <wp:posOffset>-554477</wp:posOffset>
                </wp:positionV>
                <wp:extent cx="3709035" cy="573932"/>
                <wp:effectExtent l="0" t="0" r="24765" b="17145"/>
                <wp:wrapNone/>
                <wp:docPr id="4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397D10CE" w14:textId="77777777" w:rsidR="00024DB4" w:rsidRPr="00C73C1C" w:rsidRDefault="00024DB4" w:rsidP="00865728">
                            <w:pPr>
                              <w:rPr>
                                <w:rFonts w:ascii="Verdana" w:hAnsi="Verdana"/>
                                <w:b/>
                                <w:sz w:val="14"/>
                                <w:szCs w:val="16"/>
                              </w:rPr>
                            </w:pPr>
                            <w:r w:rsidRPr="00C73C1C">
                              <w:rPr>
                                <w:rFonts w:ascii="Verdana" w:hAnsi="Verdana"/>
                                <w:sz w:val="14"/>
                                <w:szCs w:val="16"/>
                              </w:rPr>
                              <w:t>Aligned to the following standards:</w:t>
                            </w:r>
                          </w:p>
                          <w:p w14:paraId="0DFA8070" w14:textId="7B2425B7" w:rsidR="00024DB4" w:rsidRPr="00C73C1C" w:rsidRDefault="00024DB4" w:rsidP="00865728">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E4315BC" id="_x0000_s1030" type="#_x0000_t202" style="position:absolute;margin-left:314.05pt;margin-top:-43.65pt;width:292.05pt;height:45.2pt;z-index:-25159987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n9XTFAIAACYEAAAOAAAAZHJzL2Uyb0RvYy54bWysU9tu2zAMfR+wfxD0vti5rY0Rp+jSZRjQ&#10;XYBuHyBLcixMFjVJiZ19fSnZTbPbyzA9CKRIHZKH5PqmbzU5SucVmJJOJzkl0nAQyuxL+vXL7tU1&#10;JT4wI5gGI0t6kp7ebF6+WHe2kDNoQAvpCIIYX3S2pE0ItsgyzxvZMj8BKw0aa3AtC6i6fSYc6xC9&#10;1dksz19nHThhHXDpPb7eDUa6Sfh1LXn4VNdeBqJLirmFdLt0V/HONmtW7B2zjeJjGuwfsmiZMhj0&#10;DHXHAiMHp36DahV34KEOEw5tBnWtuEw1YDXT/JdqHhpmZaoFyfH2TJP/f7D84/HBfnYk9G+gxwam&#10;Iry9B/7NEwPbhpm9vHUOukYygYGnkbKss74Yv0aqfeEjSNV9AIFNZocACaivXRtZwToJomMDTmfS&#10;ZR8Ix8f5Vb7K50tKONqWV/PVfJZCsOLpt3U+vJPQkiiU1GFTEzo73vsQs2HFk0sM5kErsVNaJ8Xt&#10;q6125MhwAHbpjOg/uWlDupKulrPlQMBfIfJ0/gTRqoCTrFVb0uuzEysibW+NSHMWmNKDjClrM/IY&#10;qRtIDH3VEyVKuogBIq0ViBMS62AYXFw0FBpwPyjpcGhL6r8fmJOU6PcGm7OaLhZxypOyWF7NUHGX&#10;lurSwgxHqJIGSgZxG9JmRN4M3GITa5X4fc5kTBmHMdE+Lk6c9ks9eT2v9+YRAAD//wMAUEsDBBQA&#10;BgAIAAAAIQDjQaS/4AAAAAoBAAAPAAAAZHJzL2Rvd25yZXYueG1sTI/LTsMwEEX3SPyDNUhsUOs8&#10;UJqGTCqEBIIdFES3bjxNIvwItpuGv8ddwXJ0j+49U29mrdhEzg/WIKTLBBiZ1srBdAgf74+LEpgP&#10;wkihrCGEH/KwaS4valFJezJvNG1Dx2KJ8ZVA6EMYK85925MWfmlHMjE7WKdFiKfruHTiFMu14lmS&#10;FFyLwcSFXoz00FP7tT1qhPL2edr5l/z1sy0Oah1uVtPTt0O8vprv74AFmsMfDGf9qA5NdNrbo5Ge&#10;KYQiK9OIIizKVQ7sTGRplgHbI+Qp8Kbm/19ofgEAAP//AwBQSwECLQAUAAYACAAAACEAtoM4kv4A&#10;AADhAQAAEwAAAAAAAAAAAAAAAAAAAAAAW0NvbnRlbnRfVHlwZXNdLnhtbFBLAQItABQABgAIAAAA&#10;IQA4/SH/1gAAAJQBAAALAAAAAAAAAAAAAAAAAC8BAABfcmVscy8ucmVsc1BLAQItABQABgAIAAAA&#10;IQC5n9XTFAIAACYEAAAOAAAAAAAAAAAAAAAAAC4CAABkcnMvZTJvRG9jLnhtbFBLAQItABQABgAI&#10;AAAAIQDjQaS/4AAAAAoBAAAPAAAAAAAAAAAAAAAAAG4EAABkcnMvZG93bnJldi54bWxQSwUGAAAA&#10;AAQABADzAAAAewUAAAAA&#10;">
                <v:textbox>
                  <w:txbxContent>
                    <w:p w14:paraId="397D10CE" w14:textId="77777777" w:rsidR="00024DB4" w:rsidRPr="00C73C1C" w:rsidRDefault="00024DB4" w:rsidP="00865728">
                      <w:pPr>
                        <w:rPr>
                          <w:rFonts w:ascii="Verdana" w:hAnsi="Verdana"/>
                          <w:b/>
                          <w:sz w:val="14"/>
                          <w:szCs w:val="16"/>
                        </w:rPr>
                      </w:pPr>
                      <w:r w:rsidRPr="00C73C1C">
                        <w:rPr>
                          <w:rFonts w:ascii="Verdana" w:hAnsi="Verdana"/>
                          <w:sz w:val="14"/>
                          <w:szCs w:val="16"/>
                        </w:rPr>
                        <w:t>Aligned to the following standards:</w:t>
                      </w:r>
                    </w:p>
                    <w:p w14:paraId="0DFA8070" w14:textId="7B2425B7" w:rsidR="00024DB4" w:rsidRPr="00C73C1C" w:rsidRDefault="00024DB4" w:rsidP="00865728">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page"/>
              </v:shape>
            </w:pict>
          </mc:Fallback>
        </mc:AlternateContent>
      </w:r>
      <w:r w:rsidR="00634616">
        <w:t xml:space="preserve">Dual Purpose vs. Single Purpose </w:t>
      </w:r>
      <w:r w:rsidR="00545747">
        <w:t>T-Chart</w:t>
      </w:r>
    </w:p>
    <w:bookmarkEnd w:id="1"/>
    <w:p w14:paraId="658D0301" w14:textId="77777777" w:rsidR="00023DA8" w:rsidRDefault="00634616" w:rsidP="00634616">
      <w:pPr>
        <w:pStyle w:val="FFASub1"/>
      </w:pPr>
      <w:r>
        <w:t xml:space="preserve">Directions:  </w:t>
      </w:r>
    </w:p>
    <w:p w14:paraId="3ACAB9DC" w14:textId="7F4FFB11" w:rsidR="00023DA8" w:rsidRDefault="00FD5331" w:rsidP="00634616">
      <w:pPr>
        <w:pStyle w:val="FFABody"/>
      </w:pPr>
      <w:r>
        <w:rPr>
          <w:noProof/>
          <w:lang w:eastAsia="en-US"/>
        </w:rPr>
        <w:drawing>
          <wp:anchor distT="0" distB="0" distL="114300" distR="114300" simplePos="0" relativeHeight="251787264" behindDoc="1" locked="0" layoutInCell="1" allowOverlap="1" wp14:anchorId="27317E02" wp14:editId="385AF142">
            <wp:simplePos x="0" y="0"/>
            <wp:positionH relativeFrom="column">
              <wp:posOffset>2653800</wp:posOffset>
            </wp:positionH>
            <wp:positionV relativeFrom="paragraph">
              <wp:posOffset>6462733</wp:posOffset>
            </wp:positionV>
            <wp:extent cx="1886585" cy="1267460"/>
            <wp:effectExtent l="171450" t="304800" r="170815" b="294640"/>
            <wp:wrapTight wrapText="bothSides">
              <wp:wrapPolygon edited="0">
                <wp:start x="-586" y="-14"/>
                <wp:lineTo x="-1739" y="963"/>
                <wp:lineTo x="-536" y="5838"/>
                <wp:lineTo x="-1764" y="6510"/>
                <wp:lineTo x="-561" y="11386"/>
                <wp:lineTo x="-1789" y="12058"/>
                <wp:lineTo x="-1050" y="17879"/>
                <wp:lineTo x="617" y="21809"/>
                <wp:lineTo x="20835" y="21822"/>
                <wp:lineTo x="21859" y="21262"/>
                <wp:lineTo x="21934" y="4620"/>
                <wp:lineTo x="21011" y="-63"/>
                <wp:lineTo x="20443" y="-4249"/>
                <wp:lineTo x="17890" y="-4236"/>
                <wp:lineTo x="11339" y="-654"/>
                <wp:lineTo x="10135" y="-5530"/>
                <wp:lineTo x="642" y="-685"/>
                <wp:lineTo x="-586" y="-14"/>
              </wp:wrapPolygon>
            </wp:wrapTight>
            <wp:docPr id="327" name="Picture 3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extLst>
                        <a:ext uri="{28A0092B-C50C-407E-A947-70E740481C1C}">
                          <a14:useLocalDpi xmlns:a14="http://schemas.microsoft.com/office/drawing/2010/main" val="0"/>
                        </a:ext>
                      </a:extLst>
                    </a:blip>
                    <a:stretch>
                      <a:fillRect/>
                    </a:stretch>
                  </pic:blipFill>
                  <pic:spPr>
                    <a:xfrm rot="1210200">
                      <a:off x="0" y="0"/>
                      <a:ext cx="1886585" cy="1267460"/>
                    </a:xfrm>
                    <a:prstGeom prst="rect">
                      <a:avLst/>
                    </a:prstGeom>
                  </pic:spPr>
                </pic:pic>
              </a:graphicData>
            </a:graphic>
            <wp14:sizeRelH relativeFrom="page">
              <wp14:pctWidth>0</wp14:pctWidth>
            </wp14:sizeRelH>
            <wp14:sizeRelV relativeFrom="page">
              <wp14:pctHeight>0</wp14:pctHeight>
            </wp14:sizeRelV>
          </wp:anchor>
        </w:drawing>
      </w:r>
      <w:r w:rsidR="00634616">
        <w:t>Complete this T-Chart to compare dual purpose and single purpose breeds.</w:t>
      </w:r>
    </w:p>
    <w:tbl>
      <w:tblPr>
        <w:tblStyle w:val="TableGrid"/>
        <w:tblW w:w="0" w:type="auto"/>
        <w:tblBorders>
          <w:top w:val="none" w:sz="0" w:space="0" w:color="auto"/>
          <w:left w:val="none" w:sz="0" w:space="0" w:color="auto"/>
          <w:bottom w:val="none" w:sz="0" w:space="0" w:color="auto"/>
          <w:right w:val="none" w:sz="0" w:space="0" w:color="auto"/>
          <w:insideH w:val="single" w:sz="18" w:space="0" w:color="auto"/>
          <w:insideV w:val="single" w:sz="18" w:space="0" w:color="auto"/>
        </w:tblBorders>
        <w:tblLook w:val="04A0" w:firstRow="1" w:lastRow="0" w:firstColumn="1" w:lastColumn="0" w:noHBand="0" w:noVBand="1"/>
      </w:tblPr>
      <w:tblGrid>
        <w:gridCol w:w="5395"/>
        <w:gridCol w:w="5395"/>
      </w:tblGrid>
      <w:tr w:rsidR="00634616" w:rsidRPr="000846B3" w14:paraId="4B5984E8" w14:textId="77777777" w:rsidTr="003E77D3">
        <w:tc>
          <w:tcPr>
            <w:tcW w:w="5395" w:type="dxa"/>
          </w:tcPr>
          <w:p w14:paraId="2735A329" w14:textId="77777777" w:rsidR="00634616" w:rsidRPr="00D51F4B" w:rsidRDefault="00634616" w:rsidP="00D51F4B">
            <w:pPr>
              <w:pStyle w:val="FFABody"/>
              <w:jc w:val="center"/>
              <w:rPr>
                <w:b/>
                <w:sz w:val="22"/>
              </w:rPr>
            </w:pPr>
          </w:p>
          <w:p w14:paraId="4FC11D75" w14:textId="77777777" w:rsidR="00634616" w:rsidRPr="00D51F4B" w:rsidRDefault="00634616">
            <w:pPr>
              <w:pStyle w:val="FFABody"/>
              <w:jc w:val="center"/>
              <w:rPr>
                <w:b/>
                <w:sz w:val="22"/>
              </w:rPr>
            </w:pPr>
            <w:r w:rsidRPr="00D51F4B">
              <w:rPr>
                <w:b/>
                <w:sz w:val="22"/>
              </w:rPr>
              <w:t>Dual Purpose</w:t>
            </w:r>
          </w:p>
        </w:tc>
        <w:tc>
          <w:tcPr>
            <w:tcW w:w="5395" w:type="dxa"/>
            <w:vAlign w:val="bottom"/>
          </w:tcPr>
          <w:p w14:paraId="3E93E8DF" w14:textId="77777777" w:rsidR="00634616" w:rsidRPr="00D51F4B" w:rsidRDefault="00634616">
            <w:pPr>
              <w:pStyle w:val="FFABody"/>
              <w:jc w:val="center"/>
              <w:rPr>
                <w:b/>
                <w:sz w:val="22"/>
              </w:rPr>
            </w:pPr>
            <w:r w:rsidRPr="00D51F4B">
              <w:rPr>
                <w:b/>
                <w:sz w:val="22"/>
              </w:rPr>
              <w:t>Single Purpose</w:t>
            </w:r>
          </w:p>
        </w:tc>
      </w:tr>
      <w:tr w:rsidR="00634616" w:rsidRPr="000846B3" w14:paraId="0490338C" w14:textId="77777777" w:rsidTr="003E77D3">
        <w:tc>
          <w:tcPr>
            <w:tcW w:w="5395" w:type="dxa"/>
          </w:tcPr>
          <w:p w14:paraId="444CA693" w14:textId="77777777" w:rsidR="00634616" w:rsidRPr="00D51F4B" w:rsidRDefault="00634616">
            <w:pPr>
              <w:pStyle w:val="FFABody"/>
              <w:jc w:val="center"/>
            </w:pPr>
            <w:r w:rsidRPr="00D51F4B">
              <w:t>What does this term mean?</w:t>
            </w:r>
          </w:p>
          <w:p w14:paraId="4B9F3DA1" w14:textId="77777777" w:rsidR="00634616" w:rsidRPr="00D51F4B" w:rsidRDefault="00634616">
            <w:pPr>
              <w:pStyle w:val="FFABody"/>
              <w:jc w:val="center"/>
            </w:pPr>
          </w:p>
          <w:p w14:paraId="370C165E" w14:textId="77777777" w:rsidR="00634616" w:rsidRPr="00D51F4B" w:rsidRDefault="00634616">
            <w:pPr>
              <w:pStyle w:val="FFABody"/>
              <w:jc w:val="center"/>
            </w:pPr>
          </w:p>
          <w:p w14:paraId="65C2D58F" w14:textId="77777777" w:rsidR="00634616" w:rsidRPr="00D51F4B" w:rsidRDefault="00634616">
            <w:pPr>
              <w:pStyle w:val="FFABody"/>
              <w:jc w:val="center"/>
            </w:pPr>
          </w:p>
          <w:p w14:paraId="7E87BEBD" w14:textId="77777777" w:rsidR="00634616" w:rsidRPr="00D51F4B" w:rsidRDefault="00634616">
            <w:pPr>
              <w:pStyle w:val="FFABody"/>
              <w:jc w:val="center"/>
            </w:pPr>
          </w:p>
          <w:p w14:paraId="38AD592A" w14:textId="77777777" w:rsidR="00634616" w:rsidRPr="00D51F4B" w:rsidRDefault="00634616">
            <w:pPr>
              <w:pStyle w:val="FFABody"/>
              <w:jc w:val="center"/>
            </w:pPr>
          </w:p>
          <w:p w14:paraId="6D426783" w14:textId="77777777" w:rsidR="00634616" w:rsidRPr="00D51F4B" w:rsidRDefault="00634616">
            <w:pPr>
              <w:pStyle w:val="FFABody"/>
              <w:jc w:val="center"/>
            </w:pPr>
          </w:p>
          <w:p w14:paraId="278A02D4" w14:textId="77777777" w:rsidR="00634616" w:rsidRPr="00D51F4B" w:rsidRDefault="00634616">
            <w:pPr>
              <w:pStyle w:val="FFABody"/>
              <w:jc w:val="center"/>
            </w:pPr>
          </w:p>
        </w:tc>
        <w:tc>
          <w:tcPr>
            <w:tcW w:w="5395" w:type="dxa"/>
          </w:tcPr>
          <w:p w14:paraId="749B4AC4" w14:textId="77777777" w:rsidR="00634616" w:rsidRPr="00D51F4B" w:rsidRDefault="00634616">
            <w:pPr>
              <w:pStyle w:val="FFABody"/>
              <w:jc w:val="center"/>
            </w:pPr>
            <w:r w:rsidRPr="00D51F4B">
              <w:t>What does this term mean?</w:t>
            </w:r>
          </w:p>
        </w:tc>
      </w:tr>
      <w:tr w:rsidR="00634616" w:rsidRPr="000846B3" w14:paraId="4B401D4F" w14:textId="77777777" w:rsidTr="00D51F4B">
        <w:trPr>
          <w:trHeight w:val="2286"/>
        </w:trPr>
        <w:tc>
          <w:tcPr>
            <w:tcW w:w="5395" w:type="dxa"/>
          </w:tcPr>
          <w:p w14:paraId="2B163C88" w14:textId="77777777" w:rsidR="00634616" w:rsidRPr="00D51F4B" w:rsidRDefault="00634616">
            <w:pPr>
              <w:pStyle w:val="FFABody"/>
              <w:jc w:val="center"/>
            </w:pPr>
            <w:r w:rsidRPr="00D51F4B">
              <w:t>Pros:</w:t>
            </w:r>
          </w:p>
          <w:p w14:paraId="0F1CE981" w14:textId="77777777" w:rsidR="00634616" w:rsidRPr="00D51F4B" w:rsidRDefault="00634616">
            <w:pPr>
              <w:pStyle w:val="FFABody"/>
              <w:jc w:val="center"/>
            </w:pPr>
          </w:p>
          <w:p w14:paraId="6336A0E6" w14:textId="77777777" w:rsidR="00634616" w:rsidRPr="00D51F4B" w:rsidRDefault="00634616">
            <w:pPr>
              <w:pStyle w:val="FFABody"/>
              <w:jc w:val="center"/>
            </w:pPr>
          </w:p>
          <w:p w14:paraId="41C789BF" w14:textId="77777777" w:rsidR="00634616" w:rsidRPr="00D51F4B" w:rsidRDefault="00634616">
            <w:pPr>
              <w:pStyle w:val="FFABody"/>
              <w:jc w:val="center"/>
            </w:pPr>
          </w:p>
          <w:p w14:paraId="1EFC3756" w14:textId="77777777" w:rsidR="00634616" w:rsidRPr="00D51F4B" w:rsidRDefault="00634616">
            <w:pPr>
              <w:pStyle w:val="FFABody"/>
              <w:jc w:val="center"/>
            </w:pPr>
          </w:p>
          <w:p w14:paraId="4CE394A4" w14:textId="77777777" w:rsidR="00634616" w:rsidRPr="00D51F4B" w:rsidRDefault="00634616">
            <w:pPr>
              <w:pStyle w:val="FFABody"/>
              <w:jc w:val="center"/>
            </w:pPr>
          </w:p>
          <w:p w14:paraId="51CA2C79" w14:textId="77777777" w:rsidR="00634616" w:rsidRPr="00D51F4B" w:rsidRDefault="00634616">
            <w:pPr>
              <w:pStyle w:val="FFABody"/>
              <w:jc w:val="center"/>
            </w:pPr>
          </w:p>
          <w:p w14:paraId="5418F014" w14:textId="77777777" w:rsidR="00634616" w:rsidRPr="00D51F4B" w:rsidRDefault="00634616">
            <w:pPr>
              <w:pStyle w:val="FFABody"/>
              <w:jc w:val="center"/>
            </w:pPr>
          </w:p>
        </w:tc>
        <w:tc>
          <w:tcPr>
            <w:tcW w:w="5395" w:type="dxa"/>
          </w:tcPr>
          <w:p w14:paraId="5BBF0C1A" w14:textId="77777777" w:rsidR="00634616" w:rsidRPr="00D51F4B" w:rsidRDefault="00634616">
            <w:pPr>
              <w:pStyle w:val="FFABody"/>
              <w:jc w:val="center"/>
            </w:pPr>
            <w:r w:rsidRPr="00D51F4B">
              <w:t>Pros:</w:t>
            </w:r>
          </w:p>
        </w:tc>
      </w:tr>
      <w:tr w:rsidR="00634616" w:rsidRPr="000846B3" w14:paraId="42973660" w14:textId="77777777" w:rsidTr="00D51F4B">
        <w:trPr>
          <w:trHeight w:val="2115"/>
        </w:trPr>
        <w:tc>
          <w:tcPr>
            <w:tcW w:w="5395" w:type="dxa"/>
          </w:tcPr>
          <w:p w14:paraId="75B12DB2" w14:textId="77777777" w:rsidR="00634616" w:rsidRPr="00D51F4B" w:rsidRDefault="00634616">
            <w:pPr>
              <w:pStyle w:val="FFABody"/>
              <w:jc w:val="center"/>
            </w:pPr>
            <w:r w:rsidRPr="00D51F4B">
              <w:t>Cons:</w:t>
            </w:r>
          </w:p>
          <w:p w14:paraId="2933093D" w14:textId="77777777" w:rsidR="00634616" w:rsidRPr="00D51F4B" w:rsidRDefault="00634616">
            <w:pPr>
              <w:pStyle w:val="FFABody"/>
              <w:jc w:val="center"/>
            </w:pPr>
          </w:p>
          <w:p w14:paraId="25F64181" w14:textId="77777777" w:rsidR="00634616" w:rsidRPr="00D51F4B" w:rsidRDefault="00634616">
            <w:pPr>
              <w:pStyle w:val="FFABody"/>
              <w:jc w:val="center"/>
            </w:pPr>
          </w:p>
          <w:p w14:paraId="733BAB41" w14:textId="77777777" w:rsidR="00634616" w:rsidRPr="00D51F4B" w:rsidRDefault="00634616">
            <w:pPr>
              <w:pStyle w:val="FFABody"/>
              <w:jc w:val="center"/>
            </w:pPr>
          </w:p>
          <w:p w14:paraId="5325E20F" w14:textId="77777777" w:rsidR="00634616" w:rsidRPr="00D51F4B" w:rsidRDefault="00634616">
            <w:pPr>
              <w:pStyle w:val="FFABody"/>
              <w:jc w:val="center"/>
            </w:pPr>
          </w:p>
          <w:p w14:paraId="6F5E469E" w14:textId="77777777" w:rsidR="00634616" w:rsidRPr="00D51F4B" w:rsidRDefault="00634616">
            <w:pPr>
              <w:pStyle w:val="FFABody"/>
              <w:jc w:val="center"/>
            </w:pPr>
          </w:p>
          <w:p w14:paraId="0EC80E31" w14:textId="77777777" w:rsidR="00634616" w:rsidRPr="00D51F4B" w:rsidRDefault="00634616">
            <w:pPr>
              <w:pStyle w:val="FFABody"/>
              <w:jc w:val="center"/>
            </w:pPr>
          </w:p>
          <w:p w14:paraId="2BD52BC5" w14:textId="77777777" w:rsidR="00634616" w:rsidRPr="00D51F4B" w:rsidRDefault="00634616" w:rsidP="00D51F4B">
            <w:pPr>
              <w:pStyle w:val="FFABody"/>
              <w:jc w:val="center"/>
            </w:pPr>
          </w:p>
          <w:p w14:paraId="2BFCE05C" w14:textId="77777777" w:rsidR="00634616" w:rsidRPr="00D51F4B" w:rsidRDefault="00634616">
            <w:pPr>
              <w:pStyle w:val="FFABody"/>
              <w:jc w:val="center"/>
            </w:pPr>
          </w:p>
        </w:tc>
        <w:tc>
          <w:tcPr>
            <w:tcW w:w="5395" w:type="dxa"/>
          </w:tcPr>
          <w:p w14:paraId="1F380151" w14:textId="77777777" w:rsidR="00634616" w:rsidRPr="00D51F4B" w:rsidRDefault="00634616">
            <w:pPr>
              <w:pStyle w:val="FFABody"/>
              <w:jc w:val="center"/>
            </w:pPr>
            <w:r w:rsidRPr="00D51F4B">
              <w:t>Cons:</w:t>
            </w:r>
          </w:p>
        </w:tc>
      </w:tr>
      <w:tr w:rsidR="00634616" w:rsidRPr="000846B3" w14:paraId="016B146A" w14:textId="77777777" w:rsidTr="00D51F4B">
        <w:trPr>
          <w:trHeight w:val="2196"/>
        </w:trPr>
        <w:tc>
          <w:tcPr>
            <w:tcW w:w="5395" w:type="dxa"/>
          </w:tcPr>
          <w:p w14:paraId="3E0DD253" w14:textId="296CDB45" w:rsidR="00634616" w:rsidRPr="00D51F4B" w:rsidRDefault="007C45FD">
            <w:pPr>
              <w:pStyle w:val="FFABody"/>
              <w:jc w:val="center"/>
            </w:pPr>
            <w:r w:rsidRPr="00D51F4B">
              <w:t>What specific breeds of chickens fit into this category?</w:t>
            </w:r>
          </w:p>
          <w:p w14:paraId="354EF4CA" w14:textId="3111B9A2" w:rsidR="00FD5331" w:rsidRPr="00D51F4B" w:rsidRDefault="00FD5331" w:rsidP="00D51F4B">
            <w:pPr>
              <w:pStyle w:val="FFABody"/>
              <w:jc w:val="center"/>
            </w:pPr>
          </w:p>
          <w:p w14:paraId="18E102D2" w14:textId="77777777" w:rsidR="00634616" w:rsidRPr="00D51F4B" w:rsidRDefault="00634616">
            <w:pPr>
              <w:pStyle w:val="FFABody"/>
              <w:jc w:val="center"/>
            </w:pPr>
          </w:p>
          <w:p w14:paraId="0B35F01C" w14:textId="77777777" w:rsidR="00634616" w:rsidRPr="00D51F4B" w:rsidRDefault="00634616">
            <w:pPr>
              <w:pStyle w:val="FFABody"/>
              <w:jc w:val="center"/>
            </w:pPr>
          </w:p>
          <w:p w14:paraId="2F491008" w14:textId="77777777" w:rsidR="00634616" w:rsidRPr="00D51F4B" w:rsidRDefault="00634616">
            <w:pPr>
              <w:pStyle w:val="FFABody"/>
              <w:jc w:val="center"/>
            </w:pPr>
          </w:p>
        </w:tc>
        <w:tc>
          <w:tcPr>
            <w:tcW w:w="5395" w:type="dxa"/>
          </w:tcPr>
          <w:p w14:paraId="20F8BCAE" w14:textId="5024B796" w:rsidR="00634616" w:rsidRPr="00D51F4B" w:rsidRDefault="007C45FD">
            <w:pPr>
              <w:pStyle w:val="FFABody"/>
              <w:jc w:val="center"/>
            </w:pPr>
            <w:r w:rsidRPr="00D51F4B">
              <w:t>What specific breeds of chickens fit into this category?</w:t>
            </w:r>
          </w:p>
        </w:tc>
      </w:tr>
    </w:tbl>
    <w:p w14:paraId="1B39F7A0" w14:textId="77777777" w:rsidR="00FD5331" w:rsidRDefault="00FD5331" w:rsidP="00252EC3">
      <w:pPr>
        <w:pStyle w:val="DocumentTitle"/>
      </w:pPr>
    </w:p>
    <w:p w14:paraId="6094F000" w14:textId="77777777" w:rsidR="00FD5331" w:rsidRDefault="00FD5331" w:rsidP="00252EC3">
      <w:pPr>
        <w:pStyle w:val="DocumentTitle"/>
      </w:pPr>
    </w:p>
    <w:p w14:paraId="336A550B" w14:textId="77777777" w:rsidR="00FD5331" w:rsidRDefault="00FD5331" w:rsidP="00252EC3">
      <w:pPr>
        <w:pStyle w:val="DocumentTitle"/>
      </w:pPr>
    </w:p>
    <w:p w14:paraId="5E4CBD26" w14:textId="7414EDF1" w:rsidR="00545747" w:rsidRDefault="00545747">
      <w:pPr>
        <w:spacing w:line="276" w:lineRule="auto"/>
        <w:rPr>
          <w:rFonts w:ascii="Georgia" w:hAnsi="Georgia" w:cs="MinionPro-Regular"/>
          <w:b/>
          <w:color w:val="004C97"/>
          <w:sz w:val="38"/>
          <w:szCs w:val="38"/>
        </w:rPr>
      </w:pPr>
      <w:r>
        <w:br w:type="page"/>
      </w:r>
    </w:p>
    <w:p w14:paraId="721E10CC" w14:textId="410142A8" w:rsidR="00252EC3" w:rsidRDefault="00865728" w:rsidP="00252EC3">
      <w:pPr>
        <w:pStyle w:val="DocumentTitle"/>
      </w:pPr>
      <w:bookmarkStart w:id="2" w:name="egg_producer_map"/>
      <w:r w:rsidRPr="00306873">
        <w:rPr>
          <w:noProof/>
          <w:sz w:val="28"/>
          <w:szCs w:val="28"/>
          <w:lang w:eastAsia="en-US"/>
        </w:rPr>
        <w:lastRenderedPageBreak/>
        <mc:AlternateContent>
          <mc:Choice Requires="wps">
            <w:drawing>
              <wp:anchor distT="0" distB="0" distL="114300" distR="114300" simplePos="0" relativeHeight="251718656" behindDoc="1" locked="0" layoutInCell="1" allowOverlap="1" wp14:anchorId="57A18349" wp14:editId="45383379">
                <wp:simplePos x="0" y="0"/>
                <wp:positionH relativeFrom="page">
                  <wp:posOffset>3492229</wp:posOffset>
                </wp:positionH>
                <wp:positionV relativeFrom="paragraph">
                  <wp:posOffset>-360207</wp:posOffset>
                </wp:positionV>
                <wp:extent cx="3709035" cy="573932"/>
                <wp:effectExtent l="0" t="0" r="24765" b="17145"/>
                <wp:wrapNone/>
                <wp:docPr id="4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51426FA1" w14:textId="77777777" w:rsidR="00024DB4" w:rsidRPr="00C73C1C" w:rsidRDefault="00024DB4" w:rsidP="00865728">
                            <w:pPr>
                              <w:rPr>
                                <w:rFonts w:ascii="Verdana" w:hAnsi="Verdana"/>
                                <w:b/>
                                <w:sz w:val="14"/>
                                <w:szCs w:val="16"/>
                              </w:rPr>
                            </w:pPr>
                            <w:r w:rsidRPr="00C73C1C">
                              <w:rPr>
                                <w:rFonts w:ascii="Verdana" w:hAnsi="Verdana"/>
                                <w:sz w:val="14"/>
                                <w:szCs w:val="16"/>
                              </w:rPr>
                              <w:t>Aligned to the following standards:</w:t>
                            </w:r>
                          </w:p>
                          <w:p w14:paraId="7CC14169" w14:textId="34C7CC00" w:rsidR="00024DB4" w:rsidRPr="00C73C1C" w:rsidRDefault="00024DB4" w:rsidP="00865728">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7A18349" id="_x0000_s1031" type="#_x0000_t202" style="position:absolute;margin-left:275pt;margin-top:-28.35pt;width:292.05pt;height:45.2pt;z-index:-251597824;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KLslFQIAACYEAAAOAAAAZHJzL2Uyb0RvYy54bWysk9uO2yAQhu8r9R0Q942dU3djxVlts01V&#10;aXuQtn0AjHGMCgwFEjt9+h2wN5uebqr6AjEe+Gfmm2F902tFjsJ5Caak00lOiTAcamn2Jf36Zffq&#10;mhIfmKmZAiNKehKe3mxevlh3thAzaEHVwhEUMb7obEnbEGyRZZ63QjM/ASsMOhtwmgU03T6rHetQ&#10;Xatsluevsw5cbR1w4T3+vRucdJP0m0bw8KlpvAhElRRzC2l1aa3imm3WrNg7ZlvJxzTYP2ShmTQY&#10;9Cx1xwIjByd/k9KSO/DQhAkHnUHTSC5SDVjNNP+lmoeWWZFqQTjenjH5/yfLPx4f7GdHQv8Gemxg&#10;KsLbe+DfPDGwbZnZi1vnoGsFqzHwNCLLOuuL8WpE7QsfRaruA9TYZHYIkIT6xulIBeskqI4NOJ2h&#10;iz4Qjj/nV/kqny8p4ehbXs1X81kKwYqn29b58E6AJnFTUodNTerseO9DzIYVT0diMA9K1jupVDLc&#10;vtoqR44MB2CXvlH9p2PKkK6kq+VsOQD4q0Sevj9JaBlwkpXUJb0+H2JFxPbW1GnOApNq2GPKyowc&#10;I7oBYuirnsgaMcQAEWsF9QnBOhgGFx8ablpwPyjpcGhL6r8fmBOUqPcGm7OaLhZxypOxWF7N0HCX&#10;nurSwwxHqZIGSobtNqSXEbkZuMUmNjLxfc5kTBmHMWEfH06c9ks7nXp+3ptHAAAA//8DAFBLAwQU&#10;AAYACAAAACEA2E4muOEAAAALAQAADwAAAGRycy9kb3ducmV2LnhtbEyPwU7DMBBE70j8g7VIXFDr&#10;hDRJCdlUCAkENygIrm7sJhH2OthuGv4e9wTH0Yxm3tSb2Wg2KecHSwjpMgGmqLVyoA7h/e1hsQbm&#10;gyAptCWF8KM8bJrzs1pU0h7pVU3b0LFYQr4SCH0IY8W5b3tlhF/aUVH09tYZEaJ0HZdOHGO50fw6&#10;SQpuxEBxoRejuu9V+7U9GIT16mn69M/Zy0db7PVNuCqnx2+HeHkx390CC2oOf2E44Ud0aCLTzh5I&#10;eqYR8jyJXwLCIi9KYKdEmq1SYDuELCuBNzX//6H5BQAA//8DAFBLAQItABQABgAIAAAAIQC2gziS&#10;/gAAAOEBAAATAAAAAAAAAAAAAAAAAAAAAABbQ29udGVudF9UeXBlc10ueG1sUEsBAi0AFAAGAAgA&#10;AAAhADj9If/WAAAAlAEAAAsAAAAAAAAAAAAAAAAALwEAAF9yZWxzLy5yZWxzUEsBAi0AFAAGAAgA&#10;AAAhAGsouyUVAgAAJgQAAA4AAAAAAAAAAAAAAAAALgIAAGRycy9lMm9Eb2MueG1sUEsBAi0AFAAG&#10;AAgAAAAhANhOJrjhAAAACwEAAA8AAAAAAAAAAAAAAAAAbwQAAGRycy9kb3ducmV2LnhtbFBLBQYA&#10;AAAABAAEAPMAAAB9BQAAAAA=&#10;">
                <v:textbox>
                  <w:txbxContent>
                    <w:p w14:paraId="51426FA1" w14:textId="77777777" w:rsidR="00024DB4" w:rsidRPr="00C73C1C" w:rsidRDefault="00024DB4" w:rsidP="00865728">
                      <w:pPr>
                        <w:rPr>
                          <w:rFonts w:ascii="Verdana" w:hAnsi="Verdana"/>
                          <w:b/>
                          <w:sz w:val="14"/>
                          <w:szCs w:val="16"/>
                        </w:rPr>
                      </w:pPr>
                      <w:r w:rsidRPr="00C73C1C">
                        <w:rPr>
                          <w:rFonts w:ascii="Verdana" w:hAnsi="Verdana"/>
                          <w:sz w:val="14"/>
                          <w:szCs w:val="16"/>
                        </w:rPr>
                        <w:t>Aligned to the following standards:</w:t>
                      </w:r>
                    </w:p>
                    <w:p w14:paraId="7CC14169" w14:textId="34C7CC00" w:rsidR="00024DB4" w:rsidRPr="00C73C1C" w:rsidRDefault="00024DB4" w:rsidP="00865728">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page"/>
              </v:shape>
            </w:pict>
          </mc:Fallback>
        </mc:AlternateContent>
      </w:r>
      <w:r w:rsidR="00441AC7">
        <w:t>Egg Producer</w:t>
      </w:r>
      <w:r w:rsidR="00234B6F">
        <w:t xml:space="preserve"> </w:t>
      </w:r>
      <w:r w:rsidR="00252EC3">
        <w:t>Map</w:t>
      </w:r>
    </w:p>
    <w:bookmarkEnd w:id="2"/>
    <w:p w14:paraId="5B13A4DF" w14:textId="7411BD48" w:rsidR="00023DA8" w:rsidRDefault="00252EC3" w:rsidP="00252EC3">
      <w:pPr>
        <w:pStyle w:val="FFASub1"/>
      </w:pPr>
      <w:r>
        <w:t xml:space="preserve">Directions:  </w:t>
      </w:r>
    </w:p>
    <w:p w14:paraId="56734520" w14:textId="5A7CB3F9" w:rsidR="00441AC7" w:rsidRDefault="00441AC7" w:rsidP="00B62B2A">
      <w:pPr>
        <w:pStyle w:val="FFABody"/>
      </w:pPr>
      <w:r>
        <w:t xml:space="preserve">Record information about each of the following traits as your teacher discusses </w:t>
      </w:r>
      <w:r w:rsidR="00545747">
        <w:t>it</w:t>
      </w:r>
      <w:r>
        <w:t>.</w:t>
      </w:r>
    </w:p>
    <w:p w14:paraId="1CB0696A" w14:textId="2309D328" w:rsidR="00634616" w:rsidRDefault="000C58F0" w:rsidP="00B62B2A">
      <w:pPr>
        <w:pStyle w:val="FFABody"/>
        <w:rPr>
          <w:rFonts w:ascii="Georgia" w:hAnsi="Georgia"/>
          <w:sz w:val="24"/>
          <w:szCs w:val="24"/>
        </w:rPr>
      </w:pPr>
      <w:r>
        <w:rPr>
          <w:noProof/>
          <w:lang w:eastAsia="en-US"/>
        </w:rPr>
        <mc:AlternateContent>
          <mc:Choice Requires="wpg">
            <w:drawing>
              <wp:anchor distT="0" distB="0" distL="114300" distR="114300" simplePos="0" relativeHeight="251692032" behindDoc="0" locked="0" layoutInCell="1" allowOverlap="1" wp14:anchorId="5D06225A" wp14:editId="17BEAD97">
                <wp:simplePos x="0" y="0"/>
                <wp:positionH relativeFrom="column">
                  <wp:posOffset>40580</wp:posOffset>
                </wp:positionH>
                <wp:positionV relativeFrom="paragraph">
                  <wp:posOffset>90771</wp:posOffset>
                </wp:positionV>
                <wp:extent cx="7110650" cy="7101192"/>
                <wp:effectExtent l="0" t="0" r="14605" b="24130"/>
                <wp:wrapNone/>
                <wp:docPr id="34" name="Group 34"/>
                <wp:cNvGraphicFramePr/>
                <a:graphic xmlns:a="http://schemas.openxmlformats.org/drawingml/2006/main">
                  <a:graphicData uri="http://schemas.microsoft.com/office/word/2010/wordprocessingGroup">
                    <wpg:wgp>
                      <wpg:cNvGrpSpPr/>
                      <wpg:grpSpPr>
                        <a:xfrm>
                          <a:off x="0" y="0"/>
                          <a:ext cx="7110650" cy="7101192"/>
                          <a:chOff x="0" y="0"/>
                          <a:chExt cx="7110650" cy="7101192"/>
                        </a:xfrm>
                      </wpg:grpSpPr>
                      <wps:wsp>
                        <wps:cNvPr id="11" name="Text Box 11"/>
                        <wps:cNvSpPr txBox="1"/>
                        <wps:spPr>
                          <a:xfrm>
                            <a:off x="4411494" y="0"/>
                            <a:ext cx="1312964" cy="904672"/>
                          </a:xfrm>
                          <a:prstGeom prst="flowChartConnector">
                            <a:avLst/>
                          </a:prstGeom>
                          <a:noFill/>
                          <a:ln w="6350">
                            <a:solidFill>
                              <a:schemeClr val="accent1">
                                <a:lumMod val="75000"/>
                              </a:schemeClr>
                            </a:solidFill>
                          </a:ln>
                        </wps:spPr>
                        <wps:txbx>
                          <w:txbxContent>
                            <w:p w14:paraId="03992E24" w14:textId="77777777" w:rsidR="00024DB4" w:rsidRDefault="00024DB4"/>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3" name="Text Box 23"/>
                        <wps:cNvSpPr txBox="1"/>
                        <wps:spPr>
                          <a:xfrm>
                            <a:off x="5753911" y="2534056"/>
                            <a:ext cx="1312964" cy="904672"/>
                          </a:xfrm>
                          <a:prstGeom prst="flowChartConnector">
                            <a:avLst/>
                          </a:prstGeom>
                          <a:noFill/>
                          <a:ln w="6350">
                            <a:solidFill>
                              <a:schemeClr val="accent1">
                                <a:lumMod val="75000"/>
                              </a:schemeClr>
                            </a:solidFill>
                          </a:ln>
                        </wps:spPr>
                        <wps:txbx>
                          <w:txbxContent>
                            <w:p w14:paraId="533BC147" w14:textId="77777777" w:rsidR="00024DB4" w:rsidRDefault="00024DB4" w:rsidP="008E4E9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4" name="Text Box 24"/>
                        <wps:cNvSpPr txBox="1"/>
                        <wps:spPr>
                          <a:xfrm>
                            <a:off x="5797686" y="5000017"/>
                            <a:ext cx="1312964" cy="904672"/>
                          </a:xfrm>
                          <a:prstGeom prst="flowChartConnector">
                            <a:avLst/>
                          </a:prstGeom>
                          <a:noFill/>
                          <a:ln w="6350">
                            <a:solidFill>
                              <a:schemeClr val="accent1">
                                <a:lumMod val="75000"/>
                              </a:schemeClr>
                            </a:solidFill>
                          </a:ln>
                        </wps:spPr>
                        <wps:txbx>
                          <w:txbxContent>
                            <w:p w14:paraId="7AE8AE4E" w14:textId="77777777" w:rsidR="00024DB4" w:rsidRDefault="00024DB4" w:rsidP="008E4E9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5" name="Text Box 25"/>
                        <wps:cNvSpPr txBox="1"/>
                        <wps:spPr>
                          <a:xfrm>
                            <a:off x="2801566" y="6196520"/>
                            <a:ext cx="1312964" cy="904672"/>
                          </a:xfrm>
                          <a:prstGeom prst="flowChartConnector">
                            <a:avLst/>
                          </a:prstGeom>
                          <a:noFill/>
                          <a:ln w="6350">
                            <a:solidFill>
                              <a:schemeClr val="accent1">
                                <a:lumMod val="75000"/>
                              </a:schemeClr>
                            </a:solidFill>
                          </a:ln>
                        </wps:spPr>
                        <wps:txbx>
                          <w:txbxContent>
                            <w:p w14:paraId="605C9F46" w14:textId="77777777" w:rsidR="00024DB4" w:rsidRDefault="00024DB4" w:rsidP="008E4E9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6" name="Text Box 26"/>
                        <wps:cNvSpPr txBox="1"/>
                        <wps:spPr>
                          <a:xfrm>
                            <a:off x="72958" y="4888149"/>
                            <a:ext cx="1312964" cy="904672"/>
                          </a:xfrm>
                          <a:prstGeom prst="flowChartConnector">
                            <a:avLst/>
                          </a:prstGeom>
                          <a:noFill/>
                          <a:ln w="6350">
                            <a:solidFill>
                              <a:schemeClr val="accent1">
                                <a:lumMod val="75000"/>
                              </a:schemeClr>
                            </a:solidFill>
                          </a:ln>
                        </wps:spPr>
                        <wps:txbx>
                          <w:txbxContent>
                            <w:p w14:paraId="27590CD6" w14:textId="77777777" w:rsidR="00024DB4" w:rsidRDefault="00024DB4" w:rsidP="008E4E9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7" name="Text Box 27"/>
                        <wps:cNvSpPr txBox="1"/>
                        <wps:spPr>
                          <a:xfrm>
                            <a:off x="0" y="491247"/>
                            <a:ext cx="1312964" cy="904672"/>
                          </a:xfrm>
                          <a:prstGeom prst="flowChartConnector">
                            <a:avLst/>
                          </a:prstGeom>
                          <a:noFill/>
                          <a:ln w="6350">
                            <a:solidFill>
                              <a:schemeClr val="accent1">
                                <a:lumMod val="75000"/>
                              </a:schemeClr>
                            </a:solidFill>
                          </a:ln>
                        </wps:spPr>
                        <wps:txbx>
                          <w:txbxContent>
                            <w:p w14:paraId="7EF4974C" w14:textId="77777777" w:rsidR="00024DB4" w:rsidRDefault="00024DB4" w:rsidP="008E4E9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8" name="Straight Connector 28"/>
                        <wps:cNvCnPr/>
                        <wps:spPr>
                          <a:xfrm flipV="1">
                            <a:off x="3861881" y="559341"/>
                            <a:ext cx="588321" cy="233464"/>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9" name="Straight Connector 29"/>
                        <wps:cNvCnPr/>
                        <wps:spPr>
                          <a:xfrm>
                            <a:off x="5817141" y="2402732"/>
                            <a:ext cx="267511" cy="184826"/>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30" name="Straight Connector 30"/>
                        <wps:cNvCnPr>
                          <a:endCxn id="24" idx="0"/>
                        </wps:cNvCnPr>
                        <wps:spPr>
                          <a:xfrm>
                            <a:off x="5870185" y="4678595"/>
                            <a:ext cx="583479" cy="320984"/>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31" name="Straight Connector 31"/>
                        <wps:cNvCnPr>
                          <a:endCxn id="25" idx="0"/>
                        </wps:cNvCnPr>
                        <wps:spPr>
                          <a:xfrm flipH="1">
                            <a:off x="3457778" y="6006304"/>
                            <a:ext cx="19589" cy="189673"/>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32" name="Straight Connector 32"/>
                        <wps:cNvCnPr>
                          <a:stCxn id="26" idx="7"/>
                        </wps:cNvCnPr>
                        <wps:spPr>
                          <a:xfrm flipV="1">
                            <a:off x="1193550" y="4804623"/>
                            <a:ext cx="56357" cy="215573"/>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33" name="Straight Connector 33"/>
                        <wps:cNvCnPr/>
                        <wps:spPr>
                          <a:xfrm flipH="1" flipV="1">
                            <a:off x="914400" y="1341842"/>
                            <a:ext cx="374416" cy="257624"/>
                          </a:xfrm>
                          <a:prstGeom prst="line">
                            <a:avLst/>
                          </a:prstGeom>
                        </wps:spPr>
                        <wps:style>
                          <a:lnRef idx="1">
                            <a:schemeClr val="accent1"/>
                          </a:lnRef>
                          <a:fillRef idx="0">
                            <a:schemeClr val="accent1"/>
                          </a:fillRef>
                          <a:effectRef idx="0">
                            <a:schemeClr val="accent1"/>
                          </a:effectRef>
                          <a:fontRef idx="minor">
                            <a:schemeClr val="tx1"/>
                          </a:fontRef>
                        </wps:style>
                        <wps:bodyPr/>
                      </wps:wsp>
                    </wpg:wgp>
                  </a:graphicData>
                </a:graphic>
              </wp:anchor>
            </w:drawing>
          </mc:Choice>
          <mc:Fallback>
            <w:pict>
              <v:group w14:anchorId="5D06225A" id="Group 34" o:spid="_x0000_s1032" style="position:absolute;margin-left:3.2pt;margin-top:7.15pt;width:559.9pt;height:559.15pt;z-index:251692032" coordsize="71106,7101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P81WQUAAAwkAAAOAAAAZHJzL2Uyb0RvYy54bWzsWttu4zYQfS/QfxD03ljUXUacRept0gLp&#10;btCk3WdGlmwBEqlSTOz063s4utixnbRJ0QXW8Yst8SKRw3Nmhoc6/bCqSushU00hxcRmJ45tZSKV&#10;s0LMJ/bvtxc/xLbVaC5mvJQim9iPWWN/OPv+u9NlPc5cuZDlLFMWHiKa8bKe2Aut6/Fo1KSLrOLN&#10;iawzgcpcqopr3Kr5aKb4Ek+vypHrOOFoKdWsVjLNmgalH9tK+4yen+dZqj/neZNpq5zYGJumX0W/&#10;d+Z3dHbKx3PF60WRdsPgbxhFxQuBlw6P+sg1t+5VsfOoqkiVbGSuT1JZjWSeF2lGc8BsmLM1m0sl&#10;72uay3y8nNeDmWDaLTu9+bHpp4dLVd/U1wqWWNZz2ILuzFxWuarMP0Zprchkj4PJspW2UhRGjDlh&#10;AMumqIuYw1jitkZNF7D8Tr908dM/9Bz1Lx49Gc6yBkCatQ2a/2aDmwWvMzJtM4YNrpVVzIBfZluC&#10;V8DprZngj3JloYgsQ82MnSy9Qjna9uUNCveYy/cZ8xPftnaNxjzmJiGqjNESxw8jstkwcz6uVaMv&#10;M1lZ5mJi56VcThdc6akUApiWisDGH64ajdGhY9/BDETIi6IsCdmlsJYTO/SwQqamkWUxM5V0YziW&#10;TUtlPXCwg6dpJjSjduV99aucteVR4DjEE7yFaGm60Ds3noa6UqDQrFJrD3OlV3crsmvY2+pOzh5h&#10;QiVbIjZ1elFghle80ddcgXlAEryJ/owfM+mJLbsr21pI9de+ctMeYECtbS3B5Ind/HnPVWZb5S8C&#10;MEmY7xvq040fRC5u1GbN3WaNuK+mEuYAEjA6ujTtddlf5kpWX+B0zs1bUcVFindPbN1fTnXrX+C0&#10;0uz8nBqB7DXXV+KmTs2jjfnNit2uvnBVd4usAblPsgcmH2+tbtu2Xd/zey3zgpbe2Lm1amd+kMQw&#10;+SuwxfV22IKit7EliAIvMfQDI9zA852AMMPHvaN5d5yJekseOXNInIHX34owrt+vNALRayJMECVR&#10;GIfEGeOkHUaYececiXtLHjlzSJwJdjkT9Cv9Ss64scOCsOVMyJIwQDZAmdK7jTNJb8kjZw6JM4D4&#10;dpwZsvBXciZykwDbeGRmfhzH2NS8c8YwchnrxPu4nTmM7Uy0S5khCX8lZbAvNHRJmOu/95xsLaAc&#10;A8whBRhEhDbA3GjFi/lCW4M4ZblDIg7eTEUnLvbSUCvwWXlZ1H/0akinMXpxyBBi2i1NkHg+qWzr&#10;HU0Qx56LaiOcuZ7nQ0Rr9a9eq+x1sE5TKQthVL4dMcVoaztyVaMfy8w0LsVvWQ7hilQ+UzDoXk+l&#10;svbV1Nq0yiGsDR07wW2/xtZ27NqbrhlJ1a/pPPSgN0uhh85VITp9cGvYekXWhFaXt+17C7TzXgc0&#10;M7xOQfpaUlLyEpqGFPV5NBkrdBgKYhYxAIekJN9xI69TpPsU3w2jwEhNBkQs9mOXEiOY5QiibxpE&#10;HqLusy4JlYC1QXUHIqKdmE1XgiRqqDAt41ut+0lDc/OMyh/EkcNibFBNuA+jOEhoZ7rpsTw/AroN&#10;2DzXSeKjxzoIj+XBgTwPtuFw6BmwATAUXv4F2ChO/rwdJ3GOEUXtpizEMajnEKzWsGPYsnWoY3ES&#10;RqTLH13ctx4nEcpeQB3FuSeeC6mLHjwcJAECHe1IKMAP6Nz2cHuTM5zteoE56zW+LsaxZXvaswZd&#10;gINGbKIoOWNBcARdfhiubjjn25Pqe5snfi+l+uTC9uKKDmhbWDFk/LG/la95Ec7SAV7CVRCF7YHJ&#10;0Zn9j86Mvr3AJyfYCDz5pmXznjYJ6494zv4GAAD//wMAUEsDBBQABgAIAAAAIQD+OgYm4AAAAAoB&#10;AAAPAAAAZHJzL2Rvd25yZXYueG1sTI9Pa4NAEMXvhX6HZQK9NeufVIpxDSG0PYVCk0LpbaITlbiz&#10;4m7UfPuup+Y2M+/x5veyzaRbMVBvG8MKwmUAgrgwZcOVgu/j+/MrCOuQS2wNk4IbWdjkjw8ZpqUZ&#10;+YuGg6uED2GbooLauS6V0hY1abRL0xF77Wx6jc6vfSXLHkcfrlsZBUEiNTbsP9TY0a6m4nK4agUf&#10;I47bOHwb9pfz7vZ7fPn82Yek1NNi2q5BOJrcvxlmfI8OuWc6mSuXVrQKkpU3+vMqBjHLYZREIE7z&#10;FEcJyDyT9xXyPwAAAP//AwBQSwECLQAUAAYACAAAACEAtoM4kv4AAADhAQAAEwAAAAAAAAAAAAAA&#10;AAAAAAAAW0NvbnRlbnRfVHlwZXNdLnhtbFBLAQItABQABgAIAAAAIQA4/SH/1gAAAJQBAAALAAAA&#10;AAAAAAAAAAAAAC8BAABfcmVscy8ucmVsc1BLAQItABQABgAIAAAAIQBo+P81WQUAAAwkAAAOAAAA&#10;AAAAAAAAAAAAAC4CAABkcnMvZTJvRG9jLnhtbFBLAQItABQABgAIAAAAIQD+OgYm4AAAAAoBAAAP&#10;AAAAAAAAAAAAAAAAALMHAABkcnMvZG93bnJldi54bWxQSwUGAAAAAAQABADzAAAAwAgAAAAA&#10;">
                <v:shapetype id="_x0000_t120" coordsize="21600,21600" o:spt="120" path="m10800,qx,10800,10800,21600,21600,10800,10800,xe">
                  <v:path gradientshapeok="t" o:connecttype="custom" o:connectlocs="10800,0;3163,3163;0,10800;3163,18437;10800,21600;18437,18437;21600,10800;18437,3163" textboxrect="3163,3163,18437,18437"/>
                </v:shapetype>
                <v:shape id="Text Box 11" o:spid="_x0000_s1033" type="#_x0000_t120" style="position:absolute;left:44114;width:13130;height:90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RKKwwAAANsAAAAPAAAAZHJzL2Rvd25yZXYueG1sRE9La8JA&#10;EL4L/odlhN50k0Bqm7qKCi32INjUQ49DdpqEZmdDdvPov+8WBG/z8T1ns5tMIwbqXG1ZQbyKQBAX&#10;VtdcKrh+vi6fQDiPrLGxTAp+ycFuO59tMNN25A8acl+KEMIuQwWV920mpSsqMuhWtiUO3LftDPoA&#10;u1LqDscQbhqZRNGjNFhzaKiwpWNFxU/eGwWH63AxyddpKt6f9+m6Pzcpv8VKPSym/QsIT5O/i2/u&#10;kw7zY/j/JRwgt38AAAD//wMAUEsBAi0AFAAGAAgAAAAhANvh9svuAAAAhQEAABMAAAAAAAAAAAAA&#10;AAAAAAAAAFtDb250ZW50X1R5cGVzXS54bWxQSwECLQAUAAYACAAAACEAWvQsW78AAAAVAQAACwAA&#10;AAAAAAAAAAAAAAAfAQAAX3JlbHMvLnJlbHNQSwECLQAUAAYACAAAACEA9v0SisMAAADbAAAADwAA&#10;AAAAAAAAAAAAAAAHAgAAZHJzL2Rvd25yZXYueG1sUEsFBgAAAAADAAMAtwAAAPcCAAAAAA==&#10;" filled="f" strokecolor="#365f91 [2404]" strokeweight=".5pt">
                  <v:textbox>
                    <w:txbxContent>
                      <w:p w14:paraId="03992E24" w14:textId="77777777" w:rsidR="00024DB4" w:rsidRDefault="00024DB4"/>
                    </w:txbxContent>
                  </v:textbox>
                </v:shape>
                <v:shape id="Text Box 23" o:spid="_x0000_s1034" type="#_x0000_t120" style="position:absolute;left:57539;top:25340;width:13129;height:90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D+PbxQAAANsAAAAPAAAAZHJzL2Rvd25yZXYueG1sRI9Ba8JA&#10;FITvgv9heYXemo2R2DZ1FRVa4kGwqYceH9nXJDT7NmTXmP57Vyh4HGbmG2a5Hk0rBupdY1nBLIpB&#10;EJdWN1wpOH29P72AcB5ZY2uZFPyRg/VqOllipu2FP2kofCUChF2GCmrvu0xKV9Zk0EW2Iw7ej+0N&#10;+iD7SuoeLwFuWpnE8UIabDgs1NjRrqbytzgbBdvTcDTJdz6W+9dN+nw+tCl/zJR6fBg3byA8jf4e&#10;/m/nWkEyh9uX8APk6goAAP//AwBQSwECLQAUAAYACAAAACEA2+H2y+4AAACFAQAAEwAAAAAAAAAA&#10;AAAAAAAAAAAAW0NvbnRlbnRfVHlwZXNdLnhtbFBLAQItABQABgAIAAAAIQBa9CxbvwAAABUBAAAL&#10;AAAAAAAAAAAAAAAAAB8BAABfcmVscy8ucmVsc1BLAQItABQABgAIAAAAIQCnD+PbxQAAANsAAAAP&#10;AAAAAAAAAAAAAAAAAAcCAABkcnMvZG93bnJldi54bWxQSwUGAAAAAAMAAwC3AAAA+QIAAAAA&#10;" filled="f" strokecolor="#365f91 [2404]" strokeweight=".5pt">
                  <v:textbox>
                    <w:txbxContent>
                      <w:p w14:paraId="533BC147" w14:textId="77777777" w:rsidR="00024DB4" w:rsidRDefault="00024DB4" w:rsidP="008E4E98"/>
                    </w:txbxContent>
                  </v:textbox>
                </v:shape>
                <v:shape id="Text Box 24" o:spid="_x0000_s1035" type="#_x0000_t120" style="position:absolute;left:57976;top:50000;width:13130;height:90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5nuvxQAAANsAAAAPAAAAZHJzL2Rvd25yZXYueG1sRI9Ba8JA&#10;FITvgv9heYXemo3B2DZ1FRVa4kGwqYceH9nXJDT7NmTXmP57Vyh4HGbmG2a5Hk0rBupdY1nBLIpB&#10;EJdWN1wpOH29P72AcB5ZY2uZFPyRg/VqOllipu2FP2kofCUChF2GCmrvu0xKV9Zk0EW2Iw7ej+0N&#10;+iD7SuoeLwFuWpnE8UIabDgs1NjRrqbytzgbBdvTcDTJdz6W+9dN+nw+tCl/zJR6fBg3byA8jf4e&#10;/m/nWkEyh9uX8APk6goAAP//AwBQSwECLQAUAAYACAAAACEA2+H2y+4AAACFAQAAEwAAAAAAAAAA&#10;AAAAAAAAAAAAW0NvbnRlbnRfVHlwZXNdLnhtbFBLAQItABQABgAIAAAAIQBa9CxbvwAAABUBAAAL&#10;AAAAAAAAAAAAAAAAAB8BAABfcmVscy8ucmVsc1BLAQItABQABgAIAAAAIQAo5nuvxQAAANsAAAAP&#10;AAAAAAAAAAAAAAAAAAcCAABkcnMvZG93bnJldi54bWxQSwUGAAAAAAMAAwC3AAAA+QIAAAAA&#10;" filled="f" strokecolor="#365f91 [2404]" strokeweight=".5pt">
                  <v:textbox>
                    <w:txbxContent>
                      <w:p w14:paraId="7AE8AE4E" w14:textId="77777777" w:rsidR="00024DB4" w:rsidRDefault="00024DB4" w:rsidP="008E4E98"/>
                    </w:txbxContent>
                  </v:textbox>
                </v:shape>
                <v:shape id="Text Box 25" o:spid="_x0000_s1036" type="#_x0000_t120" style="position:absolute;left:28015;top:61965;width:13130;height:90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qt40wwAAANsAAAAPAAAAZHJzL2Rvd25yZXYueG1sRI9Bi8Iw&#10;FITvgv8hPGFvmlroulajuAsrehBc9eDx0TzbYvNSmljrv98IgsdhZr5h5svOVKKlxpWWFYxHEQji&#10;zOqScwWn4+/wC4TzyBory6TgQQ6Wi35vjqm2d/6j9uBzESDsUlRQeF+nUrqsIINuZGvi4F1sY9AH&#10;2eRSN3gPcFPJOIo+pcGSw0KBNf0UlF0PN6Pg+9TuTXzedNl2ukomt12V8Hqs1MegW81AeOr8O/xq&#10;b7SCOIHnl/AD5OIfAAD//wMAUEsBAi0AFAAGAAgAAAAhANvh9svuAAAAhQEAABMAAAAAAAAAAAAA&#10;AAAAAAAAAFtDb250ZW50X1R5cGVzXS54bWxQSwECLQAUAAYACAAAACEAWvQsW78AAAAVAQAACwAA&#10;AAAAAAAAAAAAAAAfAQAAX3JlbHMvLnJlbHNQSwECLQAUAAYACAAAACEAR6reNMMAAADbAAAADwAA&#10;AAAAAAAAAAAAAAAHAgAAZHJzL2Rvd25yZXYueG1sUEsFBgAAAAADAAMAtwAAAPcCAAAAAA==&#10;" filled="f" strokecolor="#365f91 [2404]" strokeweight=".5pt">
                  <v:textbox>
                    <w:txbxContent>
                      <w:p w14:paraId="605C9F46" w14:textId="77777777" w:rsidR="00024DB4" w:rsidRDefault="00024DB4" w:rsidP="008E4E98"/>
                    </w:txbxContent>
                  </v:textbox>
                </v:shape>
                <v:shape id="Text Box 26" o:spid="_x0000_s1037" type="#_x0000_t120" style="position:absolute;left:729;top:48881;width:13130;height:90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eEBDxQAAANsAAAAPAAAAZHJzL2Rvd25yZXYueG1sRI9Ba8JA&#10;FITvBf/D8gre6sZA0jZ1FRWU9CC0qYceH9nXJDT7NmTXJP57tyD0OMzMN8xqM5lWDNS7xrKC5SIC&#10;QVxa3XCl4Px1eHoB4TyyxtYyKbiSg8169rDCTNuRP2kofCUChF2GCmrvu0xKV9Zk0C1sRxy8H9sb&#10;9EH2ldQ9jgFuWhlHUSoNNhwWauxoX1P5W1yMgt15+DDxdz6V76/b5PlyahM+LpWaP07bNxCeJv8f&#10;vrdzrSBO4e9L+AFyfQMAAP//AwBQSwECLQAUAAYACAAAACEA2+H2y+4AAACFAQAAEwAAAAAAAAAA&#10;AAAAAAAAAAAAW0NvbnRlbnRfVHlwZXNdLnhtbFBLAQItABQABgAIAAAAIQBa9CxbvwAAABUBAAAL&#10;AAAAAAAAAAAAAAAAAB8BAABfcmVscy8ucmVsc1BLAQItABQABgAIAAAAIQC3eEBDxQAAANsAAAAP&#10;AAAAAAAAAAAAAAAAAAcCAABkcnMvZG93bnJldi54bWxQSwUGAAAAAAMAAwC3AAAA+QIAAAAA&#10;" filled="f" strokecolor="#365f91 [2404]" strokeweight=".5pt">
                  <v:textbox>
                    <w:txbxContent>
                      <w:p w14:paraId="27590CD6" w14:textId="77777777" w:rsidR="00024DB4" w:rsidRDefault="00024DB4" w:rsidP="008E4E98"/>
                    </w:txbxContent>
                  </v:textbox>
                </v:shape>
                <v:shape id="Text Box 27" o:spid="_x0000_s1038" type="#_x0000_t120" style="position:absolute;top:4912;width:13129;height:904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NOXYxQAAANsAAAAPAAAAZHJzL2Rvd25yZXYueG1sRI9Ba8JA&#10;FITvgv9heQVvdWMgTY2uooVKeii0qQePj+wzCc2+Ddk1Sf99t1DwOMzMN8x2P5lWDNS7xrKC1TIC&#10;QVxa3XCl4Pz1+vgMwnlkja1lUvBDDva7+WyLmbYjf9JQ+EoECLsMFdTed5mUrqzJoFvajjh4V9sb&#10;9EH2ldQ9jgFuWhlH0ZM02HBYqLGjl5rK7+JmFBzPw4eJL/lUvq0PSXp7bxM+rZRaPEyHDQhPk7+H&#10;/9u5VhCn8Pcl/AC5+wUAAP//AwBQSwECLQAUAAYACAAAACEA2+H2y+4AAACFAQAAEwAAAAAAAAAA&#10;AAAAAAAAAAAAW0NvbnRlbnRfVHlwZXNdLnhtbFBLAQItABQABgAIAAAAIQBa9CxbvwAAABUBAAAL&#10;AAAAAAAAAAAAAAAAAB8BAABfcmVscy8ucmVsc1BLAQItABQABgAIAAAAIQDYNOXYxQAAANsAAAAP&#10;AAAAAAAAAAAAAAAAAAcCAABkcnMvZG93bnJldi54bWxQSwUGAAAAAAMAAwC3AAAA+QIAAAAA&#10;" filled="f" strokecolor="#365f91 [2404]" strokeweight=".5pt">
                  <v:textbox>
                    <w:txbxContent>
                      <w:p w14:paraId="7EF4974C" w14:textId="77777777" w:rsidR="00024DB4" w:rsidRDefault="00024DB4" w:rsidP="008E4E98"/>
                    </w:txbxContent>
                  </v:textbox>
                </v:shape>
                <v:line id="Straight Connector 28" o:spid="_x0000_s1039" style="position:absolute;flip:y;visibility:visible;mso-wrap-style:square" from="38618,5593" to="44502,79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owlFwwAAANsAAAAPAAAAZHJzL2Rvd25yZXYueG1sRE9Na8JA&#10;EL0L/odlBG91oxYt0U0QQRosqLU9eByyYxLMzqbZrUn767uHgsfH+16nvanFnVpXWVYwnUQgiHOr&#10;Ky4UfH7snl5AOI+ssbZMCn7IQZoMB2uMte34ne5nX4gQwi5GBaX3TSyly0sy6Ca2IQ7c1bYGfYBt&#10;IXWLXQg3tZxF0UIarDg0lNjQtqT8dv42CrKM9/tf3h0v09PXq59Xb4fnbqnUeNRvViA89f4h/ndn&#10;WsEsjA1fwg+QyR8AAAD//wMAUEsBAi0AFAAGAAgAAAAhANvh9svuAAAAhQEAABMAAAAAAAAAAAAA&#10;AAAAAAAAAFtDb250ZW50X1R5cGVzXS54bWxQSwECLQAUAAYACAAAACEAWvQsW78AAAAVAQAACwAA&#10;AAAAAAAAAAAAAAAfAQAAX3JlbHMvLnJlbHNQSwECLQAUAAYACAAAACEAyaMJRcMAAADbAAAADwAA&#10;AAAAAAAAAAAAAAAHAgAAZHJzL2Rvd25yZXYueG1sUEsFBgAAAAADAAMAtwAAAPcCAAAAAA==&#10;" strokecolor="#4579b8 [3044]"/>
                <v:line id="Straight Connector 29" o:spid="_x0000_s1040" style="position:absolute;visibility:visible;mso-wrap-style:square" from="58171,24027" to="60846,2587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qp64xAAAANsAAAAPAAAAZHJzL2Rvd25yZXYueG1sRI9Ra8JA&#10;EITfhf6HYwu+6aUpikZPkUJBbF9q/QFrbk2Cub30bquxv94rFPo4zMw3zHLdu1ZdKMTGs4GncQaK&#10;uPS24crA4fN1NAMVBdli65kM3CjCevUwWGJh/ZU/6LKXSiUIxwIN1CJdoXUsa3IYx74jTt7JB4eS&#10;ZKi0DXhNcNfqPMum2mHDaaHGjl5qKs/7b2fg6+19G2/HNpfp5Gd3DpvZXJ6jMcPHfrMAJdTLf/iv&#10;vbUG8jn8fkk/QK/uAAAA//8DAFBLAQItABQABgAIAAAAIQDb4fbL7gAAAIUBAAATAAAAAAAAAAAA&#10;AAAAAAAAAABbQ29udGVudF9UeXBlc10ueG1sUEsBAi0AFAAGAAgAAAAhAFr0LFu/AAAAFQEAAAsA&#10;AAAAAAAAAAAAAAAAHwEAAF9yZWxzLy5yZWxzUEsBAi0AFAAGAAgAAAAhAM+qnrjEAAAA2wAAAA8A&#10;AAAAAAAAAAAAAAAABwIAAGRycy9kb3ducmV2LnhtbFBLBQYAAAAAAwADALcAAAD4AgAAAAA=&#10;" strokecolor="#4579b8 [3044]"/>
                <v:line id="Straight Connector 30" o:spid="_x0000_s1041" style="position:absolute;visibility:visible;mso-wrap-style:square" from="58701,46785" to="64536,4999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SaH4wAAAANsAAAAPAAAAZHJzL2Rvd25yZXYueG1sRE/NagIx&#10;EL4XfIcwgrearVLRrVFEEMR6qfoA0810d3EzWZNR1z59cxB6/Pj+58vONepGIdaeDbwNM1DEhbc1&#10;lwZOx83rFFQUZIuNZzLwoAjLRe9ljrn1d/6i20FKlUI45migEmlzrWNRkcM49C1x4n58cCgJhlLb&#10;gPcU7ho9yrKJdlhzaqiwpXVFxflwdQYun/ttfHw3I5m8/+7OYTWdyTgaM+h3qw9QQp38i5/urTUw&#10;TuvTl/QD9OIPAAD//wMAUEsBAi0AFAAGAAgAAAAhANvh9svuAAAAhQEAABMAAAAAAAAAAAAAAAAA&#10;AAAAAFtDb250ZW50X1R5cGVzXS54bWxQSwECLQAUAAYACAAAACEAWvQsW78AAAAVAQAACwAAAAAA&#10;AAAAAAAAAAAfAQAAX3JlbHMvLnJlbHNQSwECLQAUAAYACAAAACEA20mh+MAAAADbAAAADwAAAAAA&#10;AAAAAAAAAAAHAgAAZHJzL2Rvd25yZXYueG1sUEsFBgAAAAADAAMAtwAAAPQCAAAAAA==&#10;" strokecolor="#4579b8 [3044]"/>
                <v:line id="Straight Connector 31" o:spid="_x0000_s1042" style="position:absolute;flip:x;visibility:visible;mso-wrap-style:square" from="34577,60063" to="34773,619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QDYFxQAAANsAAAAPAAAAZHJzL2Rvd25yZXYueG1sRI9Pa8JA&#10;FMTvgt9heUJvdRMVW6KriCANCv1jPXh8ZJ9JMPs2zW5N9NN3hYLHYWZ+w8yXnanEhRpXWlYQDyMQ&#10;xJnVJecKDt+b51cQziNrrCyTgis5WC76vTkm2rb8RZe9z0WAsEtQQeF9nUjpsoIMuqGtiYN3so1B&#10;H2STS91gG+CmkqMomkqDJYeFAmtaF5Sd979GQZrydnvjzccx/vx58+Ny9z5pX5R6GnSrGQhPnX+E&#10;/9upVjCO4f4l/AC5+AMAAP//AwBQSwECLQAUAAYACAAAACEA2+H2y+4AAACFAQAAEwAAAAAAAAAA&#10;AAAAAAAAAAAAW0NvbnRlbnRfVHlwZXNdLnhtbFBLAQItABQABgAIAAAAIQBa9CxbvwAAABUBAAAL&#10;AAAAAAAAAAAAAAAAAB8BAABfcmVscy8ucmVsc1BLAQItABQABgAIAAAAIQDdQDYFxQAAANsAAAAP&#10;AAAAAAAAAAAAAAAAAAcCAABkcnMvZG93bnJldi54bWxQSwUGAAAAAAMAAwC3AAAA+QIAAAAA&#10;" strokecolor="#4579b8 [3044]"/>
                <v:line id="Straight Connector 32" o:spid="_x0000_s1043" style="position:absolute;flip:y;visibility:visible;mso-wrap-style:square" from="11935,48046" to="12499,502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kqhyxgAAANsAAAAPAAAAZHJzL2Rvd25yZXYueG1sRI9Ba8JA&#10;FITvQv/D8gq96UYttqTZSCmIQUFb9dDjI/uahGbfxuzWpP56VxA8DjPzDZPMe1OLE7WusqxgPIpA&#10;EOdWV1woOOwXw1cQziNrrC2Tgn9yME8fBgnG2nb8RaedL0SAsItRQel9E0vp8pIMupFtiIP3Y1uD&#10;Psi2kLrFLsBNLSdRNJMGKw4LJTb0UVL+u/szCrKMV6szL7bf48/j0k+r9ea5e1Hq6bF/fwPhqff3&#10;8K2daQXTCVy/hB8g0wsAAAD//wMAUEsBAi0AFAAGAAgAAAAhANvh9svuAAAAhQEAABMAAAAAAAAA&#10;AAAAAAAAAAAAAFtDb250ZW50X1R5cGVzXS54bWxQSwECLQAUAAYACAAAACEAWvQsW78AAAAVAQAA&#10;CwAAAAAAAAAAAAAAAAAfAQAAX3JlbHMvLnJlbHNQSwECLQAUAAYACAAAACEALZKocsYAAADbAAAA&#10;DwAAAAAAAAAAAAAAAAAHAgAAZHJzL2Rvd25yZXYueG1sUEsFBgAAAAADAAMAtwAAAPoCAAAAAA==&#10;" strokecolor="#4579b8 [3044]"/>
                <v:line id="Straight Connector 33" o:spid="_x0000_s1044" style="position:absolute;flip:x y;visibility:visible;mso-wrap-style:square" from="9144,13418" to="12888,159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QRSIxAAAANsAAAAPAAAAZHJzL2Rvd25yZXYueG1sRI9PawIx&#10;FMTvQr9DeAVvNdv6h7I1ShUVPYnWi7fH5nV3cfOyTeK6+umNUPA4zMxvmPG0NZVoyPnSsoL3XgKC&#10;OLO65FzB4Wf59gnCB2SNlWVScCUP08lLZ4ypthfeUbMPuYgQ9ikqKEKoUyl9VpBB37M1cfR+rTMY&#10;onS51A4vEW4q+ZEkI2mw5LhQYE3zgrLT/mwU6MVt1VR/2cnIzXW22A6G6GZHpbqv7fcXiEBteIb/&#10;22utoN+Hx5f4A+TkDgAA//8DAFBLAQItABQABgAIAAAAIQDb4fbL7gAAAIUBAAATAAAAAAAAAAAA&#10;AAAAAAAAAABbQ29udGVudF9UeXBlc10ueG1sUEsBAi0AFAAGAAgAAAAhAFr0LFu/AAAAFQEAAAsA&#10;AAAAAAAAAAAAAAAAHwEAAF9yZWxzLy5yZWxzUEsBAi0AFAAGAAgAAAAhAM9BFIjEAAAA2wAAAA8A&#10;AAAAAAAAAAAAAAAABwIAAGRycy9kb3ducmV2LnhtbFBLBQYAAAAAAwADALcAAAD4AgAAAAA=&#10;" strokecolor="#4579b8 [3044]"/>
              </v:group>
            </w:pict>
          </mc:Fallback>
        </mc:AlternateContent>
      </w:r>
      <w:r w:rsidR="00252EC3">
        <w:rPr>
          <w:noProof/>
          <w:lang w:eastAsia="en-US"/>
        </w:rPr>
        <w:drawing>
          <wp:inline distT="0" distB="0" distL="0" distR="0" wp14:anchorId="03A013EB" wp14:editId="09163EA5">
            <wp:extent cx="7023735" cy="6543040"/>
            <wp:effectExtent l="0" t="0" r="0" b="0"/>
            <wp:docPr id="13" name="Diagram 1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 r:lo="rId25" r:qs="rId26" r:cs="rId27"/>
              </a:graphicData>
            </a:graphic>
          </wp:inline>
        </w:drawing>
      </w:r>
    </w:p>
    <w:p w14:paraId="306854B9" w14:textId="1275AE40" w:rsidR="00234B6F" w:rsidRDefault="00234B6F" w:rsidP="00B62B2A">
      <w:pPr>
        <w:pStyle w:val="FFABody"/>
        <w:rPr>
          <w:rFonts w:ascii="Georgia" w:hAnsi="Georgia"/>
          <w:sz w:val="24"/>
          <w:szCs w:val="24"/>
        </w:rPr>
      </w:pPr>
    </w:p>
    <w:p w14:paraId="66DD624E" w14:textId="3A13A332" w:rsidR="00234B6F" w:rsidRDefault="00234B6F" w:rsidP="00B62B2A">
      <w:pPr>
        <w:pStyle w:val="FFABody"/>
        <w:rPr>
          <w:rFonts w:ascii="Georgia" w:hAnsi="Georgia"/>
          <w:sz w:val="24"/>
          <w:szCs w:val="24"/>
        </w:rPr>
      </w:pPr>
    </w:p>
    <w:p w14:paraId="56113C13" w14:textId="03DCB9F3" w:rsidR="00234B6F" w:rsidRDefault="00234B6F" w:rsidP="00B62B2A">
      <w:pPr>
        <w:pStyle w:val="FFABody"/>
        <w:rPr>
          <w:rFonts w:ascii="Georgia" w:hAnsi="Georgia"/>
          <w:sz w:val="24"/>
          <w:szCs w:val="24"/>
        </w:rPr>
      </w:pPr>
    </w:p>
    <w:p w14:paraId="42DA283E" w14:textId="3BD805FA" w:rsidR="000C58F0" w:rsidRDefault="000C58F0" w:rsidP="00234B6F">
      <w:pPr>
        <w:pStyle w:val="DocumentTitle"/>
      </w:pPr>
    </w:p>
    <w:p w14:paraId="04554675" w14:textId="1E6899F2" w:rsidR="00441AC7" w:rsidRDefault="00762692" w:rsidP="00234B6F">
      <w:pPr>
        <w:pStyle w:val="DocumentTitle"/>
      </w:pPr>
      <w:r>
        <w:rPr>
          <w:noProof/>
          <w:lang w:eastAsia="en-US"/>
        </w:rPr>
        <w:drawing>
          <wp:anchor distT="0" distB="0" distL="114300" distR="114300" simplePos="0" relativeHeight="251795456" behindDoc="1" locked="0" layoutInCell="1" allowOverlap="1" wp14:anchorId="4D80E1A9" wp14:editId="7B360A11">
            <wp:simplePos x="0" y="0"/>
            <wp:positionH relativeFrom="column">
              <wp:posOffset>310515</wp:posOffset>
            </wp:positionH>
            <wp:positionV relativeFrom="paragraph">
              <wp:posOffset>-909955</wp:posOffset>
            </wp:positionV>
            <wp:extent cx="1381125" cy="1304925"/>
            <wp:effectExtent l="0" t="0" r="9525" b="9525"/>
            <wp:wrapTight wrapText="bothSides">
              <wp:wrapPolygon edited="0">
                <wp:start x="0" y="0"/>
                <wp:lineTo x="0" y="21442"/>
                <wp:lineTo x="21451" y="21442"/>
                <wp:lineTo x="21451" y="0"/>
                <wp:lineTo x="0" y="0"/>
              </wp:wrapPolygon>
            </wp:wrapTight>
            <wp:docPr id="333" name="Picture 3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extLst>
                        <a:ext uri="{28A0092B-C50C-407E-A947-70E740481C1C}">
                          <a14:useLocalDpi xmlns:a14="http://schemas.microsoft.com/office/drawing/2010/main" val="0"/>
                        </a:ext>
                      </a:extLst>
                    </a:blip>
                    <a:stretch>
                      <a:fillRect/>
                    </a:stretch>
                  </pic:blipFill>
                  <pic:spPr>
                    <a:xfrm>
                      <a:off x="0" y="0"/>
                      <a:ext cx="1381125" cy="1304925"/>
                    </a:xfrm>
                    <a:prstGeom prst="rect">
                      <a:avLst/>
                    </a:prstGeom>
                  </pic:spPr>
                </pic:pic>
              </a:graphicData>
            </a:graphic>
            <wp14:sizeRelH relativeFrom="page">
              <wp14:pctWidth>0</wp14:pctWidth>
            </wp14:sizeRelH>
            <wp14:sizeRelV relativeFrom="page">
              <wp14:pctHeight>0</wp14:pctHeight>
            </wp14:sizeRelV>
          </wp:anchor>
        </w:drawing>
      </w:r>
    </w:p>
    <w:p w14:paraId="5CCEDDF8" w14:textId="4F7227C3" w:rsidR="00234B6F" w:rsidRDefault="00865728" w:rsidP="00234B6F">
      <w:pPr>
        <w:pStyle w:val="DocumentTitle"/>
      </w:pPr>
      <w:bookmarkStart w:id="3" w:name="broiler_map"/>
      <w:r w:rsidRPr="00306873">
        <w:rPr>
          <w:noProof/>
          <w:sz w:val="28"/>
          <w:szCs w:val="28"/>
          <w:lang w:eastAsia="en-US"/>
        </w:rPr>
        <w:lastRenderedPageBreak/>
        <mc:AlternateContent>
          <mc:Choice Requires="wps">
            <w:drawing>
              <wp:anchor distT="0" distB="0" distL="114300" distR="114300" simplePos="0" relativeHeight="251720704" behindDoc="1" locked="0" layoutInCell="1" allowOverlap="1" wp14:anchorId="1D413E2E" wp14:editId="1D30AAF2">
                <wp:simplePos x="0" y="0"/>
                <wp:positionH relativeFrom="margin">
                  <wp:align>right</wp:align>
                </wp:positionH>
                <wp:positionV relativeFrom="paragraph">
                  <wp:posOffset>-389106</wp:posOffset>
                </wp:positionV>
                <wp:extent cx="3709035" cy="573932"/>
                <wp:effectExtent l="0" t="0" r="24765" b="17145"/>
                <wp:wrapNone/>
                <wp:docPr id="4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228920F3" w14:textId="77777777" w:rsidR="00024DB4" w:rsidRPr="00C73C1C" w:rsidRDefault="00024DB4" w:rsidP="00865728">
                            <w:pPr>
                              <w:rPr>
                                <w:rFonts w:ascii="Verdana" w:hAnsi="Verdana"/>
                                <w:b/>
                                <w:sz w:val="14"/>
                                <w:szCs w:val="16"/>
                              </w:rPr>
                            </w:pPr>
                            <w:r w:rsidRPr="00C73C1C">
                              <w:rPr>
                                <w:rFonts w:ascii="Verdana" w:hAnsi="Verdana"/>
                                <w:sz w:val="14"/>
                                <w:szCs w:val="16"/>
                              </w:rPr>
                              <w:t>Aligned to the following standards:</w:t>
                            </w:r>
                          </w:p>
                          <w:p w14:paraId="01C1D955" w14:textId="6FE9F2D7" w:rsidR="00024DB4" w:rsidRPr="00C73C1C" w:rsidRDefault="00024DB4" w:rsidP="00865728">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D413E2E" id="_x0000_s1045" type="#_x0000_t202" style="position:absolute;margin-left:240.85pt;margin-top:-30.65pt;width:292.05pt;height:45.2pt;z-index:-251595776;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RQ6dFAIAACcEAAAOAAAAZHJzL2Uyb0RvYy54bWysk9uO2yAQhu8r9R0Q942dU3djxVlts01V&#10;aXuQtn0AjHGMCgwFEjt9+h2wN5uebqpygRgGfma+GdY3vVbkKJyXYEo6neSUCMOhlmZf0q9fdq+u&#10;KfGBmZopMKKkJ+Hpzebli3VnCzGDFlQtHEER44vOlrQNwRZZ5nkrNPMTsMKgswGnWUDT7bPasQ7V&#10;tcpmef4668DV1gEX3uPu3eCkm6TfNIKHT03jRSCqpBhbSLNLcxXnbLNmxd4x20o+hsH+IQrNpMFH&#10;z1J3LDBycPI3KS25Aw9NmHDQGTSN5CLlgNlM81+yeWiZFSkXhOPtGZP/f7L84/HBfnYk9G+gxwKm&#10;JLy9B/7NEwPblpm9uHUOulawGh+eRmRZZ30xXo2ofeGjSNV9gBqLzA4BklDfOB2pYJ4E1bEApzN0&#10;0QfCcXN+la/y+ZISjr7l1Xw1n6UnWPF02zof3gnQJC5K6rCoSZ0d732I0bDi6Uh8zIOS9U4qlQy3&#10;r7bKkSPDBtilMar/dEwZ0pV0tZwtBwB/lcjT+JOElgE7WUld0uvzIVZEbG9NnfosMKmGNYaszMgx&#10;ohsghr7qiawRckIQuVZQn5Csg6Fz8afhogX3g5IOu7ak/vuBOUGJem+wOqvpYhHbPBmL5dUMDXfp&#10;qS49zHCUKmmgZFhuQ/oaEZyBW6xiIxPg50jGmLEbE/fx58R2v7TTqef/vXkEAAD//wMAUEsDBBQA&#10;BgAIAAAAIQCQ8Uaw3gAAAAcBAAAPAAAAZHJzL2Rvd25yZXYueG1sTI/BTsMwEETvSPyDtUhcUOuk&#10;LSEN2VQICURvUBBc3XibRMTrYLtp+HvMCY6jGc28KTeT6cVIzneWEdJ5AoK4trrjBuHt9WGWg/BB&#10;sVa9ZUL4Jg+b6vysVIW2J36hcRcaEUvYFwqhDWEopPR1S0b5uR2Io3ewzqgQpWukduoUy00vF0mS&#10;SaM6jgutGui+pfpzdzQI+epp/PDb5fN7nR36dbi6GR+/HOLlxXR3CyLQFP7C8Isf0aGKTHt7ZO1F&#10;jxCPBIRZli5BRPs6X6Ug9giLdQqyKuV//uoHAAD//wMAUEsBAi0AFAAGAAgAAAAhALaDOJL+AAAA&#10;4QEAABMAAAAAAAAAAAAAAAAAAAAAAFtDb250ZW50X1R5cGVzXS54bWxQSwECLQAUAAYACAAAACEA&#10;OP0h/9YAAACUAQAACwAAAAAAAAAAAAAAAAAvAQAAX3JlbHMvLnJlbHNQSwECLQAUAAYACAAAACEA&#10;gkUOnRQCAAAnBAAADgAAAAAAAAAAAAAAAAAuAgAAZHJzL2Uyb0RvYy54bWxQSwECLQAUAAYACAAA&#10;ACEAkPFGsN4AAAAHAQAADwAAAAAAAAAAAAAAAABuBAAAZHJzL2Rvd25yZXYueG1sUEsFBgAAAAAE&#10;AAQA8wAAAHkFAAAAAA==&#10;">
                <v:textbox>
                  <w:txbxContent>
                    <w:p w14:paraId="228920F3" w14:textId="77777777" w:rsidR="00024DB4" w:rsidRPr="00C73C1C" w:rsidRDefault="00024DB4" w:rsidP="00865728">
                      <w:pPr>
                        <w:rPr>
                          <w:rFonts w:ascii="Verdana" w:hAnsi="Verdana"/>
                          <w:b/>
                          <w:sz w:val="14"/>
                          <w:szCs w:val="16"/>
                        </w:rPr>
                      </w:pPr>
                      <w:r w:rsidRPr="00C73C1C">
                        <w:rPr>
                          <w:rFonts w:ascii="Verdana" w:hAnsi="Verdana"/>
                          <w:sz w:val="14"/>
                          <w:szCs w:val="16"/>
                        </w:rPr>
                        <w:t>Aligned to the following standards:</w:t>
                      </w:r>
                    </w:p>
                    <w:p w14:paraId="01C1D955" w14:textId="6FE9F2D7" w:rsidR="00024DB4" w:rsidRPr="00C73C1C" w:rsidRDefault="00024DB4" w:rsidP="00865728">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margin"/>
              </v:shape>
            </w:pict>
          </mc:Fallback>
        </mc:AlternateContent>
      </w:r>
      <w:r w:rsidR="00441AC7">
        <w:t>Broiler</w:t>
      </w:r>
      <w:r w:rsidR="00234B6F">
        <w:t xml:space="preserve"> Map</w:t>
      </w:r>
    </w:p>
    <w:bookmarkEnd w:id="3"/>
    <w:p w14:paraId="5202BD87" w14:textId="77777777" w:rsidR="00023DA8" w:rsidRDefault="00234B6F" w:rsidP="00234B6F">
      <w:pPr>
        <w:pStyle w:val="FFASub1"/>
      </w:pPr>
      <w:r>
        <w:t xml:space="preserve">Directions:  </w:t>
      </w:r>
    </w:p>
    <w:p w14:paraId="6E3A9AC3" w14:textId="7D114320" w:rsidR="00234B6F" w:rsidRPr="00146D36" w:rsidRDefault="000C58F0" w:rsidP="00B62B2A">
      <w:pPr>
        <w:pStyle w:val="FFABody"/>
      </w:pPr>
      <w:r>
        <w:rPr>
          <w:noProof/>
          <w:lang w:eastAsia="en-US"/>
        </w:rPr>
        <mc:AlternateContent>
          <mc:Choice Requires="wpg">
            <w:drawing>
              <wp:anchor distT="0" distB="0" distL="114300" distR="114300" simplePos="0" relativeHeight="251712512" behindDoc="0" locked="0" layoutInCell="1" allowOverlap="1" wp14:anchorId="205BAB94" wp14:editId="54AA725B">
                <wp:simplePos x="0" y="0"/>
                <wp:positionH relativeFrom="column">
                  <wp:posOffset>321934</wp:posOffset>
                </wp:positionH>
                <wp:positionV relativeFrom="paragraph">
                  <wp:posOffset>557042</wp:posOffset>
                </wp:positionV>
                <wp:extent cx="6700288" cy="7468087"/>
                <wp:effectExtent l="0" t="0" r="24765" b="19050"/>
                <wp:wrapNone/>
                <wp:docPr id="45" name="Group 45"/>
                <wp:cNvGraphicFramePr/>
                <a:graphic xmlns:a="http://schemas.openxmlformats.org/drawingml/2006/main">
                  <a:graphicData uri="http://schemas.microsoft.com/office/word/2010/wordprocessingGroup">
                    <wpg:wgp>
                      <wpg:cNvGrpSpPr/>
                      <wpg:grpSpPr>
                        <a:xfrm>
                          <a:off x="0" y="0"/>
                          <a:ext cx="6700288" cy="7468087"/>
                          <a:chOff x="-10822" y="-21643"/>
                          <a:chExt cx="6700288" cy="7468087"/>
                        </a:xfrm>
                      </wpg:grpSpPr>
                      <wps:wsp>
                        <wps:cNvPr id="35" name="Text Box 35"/>
                        <wps:cNvSpPr txBox="1"/>
                        <wps:spPr>
                          <a:xfrm>
                            <a:off x="4077214" y="-21643"/>
                            <a:ext cx="1312862" cy="904593"/>
                          </a:xfrm>
                          <a:prstGeom prst="flowChartConnector">
                            <a:avLst/>
                          </a:prstGeom>
                          <a:noFill/>
                          <a:ln w="6350">
                            <a:solidFill>
                              <a:schemeClr val="accent1">
                                <a:lumMod val="75000"/>
                              </a:schemeClr>
                            </a:solidFill>
                          </a:ln>
                        </wps:spPr>
                        <wps:txbx>
                          <w:txbxContent>
                            <w:p w14:paraId="4AA27B8D" w14:textId="77777777" w:rsidR="00024DB4" w:rsidRDefault="00024DB4" w:rsidP="000C58F0"/>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6" name="Text Box 36"/>
                        <wps:cNvSpPr txBox="1"/>
                        <wps:spPr>
                          <a:xfrm>
                            <a:off x="5376604" y="3605910"/>
                            <a:ext cx="1312862" cy="904593"/>
                          </a:xfrm>
                          <a:prstGeom prst="flowChartConnector">
                            <a:avLst/>
                          </a:prstGeom>
                          <a:noFill/>
                          <a:ln w="6350">
                            <a:solidFill>
                              <a:schemeClr val="accent1">
                                <a:lumMod val="75000"/>
                              </a:schemeClr>
                            </a:solidFill>
                          </a:ln>
                        </wps:spPr>
                        <wps:txbx>
                          <w:txbxContent>
                            <w:p w14:paraId="58B1E929" w14:textId="77777777" w:rsidR="00024DB4" w:rsidRDefault="00024DB4" w:rsidP="000C58F0"/>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7" name="Text Box 37"/>
                        <wps:cNvSpPr txBox="1"/>
                        <wps:spPr>
                          <a:xfrm>
                            <a:off x="4732507" y="6541851"/>
                            <a:ext cx="1312862" cy="904593"/>
                          </a:xfrm>
                          <a:prstGeom prst="flowChartConnector">
                            <a:avLst/>
                          </a:prstGeom>
                          <a:noFill/>
                          <a:ln w="6350">
                            <a:solidFill>
                              <a:schemeClr val="accent1">
                                <a:lumMod val="75000"/>
                              </a:schemeClr>
                            </a:solidFill>
                          </a:ln>
                        </wps:spPr>
                        <wps:txbx>
                          <w:txbxContent>
                            <w:p w14:paraId="5FEDCC89" w14:textId="77777777" w:rsidR="00024DB4" w:rsidRDefault="00024DB4" w:rsidP="000C58F0"/>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8" name="Text Box 38"/>
                        <wps:cNvSpPr txBox="1"/>
                        <wps:spPr>
                          <a:xfrm>
                            <a:off x="150779" y="6532123"/>
                            <a:ext cx="1312862" cy="904593"/>
                          </a:xfrm>
                          <a:prstGeom prst="flowChartConnector">
                            <a:avLst/>
                          </a:prstGeom>
                          <a:noFill/>
                          <a:ln w="6350">
                            <a:solidFill>
                              <a:schemeClr val="accent1">
                                <a:lumMod val="75000"/>
                              </a:schemeClr>
                            </a:solidFill>
                          </a:ln>
                        </wps:spPr>
                        <wps:txbx>
                          <w:txbxContent>
                            <w:p w14:paraId="04F8930D" w14:textId="77777777" w:rsidR="00024DB4" w:rsidRDefault="00024DB4" w:rsidP="000C58F0"/>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9" name="Text Box 39"/>
                        <wps:cNvSpPr txBox="1"/>
                        <wps:spPr>
                          <a:xfrm>
                            <a:off x="-10822" y="1000250"/>
                            <a:ext cx="1312862" cy="904593"/>
                          </a:xfrm>
                          <a:prstGeom prst="flowChartConnector">
                            <a:avLst/>
                          </a:prstGeom>
                          <a:noFill/>
                          <a:ln w="6350">
                            <a:solidFill>
                              <a:schemeClr val="accent1">
                                <a:lumMod val="75000"/>
                              </a:schemeClr>
                            </a:solidFill>
                          </a:ln>
                        </wps:spPr>
                        <wps:txbx>
                          <w:txbxContent>
                            <w:p w14:paraId="74E7D12B" w14:textId="77777777" w:rsidR="00024DB4" w:rsidRDefault="00024DB4" w:rsidP="000C58F0"/>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40" name="Straight Connector 40"/>
                        <wps:cNvCnPr/>
                        <wps:spPr>
                          <a:xfrm>
                            <a:off x="651753" y="1892029"/>
                            <a:ext cx="9728" cy="530158"/>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41" name="Straight Connector 41"/>
                        <wps:cNvCnPr/>
                        <wps:spPr>
                          <a:xfrm flipH="1">
                            <a:off x="3623553" y="530157"/>
                            <a:ext cx="491449" cy="266943"/>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42" name="Straight Connector 42"/>
                        <wps:cNvCnPr/>
                        <wps:spPr>
                          <a:xfrm flipH="1" flipV="1">
                            <a:off x="5637898" y="3040786"/>
                            <a:ext cx="222533" cy="588230"/>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43" name="Straight Connector 43"/>
                        <wps:cNvCnPr>
                          <a:stCxn id="37" idx="1"/>
                        </wps:cNvCnPr>
                        <wps:spPr>
                          <a:xfrm flipH="1" flipV="1">
                            <a:off x="4766782" y="5908430"/>
                            <a:ext cx="157693" cy="765459"/>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44" name="Straight Connector 44"/>
                        <wps:cNvCnPr/>
                        <wps:spPr>
                          <a:xfrm flipV="1">
                            <a:off x="984738" y="5867710"/>
                            <a:ext cx="469057" cy="674146"/>
                          </a:xfrm>
                          <a:prstGeom prst="line">
                            <a:avLst/>
                          </a:prstGeom>
                        </wps:spPr>
                        <wps:style>
                          <a:lnRef idx="1">
                            <a:schemeClr val="accent1"/>
                          </a:lnRef>
                          <a:fillRef idx="0">
                            <a:schemeClr val="accent1"/>
                          </a:fillRef>
                          <a:effectRef idx="0">
                            <a:schemeClr val="accent1"/>
                          </a:effectRef>
                          <a:fontRef idx="minor">
                            <a:schemeClr val="tx1"/>
                          </a:fontRef>
                        </wps:style>
                        <wps:bodyPr/>
                      </wps:wsp>
                    </wpg:wgp>
                  </a:graphicData>
                </a:graphic>
                <wp14:sizeRelH relativeFrom="margin">
                  <wp14:pctWidth>0</wp14:pctWidth>
                </wp14:sizeRelH>
                <wp14:sizeRelV relativeFrom="margin">
                  <wp14:pctHeight>0</wp14:pctHeight>
                </wp14:sizeRelV>
              </wp:anchor>
            </w:drawing>
          </mc:Choice>
          <mc:Fallback>
            <w:pict>
              <v:group w14:anchorId="205BAB94" id="Group 45" o:spid="_x0000_s1046" style="position:absolute;margin-left:25.35pt;margin-top:43.85pt;width:527.6pt;height:588.05pt;z-index:251712512;mso-width-relative:margin;mso-height-relative:margin" coordorigin="-108,-216" coordsize="67002,746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PX529AQAAGUeAAAOAAAAZHJzL2Uyb0RvYy54bWzsWctu4zYU3RfoPxDaJyYpUQ8jyiD1NGmB&#10;dCZo0s6akSlbgESqFB0r/fpeUg879hhBUnTQSbyxKb5EHp5zSR6dfWirEj0I3RRKph45xR4SMlPz&#10;Qi5S74+7y5PYQ43hcs5LJUXqPYrG+3D+4w9n63oqqFqqci40gk5kM13Xqbc0pp5OJk22FBVvTlUt&#10;JBTmSlfcwKNeTOaar6H3qpxQjMPJWul5rVUmmgZyP3aF3rnrP89FZj7neSMMKlMPxmbcr3a/9/Z3&#10;cn7GpwvN62WR9cPgrxhFxQsJLx27+sgNRytd7HVVFZlWjcrNaaaqicrzIhNuDjAbgndmc6XVqnZz&#10;WUzXi3qECaDdwenV3WafHq50fVvfaEBiXS8AC/dk59LmurL/MErUOsgeR8hEa1AGmWGEMY1hkTMo&#10;i4IwxnHUgZotAXnb7oTgmFIPQYUTSsLAH8p/fqaPyTCEyZOBrWugSrNBo/l3aNwueS0cyM0U0LjR&#10;qJinns88JHkFjL2zU/1JtQiyHEaumkUMmRbygfVDfgOZXwEuwFFESbCHwIAh8QmNQ0DIYpjggCUO&#10;onH6fFrrxlwJVSGbSL28VOvZkmszU1ICxZV23OMP142BIULDoYEdjVSXRVk6opcSrWHNfIZdg0aV&#10;xdwW2mpOcmJWavTAQSw8y4Q0xNUrV9Vvat7lRwxjJxt4y9jEvXOrNygrJWTapepAsSnT3rcOXOLm&#10;Z7Pu1fwRgNSqE2ZTZ5cFTPGaN+aGa1AiaBaii/kMP3bWqaf6lIeWSv/9tXxbHygBpR5ag7JTr/lr&#10;xbXwUPmrBLIkJAhsKHAPAYsoPOjtkvvtErmqZgrwIBDH6swlbX1TDslcq+oLBKEL+1Yo4jKDd6ee&#10;GZIz08UbCGKZuLhwlUD8NTfX8rbObNcWf7tkd+0Xrut+lQ3w45Ma6MmnO8vb1e0W+GJlVF64td+g&#10;2uMPUrHK/haaCfc1Ew7aAGm9RDPMj8IQd5rxQ8wS0sfq9yuaYIDyKJq3JJpoXzRuB7WSfaFogsin&#10;DEOHsI+ELCAxc1sTn75f0Yx79lE0b0k0cODcPZ3FQ3h8oWgIKCZKes34lND+fPp+NTPu2UfNvCXN&#10;AMd3NZO8UjNbVzoC1wHYdGxH73mfGbfso2bekGbsPbHTzK3RvFgsDRqv3AgKN37ATPYOynDhHbyL&#10;0T4JGYmY7/YZEicUUye+jWaSiPY2CvMxYW47O2wBlIW0psXerdC6BHsX78Y8lsJWLuXvIocruDMt&#10;bMZ4g3966e9MBFfb1srBIhgb9taBNej23YKuYV/fNhXOg3tJ47GFe7OSZmxcFbJ3OnaGbVp3zgW0&#10;8q7+gEA3782V2A6vvwp/oztxAL7BYQaNzhGcWQ4wCOVlUf8ymAS9FeeH1Gc9mRxbes9tOLME1uOA&#10;eG8NJRqGSee5Hdn03bMJTMLDbKLPx6MNm1zqzx1esdCP4gTCEPDGx+Bbxu4suAlSlFLmQxCzxGJx&#10;TP3BChy84sF47D2sY5jaCpL/5zAFa3qYWKNd24cpt3OYWSs7qxwMh35LGeLrWM8G221X/Bn+BWD6&#10;RXH3rYAlOA46fm34R1gUgjvefW0Ai4O5TfQY2L77wAZO72H+jc7nM9vkbjhLYnDEumjG4jCKdj3k&#10;IEwwA/baaBZGAQlctDuy6T9kk/uUB98y4SD25GPp9rM7pG2+Dp//AwAA//8DAFBLAwQUAAYACAAA&#10;ACEAi660heIAAAALAQAADwAAAGRycy9kb3ducmV2LnhtbEyPQUvDQBCF74L/YRnBm91NS9oYsyml&#10;qKci2AribZpMk9DsbMhuk/Tfuz3paWZ4jzffy9aTacVAvWssa4hmCgRxYcuGKw1fh7enBITzyCW2&#10;lknDlRys8/u7DNPSjvxJw95XIoSwS1FD7X2XSumKmgy6me2Ig3ayvUEfzr6SZY9jCDetnCu1lAYb&#10;Dh9q7GhbU3HeX4yG9xHHzSJ6HXbn0/b6c4g/vncRaf34MG1eQHia/J8ZbvgBHfLAdLQXLp1oNcRq&#10;FZwaklWYNz1S8TOIY9jmy0UCMs/k/w75LwAAAP//AwBQSwECLQAUAAYACAAAACEAtoM4kv4AAADh&#10;AQAAEwAAAAAAAAAAAAAAAAAAAAAAW0NvbnRlbnRfVHlwZXNdLnhtbFBLAQItABQABgAIAAAAIQA4&#10;/SH/1gAAAJQBAAALAAAAAAAAAAAAAAAAAC8BAABfcmVscy8ucmVsc1BLAQItABQABgAIAAAAIQAH&#10;PX529AQAAGUeAAAOAAAAAAAAAAAAAAAAAC4CAABkcnMvZTJvRG9jLnhtbFBLAQItABQABgAIAAAA&#10;IQCLrrSF4gAAAAsBAAAPAAAAAAAAAAAAAAAAAE4HAABkcnMvZG93bnJldi54bWxQSwUGAAAAAAQA&#10;BADzAAAAXQgAAAAA&#10;">
                <v:shape id="Text Box 35" o:spid="_x0000_s1047" type="#_x0000_t120" style="position:absolute;left:40772;top:-216;width:13128;height:90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c0jpxQAAANsAAAAPAAAAZHJzL2Rvd25yZXYueG1sRI9Ba8JA&#10;FITvgv9heUJvzcaUWE1dRQsteii00YPHR/Y1CWbfhuwmpv++Wyh4HGbmG2a9HU0jBupcbVnBPIpB&#10;EBdW11wqOJ/eHpcgnEfW2FgmBT/kYLuZTtaYaXvjLxpyX4oAYZehgsr7NpPSFRUZdJFtiYP3bTuD&#10;PsiulLrDW4CbRiZxvJAGaw4LFbb0WlFxzXujYH8ePk1yOYzFcbVLn/uPJuX3uVIPs3H3AsLT6O/h&#10;//ZBK3hK4e9L+AFy8wsAAP//AwBQSwECLQAUAAYACAAAACEA2+H2y+4AAACFAQAAEwAAAAAAAAAA&#10;AAAAAAAAAAAAW0NvbnRlbnRfVHlwZXNdLnhtbFBLAQItABQABgAIAAAAIQBa9CxbvwAAABUBAAAL&#10;AAAAAAAAAAAAAAAAAB8BAABfcmVscy8ucmVsc1BLAQItABQABgAIAAAAIQDCc0jpxQAAANsAAAAP&#10;AAAAAAAAAAAAAAAAAAcCAABkcnMvZG93bnJldi54bWxQSwUGAAAAAAMAAwC3AAAA+QIAAAAA&#10;" filled="f" strokecolor="#365f91 [2404]" strokeweight=".5pt">
                  <v:textbox>
                    <w:txbxContent>
                      <w:p w14:paraId="4AA27B8D" w14:textId="77777777" w:rsidR="00024DB4" w:rsidRDefault="00024DB4" w:rsidP="000C58F0"/>
                    </w:txbxContent>
                  </v:textbox>
                </v:shape>
                <v:shape id="Text Box 36" o:spid="_x0000_s1048" type="#_x0000_t120" style="position:absolute;left:53766;top:36059;width:13128;height:90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odaexAAAANsAAAAPAAAAZHJzL2Rvd25yZXYueG1sRI9Bi8Iw&#10;FITvC/6H8ARv21RF3a1GUUHRg+C6Hjw+mmdbbF5KE2v990ZY2OMwM98ws0VrStFQ7QrLCvpRDII4&#10;tbrgTMH5d/P5BcJ5ZI2lZVLwJAeLeedjhom2D/6h5uQzESDsElSQe18lUro0J4MushVx8K62NuiD&#10;rDOpa3wEuCnlII7H0mDBYSHHitY5pbfT3ShYnZujGVx2bbr/Xo4m90M54m1fqV63XU5BeGr9f/iv&#10;vdMKhmN4fwk/QM5fAAAA//8DAFBLAQItABQABgAIAAAAIQDb4fbL7gAAAIUBAAATAAAAAAAAAAAA&#10;AAAAAAAAAABbQ29udGVudF9UeXBlc10ueG1sUEsBAi0AFAAGAAgAAAAhAFr0LFu/AAAAFQEAAAsA&#10;AAAAAAAAAAAAAAAAHwEAAF9yZWxzLy5yZWxzUEsBAi0AFAAGAAgAAAAhADKh1p7EAAAA2wAAAA8A&#10;AAAAAAAAAAAAAAAABwIAAGRycy9kb3ducmV2LnhtbFBLBQYAAAAAAwADALcAAAD4AgAAAAA=&#10;" filled="f" strokecolor="#365f91 [2404]" strokeweight=".5pt">
                  <v:textbox>
                    <w:txbxContent>
                      <w:p w14:paraId="58B1E929" w14:textId="77777777" w:rsidR="00024DB4" w:rsidRDefault="00024DB4" w:rsidP="000C58F0"/>
                    </w:txbxContent>
                  </v:textbox>
                </v:shape>
                <v:shape id="Text Box 37" o:spid="_x0000_s1049" type="#_x0000_t120" style="position:absolute;left:47325;top:65418;width:13128;height:90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7XMFxAAAANsAAAAPAAAAZHJzL2Rvd25yZXYueG1sRI9Pi8Iw&#10;FMTvgt8hPGFvmuriVqtRdGEX9yD47+Dx0TzbYvNSmli7394IgsdhZn7DzJetKUVDtSssKxgOIhDE&#10;qdUFZwpOx5/+BITzyBpLy6TgnxwsF93OHBNt77yn5uAzESDsElSQe18lUro0J4NuYCvi4F1sbdAH&#10;WWdS13gPcFPKURR9SYMFh4UcK/rOKb0ebkbB+tTszOi8adO/6Woc37blmH+HSn302tUMhKfWv8Ov&#10;9kYr+Izh+SX8ALl4AAAA//8DAFBLAQItABQABgAIAAAAIQDb4fbL7gAAAIUBAAATAAAAAAAAAAAA&#10;AAAAAAAAAABbQ29udGVudF9UeXBlc10ueG1sUEsBAi0AFAAGAAgAAAAhAFr0LFu/AAAAFQEAAAsA&#10;AAAAAAAAAAAAAAAAHwEAAF9yZWxzLy5yZWxzUEsBAi0AFAAGAAgAAAAhAF3tcwXEAAAA2wAAAA8A&#10;AAAAAAAAAAAAAAAABwIAAGRycy9kb3ducmV2LnhtbFBLBQYAAAAAAwADALcAAAD4AgAAAAA=&#10;" filled="f" strokecolor="#365f91 [2404]" strokeweight=".5pt">
                  <v:textbox>
                    <w:txbxContent>
                      <w:p w14:paraId="5FEDCC89" w14:textId="77777777" w:rsidR="00024DB4" w:rsidRDefault="00024DB4" w:rsidP="000C58F0"/>
                    </w:txbxContent>
                  </v:textbox>
                </v:shape>
                <v:shape id="Text Box 38" o:spid="_x0000_s1050" type="#_x0000_t120" style="position:absolute;left:1507;top:65321;width:13129;height:90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cud3wAAAANsAAAAPAAAAZHJzL2Rvd25yZXYueG1sRE/LisIw&#10;FN0L8w/hDrjTVMVXNYoKii4EXwuXl+ZOW6a5KU2s9e/NQnB5OO/5sjGFqKlyuWUFvW4EgjixOudU&#10;we267UxAOI+ssbBMCl7kYLn4ac0x1vbJZ6ovPhUhhF2MCjLvy1hKl2Rk0HVtSRy4P1sZ9AFWqdQV&#10;PkO4KWQ/ikbSYM6hIcOSNhkl/5eHUbC+1SfTv++b5DBdDcePYzHkXU+p9m+zmoHw1Piv+OPeawWD&#10;MDZ8CT9ALt4AAAD//wMAUEsBAi0AFAAGAAgAAAAhANvh9svuAAAAhQEAABMAAAAAAAAAAAAAAAAA&#10;AAAAAFtDb250ZW50X1R5cGVzXS54bWxQSwECLQAUAAYACAAAACEAWvQsW78AAAAVAQAACwAAAAAA&#10;AAAAAAAAAAAfAQAAX3JlbHMvLnJlbHNQSwECLQAUAAYACAAAACEALHLnd8AAAADbAAAADwAAAAAA&#10;AAAAAAAAAAAHAgAAZHJzL2Rvd25yZXYueG1sUEsFBgAAAAADAAMAtwAAAPQCAAAAAA==&#10;" filled="f" strokecolor="#365f91 [2404]" strokeweight=".5pt">
                  <v:textbox>
                    <w:txbxContent>
                      <w:p w14:paraId="04F8930D" w14:textId="77777777" w:rsidR="00024DB4" w:rsidRDefault="00024DB4" w:rsidP="000C58F0"/>
                    </w:txbxContent>
                  </v:textbox>
                </v:shape>
                <v:shape id="Text Box 39" o:spid="_x0000_s1051" type="#_x0000_t120" style="position:absolute;left:-108;top:10002;width:13128;height:90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PkLsxQAAANsAAAAPAAAAZHJzL2Rvd25yZXYueG1sRI9Ba8JA&#10;FITvQv/D8gRvzcYU25pmFVtQ7EFobQ49PrKvSTD7NmQ3Mf57Vyh4HGbmGyZbj6YRA3WutqxgHsUg&#10;iAuray4V5D/bx1cQziNrbCyTggs5WK8eJhmm2p75m4ajL0WAsEtRQeV9m0rpiooMusi2xMH7s51B&#10;H2RXSt3hOcBNI5M4fpYGaw4LFbb0UVFxOvZGwXs+fJnkdz8Wn8vN4qU/NAvezZWaTcfNGwhPo7+H&#10;/9t7reBpCbcv4QfI1RUAAP//AwBQSwECLQAUAAYACAAAACEA2+H2y+4AAACFAQAAEwAAAAAAAAAA&#10;AAAAAAAAAAAAW0NvbnRlbnRfVHlwZXNdLnhtbFBLAQItABQABgAIAAAAIQBa9CxbvwAAABUBAAAL&#10;AAAAAAAAAAAAAAAAAB8BAABfcmVscy8ucmVsc1BLAQItABQABgAIAAAAIQBDPkLsxQAAANsAAAAP&#10;AAAAAAAAAAAAAAAAAAcCAABkcnMvZG93bnJldi54bWxQSwUGAAAAAAMAAwC3AAAA+QIAAAAA&#10;" filled="f" strokecolor="#365f91 [2404]" strokeweight=".5pt">
                  <v:textbox>
                    <w:txbxContent>
                      <w:p w14:paraId="74E7D12B" w14:textId="77777777" w:rsidR="00024DB4" w:rsidRDefault="00024DB4" w:rsidP="000C58F0"/>
                    </w:txbxContent>
                  </v:textbox>
                </v:shape>
                <v:line id="Straight Connector 40" o:spid="_x0000_s1052" style="position:absolute;visibility:visible;mso-wrap-style:square" from="6517,18920" to="6614,2422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T9KFwQAAANsAAAAPAAAAZHJzL2Rvd25yZXYueG1sRE/NagIx&#10;EL4LfYcwBW+arX/YrVFEKIj1ovYBppvp7uJmsiZTXfv0zaHg8eP7X6w616grhVh7NvAyzEARF97W&#10;XBr4PL0P5qCiIFtsPJOBO0VYLZ96C8ytv/GBrkcpVQrhmKOBSqTNtY5FRQ7j0LfEifv2waEkGEpt&#10;A95SuGv0KMtm2mHNqaHCljYVFefjjzNw+dhv4/2rGcls+rs7h/X8VcbRmP5zt34DJdTJQ/zv3loD&#10;k7Q+fUk/QC//AAAA//8DAFBLAQItABQABgAIAAAAIQDb4fbL7gAAAIUBAAATAAAAAAAAAAAAAAAA&#10;AAAAAABbQ29udGVudF9UeXBlc10ueG1sUEsBAi0AFAAGAAgAAAAhAFr0LFu/AAAAFQEAAAsAAAAA&#10;AAAAAAAAAAAAHwEAAF9yZWxzLy5yZWxzUEsBAi0AFAAGAAgAAAAhAINP0oXBAAAA2wAAAA8AAAAA&#10;AAAAAAAAAAAABwIAAGRycy9kb3ducmV2LnhtbFBLBQYAAAAAAwADALcAAAD1AgAAAAA=&#10;" strokecolor="#4579b8 [3044]"/>
                <v:line id="Straight Connector 41" o:spid="_x0000_s1053" style="position:absolute;flip:x;visibility:visible;mso-wrap-style:square" from="36235,5301" to="41150,797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RkV4xQAAANsAAAAPAAAAZHJzL2Rvd25yZXYueG1sRI9Ba8JA&#10;FITvBf/D8gRvZpMqtkRXkYI0WLCt9eDxkX0mwezbNLs1aX+9Kwg9DjPzDbNY9aYWF2pdZVlBEsUg&#10;iHOrKy4UHL4242cQziNrrC2Tgl9ysFoOHhaYatvxJ132vhABwi5FBaX3TSqly0sy6CLbEAfvZFuD&#10;Psi2kLrFLsBNLR/jeCYNVhwWSmzopaT8vP8xCrKMt9s/3rwfk4/vVz+p3nbT7kmp0bBfz0F46v1/&#10;+N7OtIJpArcv4QfI5RUAAP//AwBQSwECLQAUAAYACAAAACEA2+H2y+4AAACFAQAAEwAAAAAAAAAA&#10;AAAAAAAAAAAAW0NvbnRlbnRfVHlwZXNdLnhtbFBLAQItABQABgAIAAAAIQBa9CxbvwAAABUBAAAL&#10;AAAAAAAAAAAAAAAAAB8BAABfcmVscy8ucmVsc1BLAQItABQABgAIAAAAIQCFRkV4xQAAANsAAAAP&#10;AAAAAAAAAAAAAAAAAAcCAABkcnMvZG93bnJldi54bWxQSwUGAAAAAAMAAwC3AAAA+QIAAAAA&#10;" strokecolor="#4579b8 [3044]"/>
                <v:line id="Straight Connector 42" o:spid="_x0000_s1054" style="position:absolute;flip:x y;visibility:visible;mso-wrap-style:square" from="56378,30407" to="58604,3629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4C8JuwwAAANsAAAAPAAAAZHJzL2Rvd25yZXYueG1sRI9BawIx&#10;FITvhf6H8AreNFuxIqtRqqjUk6i99PbYPHcXNy9rEtfVX28EocdhZr5hJrPWVKIh50vLCj57CQji&#10;zOqScwW/h1V3BMIHZI2VZVJwIw+z6fvbBFNtr7yjZh9yESHsU1RQhFCnUvqsIIO+Z2vi6B2tMxii&#10;dLnUDq8RbirZT5KhNFhyXCiwpkVB2Wl/MQr08r5uqnN2MnJzmy+3gy908z+lOh/t9xhEoDb8h1/t&#10;H61g0Ifnl/gD5PQBAAD//wMAUEsBAi0AFAAGAAgAAAAhANvh9svuAAAAhQEAABMAAAAAAAAAAAAA&#10;AAAAAAAAAFtDb250ZW50X1R5cGVzXS54bWxQSwECLQAUAAYACAAAACEAWvQsW78AAAAVAQAACwAA&#10;AAAAAAAAAAAAAAAfAQAAX3JlbHMvLnJlbHNQSwECLQAUAAYACAAAACEA+AvCbsMAAADbAAAADwAA&#10;AAAAAAAAAAAAAAAHAgAAZHJzL2Rvd25yZXYueG1sUEsFBgAAAAADAAMAtwAAAPcCAAAAAA==&#10;" strokecolor="#4579b8 [3044]"/>
                <v:line id="Straight Connector 43" o:spid="_x0000_s1055" style="position:absolute;flip:x y;visibility:visible;mso-wrap-style:square" from="47667,59084" to="49244,6673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R2f1xQAAANsAAAAPAAAAZHJzL2Rvd25yZXYueG1sRI9Ba8JA&#10;FITvQv/D8oTedGPVUlLXUEWlPUmtF2+P7GsSkn2b7m5j7K/vCoLHYWa+YRZZbxrRkfOVZQWTcQKC&#10;OLe64kLB8Ws7egHhA7LGxjIpuJCHbPkwWGCq7Zk/qTuEQkQI+xQVlCG0qZQ+L8mgH9uWOHrf1hkM&#10;UbpCaofnCDeNfEqSZ2mw4rhQYkvrkvL68GsU6M3frmt+8trIj8tqs5/N0a1OSj0O+7dXEIH6cA/f&#10;2u9awWwK1y/xB8jlPwAAAP//AwBQSwECLQAUAAYACAAAACEA2+H2y+4AAACFAQAAEwAAAAAAAAAA&#10;AAAAAAAAAAAAW0NvbnRlbnRfVHlwZXNdLnhtbFBLAQItABQABgAIAAAAIQBa9CxbvwAAABUBAAAL&#10;AAAAAAAAAAAAAAAAAB8BAABfcmVscy8ucmVsc1BLAQItABQABgAIAAAAIQCXR2f1xQAAANsAAAAP&#10;AAAAAAAAAAAAAAAAAAcCAABkcnMvZG93bnJldi54bWxQSwUGAAAAAAMAAwC3AAAA+QIAAAAA&#10;" strokecolor="#4579b8 [3044]"/>
                <v:line id="Straight Connector 44" o:spid="_x0000_s1056" style="position:absolute;flip:y;visibility:visible;mso-wrap-style:square" from="9847,58677" to="14537,6541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MebgxgAAANsAAAAPAAAAZHJzL2Rvd25yZXYueG1sRI9Pa8JA&#10;FMTvQr/D8gq96UYbVFJXKYI0KNj65+DxkX1NQrNv0+zWpH56VxA8DjPzG2a26EwlztS40rKC4SAC&#10;QZxZXXKu4HhY9acgnEfWWFkmBf/kYDF/6s0w0bblHZ33PhcBwi5BBYX3dSKlywoy6Aa2Jg7et20M&#10;+iCbXOoG2wA3lRxF0VgaLDksFFjTsqDsZ/9nFKQpr9cXXn2ehl+/H/613GzjdqLUy3P3/gbCU+cf&#10;4Xs71QriGG5fwg+Q8ysAAAD//wMAUEsBAi0AFAAGAAgAAAAhANvh9svuAAAAhQEAABMAAAAAAAAA&#10;AAAAAAAAAAAAAFtDb250ZW50X1R5cGVzXS54bWxQSwECLQAUAAYACAAAACEAWvQsW78AAAAVAQAA&#10;CwAAAAAAAAAAAAAAAAAfAQAAX3JlbHMvLnJlbHNQSwECLQAUAAYACAAAACEAlTHm4MYAAADbAAAA&#10;DwAAAAAAAAAAAAAAAAAHAgAAZHJzL2Rvd25yZXYueG1sUEsFBgAAAAADAAMAtwAAAPoCAAAAAA==&#10;" strokecolor="#4579b8 [3044]"/>
              </v:group>
            </w:pict>
          </mc:Fallback>
        </mc:AlternateContent>
      </w:r>
      <w:r w:rsidR="00441AC7">
        <w:t xml:space="preserve">Record information about each of the following traits as your teacher discusses </w:t>
      </w:r>
      <w:r w:rsidR="00545747">
        <w:t>it</w:t>
      </w:r>
      <w:r w:rsidR="00441AC7">
        <w:t>.</w:t>
      </w:r>
      <w:r w:rsidR="00146D36">
        <w:rPr>
          <w:rFonts w:ascii="Georgia" w:hAnsi="Georgia"/>
          <w:noProof/>
          <w:sz w:val="24"/>
          <w:szCs w:val="24"/>
          <w:lang w:eastAsia="en-US"/>
        </w:rPr>
        <w:drawing>
          <wp:inline distT="0" distB="0" distL="0" distR="0" wp14:anchorId="761554B5" wp14:editId="01C15770">
            <wp:extent cx="6858000" cy="6897061"/>
            <wp:effectExtent l="0" t="0" r="0" b="0"/>
            <wp:docPr id="15" name="Diagram 1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0" r:lo="rId31" r:qs="rId32" r:cs="rId33"/>
              </a:graphicData>
            </a:graphic>
          </wp:inline>
        </w:drawing>
      </w:r>
    </w:p>
    <w:p w14:paraId="52CC310B" w14:textId="01F041BE" w:rsidR="00234B6F" w:rsidRDefault="00234B6F" w:rsidP="00B62B2A">
      <w:pPr>
        <w:pStyle w:val="FFABody"/>
        <w:rPr>
          <w:rFonts w:ascii="Georgia" w:hAnsi="Georgia"/>
          <w:sz w:val="24"/>
          <w:szCs w:val="24"/>
        </w:rPr>
      </w:pPr>
    </w:p>
    <w:p w14:paraId="6A6E96B7" w14:textId="77777777" w:rsidR="00234B6F" w:rsidRDefault="00234B6F" w:rsidP="00B62B2A">
      <w:pPr>
        <w:pStyle w:val="FFABody"/>
        <w:rPr>
          <w:rFonts w:ascii="Georgia" w:hAnsi="Georgia"/>
          <w:sz w:val="24"/>
          <w:szCs w:val="24"/>
        </w:rPr>
      </w:pPr>
    </w:p>
    <w:p w14:paraId="37D85E83" w14:textId="02A7EA94" w:rsidR="000C58F0" w:rsidRDefault="000C58F0" w:rsidP="00024BAE">
      <w:pPr>
        <w:pStyle w:val="DocumentTitle"/>
      </w:pPr>
    </w:p>
    <w:p w14:paraId="3022F44C" w14:textId="1A492381" w:rsidR="00F62798" w:rsidRDefault="005B21B7" w:rsidP="00F62798">
      <w:pPr>
        <w:pStyle w:val="DocumentTitle"/>
      </w:pPr>
      <w:bookmarkStart w:id="4" w:name="where_come_from"/>
      <w:r w:rsidRPr="00306873">
        <w:rPr>
          <w:noProof/>
          <w:sz w:val="28"/>
          <w:szCs w:val="28"/>
          <w:lang w:eastAsia="en-US"/>
        </w:rPr>
        <w:lastRenderedPageBreak/>
        <mc:AlternateContent>
          <mc:Choice Requires="wps">
            <w:drawing>
              <wp:anchor distT="0" distB="0" distL="114300" distR="114300" simplePos="0" relativeHeight="251730944" behindDoc="1" locked="0" layoutInCell="1" allowOverlap="1" wp14:anchorId="61064C92" wp14:editId="3FEEDA55">
                <wp:simplePos x="0" y="0"/>
                <wp:positionH relativeFrom="margin">
                  <wp:posOffset>3202940</wp:posOffset>
                </wp:positionH>
                <wp:positionV relativeFrom="paragraph">
                  <wp:posOffset>-540754</wp:posOffset>
                </wp:positionV>
                <wp:extent cx="3709035" cy="573932"/>
                <wp:effectExtent l="0" t="0" r="24765" b="17145"/>
                <wp:wrapNone/>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62CAB77A" w14:textId="77777777" w:rsidR="00024DB4" w:rsidRPr="00C73C1C" w:rsidRDefault="00024DB4" w:rsidP="005B21B7">
                            <w:pPr>
                              <w:rPr>
                                <w:rFonts w:ascii="Verdana" w:hAnsi="Verdana"/>
                                <w:b/>
                                <w:sz w:val="14"/>
                                <w:szCs w:val="16"/>
                              </w:rPr>
                            </w:pPr>
                            <w:r w:rsidRPr="00C73C1C">
                              <w:rPr>
                                <w:rFonts w:ascii="Verdana" w:hAnsi="Verdana"/>
                                <w:sz w:val="14"/>
                                <w:szCs w:val="16"/>
                              </w:rPr>
                              <w:t>Aligned to the following standards:</w:t>
                            </w:r>
                          </w:p>
                          <w:p w14:paraId="15EDB776" w14:textId="7D160FF2" w:rsidR="00024DB4" w:rsidRPr="00C73C1C" w:rsidRDefault="00024DB4" w:rsidP="005B21B7">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1064C92" id="_x0000_s1057" type="#_x0000_t202" style="position:absolute;margin-left:252.2pt;margin-top:-42.6pt;width:292.05pt;height:45.2pt;z-index:-2515855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ixN0FgIAACcEAAAOAAAAZHJzL2Uyb0RvYy54bWysk9uO2yAQhu8r9R0Q940dJ2kSK85qm22q&#10;StuDtO0DYIxjVMxQILHTp98Be7Pp6aaqLxDjgX9mvhk2N32ryElYJ0EXdDpJKRGaQyX1oaBfv+xf&#10;rShxnumKKdCioGfh6M325YtNZ3KRQQOqEpagiHZ5ZwraeG/yJHG8ES1zEzBCo7MG2zKPpj0klWUd&#10;qrcqydL0ddKBrYwFLpzDv3eDk26jfl0L7j/VtROeqIJibj6uNq5lWJPthuUHy0wj+ZgG+4csWiY1&#10;Br1I3THPyNHK36RayS04qP2EQ5tAXUsuYg1YzTT9pZqHhhkRa0E4zlwwuf8nyz+eHsxnS3z/Bnps&#10;YCzCmXvg3xzRsGuYPohba6FrBKsw8DQgSzrj8vFqQO1yF0TK7gNU2GR29BCF+tq2gQrWSVAdG3C+&#10;QBe9Jxx/zpbpOp0tKOHoWyxn61kWQ7D86baxzr8T0JKwKajFpkZ1drp3PmTD8qcjIZgDJau9VCoa&#10;9lDulCUnhgOwj9+o/tMxpUlX0PUiWwwA/iqRxu9PEq30OMlKtgVdXQ6xPGB7q6s4Z55JNewxZaVH&#10;jgHdANH3ZU9khZBXIULgWkJ1RrIWhsnFl4abBuwPSjqc2oK670dmBSXqvcburKfzeRjzaMwXywwN&#10;e+0prz1Mc5QqqKdk2O58fBoBnIZb7GItI+DnTMaccRoj9/HlhHG/tuOp5/e9fQQAAP//AwBQSwME&#10;FAAGAAgAAAAhAOCC+GLfAAAACgEAAA8AAABkcnMvZG93bnJldi54bWxMj8FOwzAQRO9I/IO1SFxQ&#10;axOSYkKcCiGB4AYFwdVNtkmEvQ62m4a/xz3BcTVPM2+r9WwNm9CHwZGCy6UAhtS4dqBOwfvbw0IC&#10;C1FTq40jVPCDAdb16Umly9Yd6BWnTexYKqFQagV9jGPJeWh6tDos3YiUsp3zVsd0+o63Xh9SuTU8&#10;E2LFrR4oLfR6xPsem6/N3iqQ+dP0GZ6vXj6a1c7cxIvr6fHbK3V+Nt/dAos4xz8YjvpJHerktHV7&#10;agMzCgqR5wlVsJBFBuxICCkLYNuUZcDriv9/of4FAAD//wMAUEsBAi0AFAAGAAgAAAAhALaDOJL+&#10;AAAA4QEAABMAAAAAAAAAAAAAAAAAAAAAAFtDb250ZW50X1R5cGVzXS54bWxQSwECLQAUAAYACAAA&#10;ACEAOP0h/9YAAACUAQAACwAAAAAAAAAAAAAAAAAvAQAAX3JlbHMvLnJlbHNQSwECLQAUAAYACAAA&#10;ACEA84sTdBYCAAAnBAAADgAAAAAAAAAAAAAAAAAuAgAAZHJzL2Uyb0RvYy54bWxQSwECLQAUAAYA&#10;CAAAACEA4IL4Yt8AAAAKAQAADwAAAAAAAAAAAAAAAABwBAAAZHJzL2Rvd25yZXYueG1sUEsFBgAA&#10;AAAEAAQA8wAAAHwFAAAAAA==&#10;">
                <v:textbox>
                  <w:txbxContent>
                    <w:p w14:paraId="62CAB77A" w14:textId="77777777" w:rsidR="00024DB4" w:rsidRPr="00C73C1C" w:rsidRDefault="00024DB4" w:rsidP="005B21B7">
                      <w:pPr>
                        <w:rPr>
                          <w:rFonts w:ascii="Verdana" w:hAnsi="Verdana"/>
                          <w:b/>
                          <w:sz w:val="14"/>
                          <w:szCs w:val="16"/>
                        </w:rPr>
                      </w:pPr>
                      <w:r w:rsidRPr="00C73C1C">
                        <w:rPr>
                          <w:rFonts w:ascii="Verdana" w:hAnsi="Verdana"/>
                          <w:sz w:val="14"/>
                          <w:szCs w:val="16"/>
                        </w:rPr>
                        <w:t>Aligned to the following standards:</w:t>
                      </w:r>
                    </w:p>
                    <w:p w14:paraId="15EDB776" w14:textId="7D160FF2" w:rsidR="00024DB4" w:rsidRPr="00C73C1C" w:rsidRDefault="00024DB4" w:rsidP="005B21B7">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margin"/>
              </v:shape>
            </w:pict>
          </mc:Fallback>
        </mc:AlternateContent>
      </w:r>
      <w:r w:rsidR="00F62798">
        <w:t xml:space="preserve">Where </w:t>
      </w:r>
      <w:r w:rsidR="00545747">
        <w:t>Does It All Come From</w:t>
      </w:r>
      <w:r w:rsidR="00F62798">
        <w:t>?</w:t>
      </w:r>
    </w:p>
    <w:bookmarkEnd w:id="4"/>
    <w:p w14:paraId="71C838E9" w14:textId="77777777" w:rsidR="00F62798" w:rsidRDefault="00F62798" w:rsidP="00F62798">
      <w:pPr>
        <w:pStyle w:val="FFASub1"/>
      </w:pPr>
      <w:r>
        <w:t>Directions:</w:t>
      </w:r>
    </w:p>
    <w:p w14:paraId="55B806B4" w14:textId="02E3CF87" w:rsidR="00F62798" w:rsidRDefault="00F62798" w:rsidP="00F62798">
      <w:pPr>
        <w:pStyle w:val="FFABody"/>
      </w:pPr>
      <w:r>
        <w:t>Complete the following chart to learn more about genetics.</w:t>
      </w:r>
    </w:p>
    <w:p w14:paraId="04A7B32C" w14:textId="556C4D41" w:rsidR="00F62798" w:rsidRDefault="00DF662C" w:rsidP="00F62798">
      <w:pPr>
        <w:pStyle w:val="FFABody"/>
      </w:pPr>
      <w:r>
        <w:rPr>
          <w:noProof/>
          <w:lang w:eastAsia="en-US"/>
        </w:rPr>
        <mc:AlternateContent>
          <mc:Choice Requires="wpg">
            <w:drawing>
              <wp:anchor distT="0" distB="0" distL="114300" distR="114300" simplePos="0" relativeHeight="251781120" behindDoc="0" locked="0" layoutInCell="1" allowOverlap="1" wp14:anchorId="36DC95BC" wp14:editId="016080A4">
                <wp:simplePos x="0" y="0"/>
                <wp:positionH relativeFrom="column">
                  <wp:posOffset>-257006</wp:posOffset>
                </wp:positionH>
                <wp:positionV relativeFrom="paragraph">
                  <wp:posOffset>166520</wp:posOffset>
                </wp:positionV>
                <wp:extent cx="7418002" cy="7601964"/>
                <wp:effectExtent l="19050" t="19050" r="69215" b="208915"/>
                <wp:wrapNone/>
                <wp:docPr id="311" name="Group 311"/>
                <wp:cNvGraphicFramePr/>
                <a:graphic xmlns:a="http://schemas.openxmlformats.org/drawingml/2006/main">
                  <a:graphicData uri="http://schemas.microsoft.com/office/word/2010/wordprocessingGroup">
                    <wpg:wgp>
                      <wpg:cNvGrpSpPr/>
                      <wpg:grpSpPr>
                        <a:xfrm>
                          <a:off x="0" y="0"/>
                          <a:ext cx="7418002" cy="7601964"/>
                          <a:chOff x="0" y="0"/>
                          <a:chExt cx="7418002" cy="7601964"/>
                        </a:xfrm>
                      </wpg:grpSpPr>
                      <pic:pic xmlns:pic="http://schemas.openxmlformats.org/drawingml/2006/picture">
                        <pic:nvPicPr>
                          <pic:cNvPr id="308" name="Picture 308"/>
                          <pic:cNvPicPr>
                            <a:picLocks noChangeAspect="1"/>
                          </pic:cNvPicPr>
                        </pic:nvPicPr>
                        <pic:blipFill>
                          <a:blip r:embed="rId35">
                            <a:extLst>
                              <a:ext uri="{28A0092B-C50C-407E-A947-70E740481C1C}">
                                <a14:useLocalDpi xmlns:a14="http://schemas.microsoft.com/office/drawing/2010/main" val="0"/>
                              </a:ext>
                            </a:extLst>
                          </a:blip>
                          <a:stretch>
                            <a:fillRect/>
                          </a:stretch>
                        </pic:blipFill>
                        <pic:spPr>
                          <a:xfrm rot="882900">
                            <a:off x="4674802" y="459906"/>
                            <a:ext cx="2558415" cy="2307590"/>
                          </a:xfrm>
                          <a:prstGeom prst="rect">
                            <a:avLst/>
                          </a:prstGeom>
                        </pic:spPr>
                      </pic:pic>
                      <pic:pic xmlns:pic="http://schemas.openxmlformats.org/drawingml/2006/picture">
                        <pic:nvPicPr>
                          <pic:cNvPr id="306" name="Picture 306"/>
                          <pic:cNvPicPr>
                            <a:picLocks noChangeAspect="1"/>
                          </pic:cNvPicPr>
                        </pic:nvPicPr>
                        <pic:blipFill>
                          <a:blip r:embed="rId36">
                            <a:extLst>
                              <a:ext uri="{28A0092B-C50C-407E-A947-70E740481C1C}">
                                <a14:useLocalDpi xmlns:a14="http://schemas.microsoft.com/office/drawing/2010/main" val="0"/>
                              </a:ext>
                            </a:extLst>
                          </a:blip>
                          <a:stretch>
                            <a:fillRect/>
                          </a:stretch>
                        </pic:blipFill>
                        <pic:spPr>
                          <a:xfrm>
                            <a:off x="259711" y="319229"/>
                            <a:ext cx="1633855" cy="1717040"/>
                          </a:xfrm>
                          <a:prstGeom prst="rect">
                            <a:avLst/>
                          </a:prstGeom>
                        </pic:spPr>
                      </pic:pic>
                      <wps:wsp>
                        <wps:cNvPr id="293" name="Text Box 293"/>
                        <wps:cNvSpPr txBox="1"/>
                        <wps:spPr>
                          <a:xfrm>
                            <a:off x="1514982" y="0"/>
                            <a:ext cx="3646778" cy="1147058"/>
                          </a:xfrm>
                          <a:prstGeom prst="rect">
                            <a:avLst/>
                          </a:prstGeom>
                          <a:solidFill>
                            <a:schemeClr val="lt1"/>
                          </a:solidFill>
                          <a:ln w="28575">
                            <a:solidFill>
                              <a:schemeClr val="tx2"/>
                            </a:solidFill>
                          </a:ln>
                        </wps:spPr>
                        <wps:txbx>
                          <w:txbxContent>
                            <w:p w14:paraId="65DF854A" w14:textId="008CF749" w:rsidR="00024DB4" w:rsidRDefault="00024DB4" w:rsidP="007C103E">
                              <w:pPr>
                                <w:pStyle w:val="FFASummary"/>
                                <w:jc w:val="center"/>
                              </w:pPr>
                              <w:r>
                                <w:t>What is DNA?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94" name="Down Arrow 294"/>
                        <wps:cNvSpPr/>
                        <wps:spPr>
                          <a:xfrm>
                            <a:off x="2131797" y="1233629"/>
                            <a:ext cx="335460" cy="977900"/>
                          </a:xfrm>
                          <a:prstGeom prst="downArrow">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95" name="Text Box 295"/>
                        <wps:cNvSpPr txBox="1"/>
                        <wps:spPr>
                          <a:xfrm>
                            <a:off x="3771224" y="2900109"/>
                            <a:ext cx="3646778" cy="1147058"/>
                          </a:xfrm>
                          <a:prstGeom prst="rect">
                            <a:avLst/>
                          </a:prstGeom>
                          <a:solidFill>
                            <a:schemeClr val="lt1"/>
                          </a:solidFill>
                          <a:ln w="28575">
                            <a:solidFill>
                              <a:schemeClr val="tx2"/>
                            </a:solidFill>
                          </a:ln>
                        </wps:spPr>
                        <wps:txbx>
                          <w:txbxContent>
                            <w:p w14:paraId="3EEDBAA1" w14:textId="18E9DC41" w:rsidR="00024DB4" w:rsidRDefault="00024DB4" w:rsidP="007C103E">
                              <w:pPr>
                                <w:pStyle w:val="FFASummary"/>
                                <w:jc w:val="center"/>
                              </w:pPr>
                              <w:r>
                                <w:t>What is phenotype?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96" name="Text Box 296"/>
                        <wps:cNvSpPr txBox="1"/>
                        <wps:spPr>
                          <a:xfrm>
                            <a:off x="0" y="2386097"/>
                            <a:ext cx="3646778" cy="1147058"/>
                          </a:xfrm>
                          <a:prstGeom prst="rect">
                            <a:avLst/>
                          </a:prstGeom>
                          <a:solidFill>
                            <a:schemeClr val="lt1"/>
                          </a:solidFill>
                          <a:ln w="28575">
                            <a:solidFill>
                              <a:schemeClr val="tx2"/>
                            </a:solidFill>
                          </a:ln>
                        </wps:spPr>
                        <wps:txbx>
                          <w:txbxContent>
                            <w:p w14:paraId="7BBEDB63" w14:textId="0AA6DFA0" w:rsidR="00024DB4" w:rsidRDefault="00024DB4" w:rsidP="007C103E">
                              <w:pPr>
                                <w:pStyle w:val="FFASummary"/>
                                <w:jc w:val="center"/>
                              </w:pPr>
                              <w:r>
                                <w:t>What is genotype?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97" name="Down Arrow 297"/>
                        <wps:cNvSpPr/>
                        <wps:spPr>
                          <a:xfrm rot="10800000" flipH="1" flipV="1">
                            <a:off x="3949775" y="4220308"/>
                            <a:ext cx="354877" cy="447918"/>
                          </a:xfrm>
                          <a:prstGeom prst="downArrow">
                            <a:avLst>
                              <a:gd name="adj1" fmla="val 41284"/>
                              <a:gd name="adj2" fmla="val 54358"/>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98" name="Down Arrow 298"/>
                        <wps:cNvSpPr/>
                        <wps:spPr>
                          <a:xfrm rot="10800000" flipH="1" flipV="1">
                            <a:off x="6151910" y="4198665"/>
                            <a:ext cx="354877" cy="447918"/>
                          </a:xfrm>
                          <a:prstGeom prst="downArrow">
                            <a:avLst>
                              <a:gd name="adj1" fmla="val 41284"/>
                              <a:gd name="adj2" fmla="val 54358"/>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00" name="Text Box 300"/>
                        <wps:cNvSpPr txBox="1"/>
                        <wps:spPr>
                          <a:xfrm>
                            <a:off x="3311318" y="4755962"/>
                            <a:ext cx="1763395" cy="2802717"/>
                          </a:xfrm>
                          <a:prstGeom prst="rect">
                            <a:avLst/>
                          </a:prstGeom>
                          <a:solidFill>
                            <a:schemeClr val="lt1"/>
                          </a:solidFill>
                          <a:ln w="28575">
                            <a:solidFill>
                              <a:schemeClr val="tx2"/>
                            </a:solidFill>
                          </a:ln>
                        </wps:spPr>
                        <wps:txbx>
                          <w:txbxContent>
                            <w:p w14:paraId="6268CC1D" w14:textId="526EC234" w:rsidR="00024DB4" w:rsidRDefault="00024DB4" w:rsidP="00161C0D">
                              <w:pPr>
                                <w:pStyle w:val="DocumentSummary"/>
                              </w:pPr>
                              <w:r>
                                <w:t>Two examples in layers: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01" name="Text Box 301"/>
                        <wps:cNvSpPr txBox="1"/>
                        <wps:spPr>
                          <a:xfrm>
                            <a:off x="5432294" y="4777605"/>
                            <a:ext cx="1763395" cy="2813538"/>
                          </a:xfrm>
                          <a:prstGeom prst="rect">
                            <a:avLst/>
                          </a:prstGeom>
                          <a:solidFill>
                            <a:schemeClr val="lt1"/>
                          </a:solidFill>
                          <a:ln w="28575">
                            <a:solidFill>
                              <a:schemeClr val="tx2"/>
                            </a:solidFill>
                          </a:ln>
                        </wps:spPr>
                        <wps:txbx>
                          <w:txbxContent>
                            <w:p w14:paraId="3A12E9F4" w14:textId="7E1D3880" w:rsidR="00024DB4" w:rsidRDefault="00024DB4" w:rsidP="00161C0D">
                              <w:pPr>
                                <w:pStyle w:val="DocumentSummary"/>
                              </w:pPr>
                              <w:r>
                                <w:t>Two examples in broilers: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05" name="Text Box 305"/>
                        <wps:cNvSpPr txBox="1"/>
                        <wps:spPr>
                          <a:xfrm rot="21050669">
                            <a:off x="335460" y="3922722"/>
                            <a:ext cx="2527638" cy="3679242"/>
                          </a:xfrm>
                          <a:prstGeom prst="foldedCorner">
                            <a:avLst/>
                          </a:prstGeom>
                          <a:solidFill>
                            <a:schemeClr val="lt1"/>
                          </a:solidFill>
                          <a:ln w="28575">
                            <a:solidFill>
                              <a:schemeClr val="tx2"/>
                            </a:solidFill>
                          </a:ln>
                        </wps:spPr>
                        <wps:txbx>
                          <w:txbxContent>
                            <w:p w14:paraId="05D1D540" w14:textId="0C0760CF" w:rsidR="00024DB4" w:rsidRDefault="00024DB4" w:rsidP="00161C0D">
                              <w:pPr>
                                <w:pStyle w:val="DocumentSummary"/>
                                <w:jc w:val="center"/>
                              </w:pPr>
                              <w:r>
                                <w:t>What role does genetics play in poultry production?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10" name="Down Arrow 310"/>
                        <wps:cNvSpPr/>
                        <wps:spPr>
                          <a:xfrm>
                            <a:off x="3917311" y="1233629"/>
                            <a:ext cx="370881" cy="1406525"/>
                          </a:xfrm>
                          <a:prstGeom prst="downArrow">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36DC95BC" id="Group 311" o:spid="_x0000_s1058" style="position:absolute;margin-left:-20.25pt;margin-top:13.1pt;width:584.1pt;height:598.6pt;z-index:251781120" coordsize="74180,7601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X8B9yqwYAAE8qAAAOAAAAZHJzL2Uyb0RvYy54bWzsWmtv2zYU/T5g/0HQ&#10;99ai3jLqFFmydgWCNmi79TOjh61VEjWKjp39+h0+JMuPNG3WDU3iAnX0oMjLq3PuPbzUi5frurKu&#10;c96VrJnZ5LljW3mTsqxs5jP794+vnsW21QnaZLRiTT6zb/LOfnny808vVu00d9mCVVnOLXTSdNNV&#10;O7MXQrTTyaRLF3lNu+eszRvcLBivqcApn08yTlfova4mruOEkxXjWctZmncdrp7rm/aJ6r8o8lS8&#10;K4ouF1Y1s2GbUL9c/V7J38nJCzqdc9ouytSYQe9hRU3LBoMOXZ1TQa0lL/e6qsuUs44V4nnK6gkr&#10;ijLN1RwwG+LszOY1Z8tWzWU+Xc3bwU1w7Y6f7t1t+vb6NW8/tJccnli1c/hCncm5rAtey7+w0lor&#10;l90MLsvXwkpxMfJJ7DiubaW4F4UOSUJfOzVdwPN7z6WLX+94ctIPPNkypy3TKf4bH+Bozwd3YwVP&#10;iSXPbdNJ/VV91JR/XrbP8LpaKsqrsirFjYIeXow0qrm+LNNLrk/gzktuldnM9hwgv6E1MI/7clhL&#10;XoKX5UOynX6KylldsPRzZzXsbEGbeX7atcAt2CRbT7abq9OtIa+qsn1VVpV8U/LYTA4Y38HIAf9o&#10;/J2zdFnnjdCE4nmFebKmW5RtZ1t8mtdXOSbE32TKIDrtBM9FupADFhj4PYyVho5uKCs3hskpdIBY&#10;DyqLM0wvjt3EceDFAWF+GPmxBBOw5AdJ4oQaSj3Y3CCIfRJosLmeEwWJYvAAGTiTd+J1zmpLHsBo&#10;2KZGoNcXnbGyb2J8qw1TFsNO/Xpw8ICAFu4DTTluGzkPCWiufu//GmgjbLlBEhGioOWRxHWTbWiR&#10;0PPiwECLRCRy/O8PrVWLJNf1DMXZHke/KY5/WNA2B7plt5vA4yZej4ePkji/sLUlr6n4rhrKaG+J&#10;NW6YGCM7GPNz5DYSED+JNSVNtuzZ6IXga4QoJ0M/IX7kBCq+3ZeNiB+sKrM+likJkJ9V3LqmSN6V&#10;0OFwp1XVWKuZ7cZBFCief6kLsVa4koFqMxDOqgahYOMDeSTWV2sVxonCibx0xbIb+E2FLiiJrk1f&#10;lYgxF7QTl5RDNOAihJB4h5+iYrCKmSPbWjD+96Hrsj0wgLu2tYIImdndX0sqM1T1pgE6EuIDhpZQ&#10;J34QuTjh4ztX4zvNsj5jcBVQDuvUoWwvqv6w4Kz+BL10KkfFLdqkGHtmi/7wTGhpBL2V5qenqpFO&#10;fBfNhxbpkignywj6cf2J8taEWQFMvGU9Hul0J9rqthJVDTtdClaUKhRvvGr8D25oNP8PJPF7kpyz&#10;VWOdcs5WoInSLtIu8EnSxJDmFnK4xCNREqmgQlzPC3ejiucFfghHS4YkUSTTnc6UvbTqc5HxYwZb&#10;lClfyFnSOm2POhI3VS49WzXv8wKQBaddzQQpoTf8oWmKFK/fX7egWa5pFTj4Z4waGKeSuepQ9qxz&#10;vOnbdHC4bz03014+misFPhimk/0wjLagN0w/PDyhRmaNGB6uy4bxQzPbRIZCt+/ZrF2zQdmj5G4q&#10;+BNkLxK11tajFBfcM8V5UURcF/EAJJWKlDg72uBJJDqkFhPsjonuUSW6YXUwoopaHozS3NeqQaQy&#10;SRIvDh2kPeAFId4s558GSZQGfeQZ5SmqQWg4nU+21KCC+IgmJkCO1aDWFMRBEUwKKatABeY3JcHl&#10;0R+9YjYlNC/xIQORvMAi33UdUxEasSjw4wjGSMHo+1FC7lhRHRCMkpTzzEyHZn9iNVDUFdYnWEZZ&#10;PnFjU58bt8H6btMm8L1hIaeEvJKDvVLtxZUq50jfdEcFelSgZin5hNaPQ3V3K2Ioun7PiBGiAJMQ&#10;nXd9ksRhqGTuMWIc16wAxQOtNz3FNasn1cHOmlVeM5rC1Ju+Voh7HkHtCTFI6oQoCJLQlMx7OU4i&#10;FLQTU892samCkrahzC21py9vlWzVTHGyXQDaJMBRZVXWpP7b4qyrJn2U44+sOOs50Kx7VBmWXt9I&#10;FchZ7Pbo8o4fRdij3smgO1QhXuDdobofIlWGDaBjeecRlXc8gHmfKt9UCdUrWJc4gROGiSqw96tV&#10;s3uBHONhxzTS4XYjPd3ARZYxG4BeGCWu32+w3ZJjCvm5T3bGeJPrUv7ORpHcuZfr160s8oPkmmFr&#10;6Eigx0QgubbaK/14uLotzA6UfiRQe6YkJIIiU3Ls8EZg5MQx7qutct8JA1dx9Pat8gOFHZiA9sc6&#10;jH3cCTy4i/+DrarU53v4alGh1nxhKT+LHJ+rYuLmO9CTfwAAAP//AwBQSwMECgAAAAAAAAAhALgD&#10;Sd2PkAIAj5ACABQAAABkcnMvbWVkaWEvaW1hZ2UxLnBuZ4lQTkcNChoKAAAADUlIRFIAAAHfAAAB&#10;sAgCAAAAZ8D4gAAAAAFzUkdCAK7OHOkAAP/KSURBVHherP1X03bRVtX9bkRfc84BEUQQAcmKBAFB&#10;wAilKJ6gVvk1ABffwXPPqLJUqrAwoCLBhYBIjhJUFHN4zTns/83vWY3OvJ+1ZFN7Hlw155hj9NF7&#10;6633MeaY4Xqv//2///d7vdd7/Z//83/6/f+8a3scrlzl1/VX4T3sJLOzt5efSKvXdch5D6LeQ0ed&#10;avspP+WnXLHvzthH1z+Raj8RGG+dt8p8XfgT6fonB+Zb4f1J+IiG//9y8f+vtvwE8Rlz3kqetyqP&#10;MOoz8MEfJSu8df7X//pf/+N//I/a/j//z/8T5X7i4EzPOeIn3vYnB92Vf1H6yQXa3PFa7ZWUSYTh&#10;LXn45TUPfyKOfg+2PAT+5Kx+zwhfDUeMn7T73uu//Jf/8i/+xb/4+T//5//Mn/kz3/u933sGPJgB&#10;x2EqTYfv6/o3xb91f00Sct3/GB4Q+jJ18f86b16/JpZ6Fbbz037aT1P/4doFUuUZvo5es/N2d5Us&#10;/AQt4UL0WrceV+3a+1afTc7/Nczecwy/O+a9NfbeXWW2vDVZv2bh6+x8kVmC+7/a9ROssIkCL2/E&#10;vbBcMKfwu4vw18jc6BoUmt/Kbx2WVMOQx2zgERRvhfc9gLCoWZ13J///iiQDHwo8+PzWWPu/Slbh&#10;+mhibwhcOQ9NXhOsyj85S9/K+Z+gCUL7rTq/lUhvteKtkf4TUeC9vv/7v//rvu7r3ud93udDPuRD&#10;fvpP/+lyWSj81J/6U18n6Ngmg6Nd+4vem6eWDR9EnJFoYVud8TinVp4C8iyDnX1ryYyvggnLzc4/&#10;42f8jAqVpLBtnZJfyUPy65iZGmub2JlPB5IfphE1Yj2AenT0iD2tqvM6Ji9uA/xKSw2AtNl/ayJI&#10;ZxWmmL52+O7Sx61f8//5P/8nOTnOyNrOXLzKPxFS/l/rsItD64IjpIMO6T+7xliMunTitSnp1GuO&#10;Zdq1qzpxjALFy8zUHM4GjIvqqP7o7oEMCeosu6EB5WfsULp8Vvg6i91AG1uyK5nwaUfIt+lFsI8J&#10;TtXkNWIPf1GbEJmEO/RCE30tUlj9iMoRb25S8u4Iqfmts4YPnR/T9rfy7UYcmW+dAQzMi/C15WHX&#10;UB0N3p2/Xoj0b//tv/2u7/qu93u/92vuXHaep+88eh0nGtY5KY3bt7MNCvud6ithp2x4a3LkWNjZ&#10;rgdRZITTaiU8KpZYqPl//+//HeecRSmxtOHnYlqdYkxfa/ia3wuVy6FLlJkz00A0ftth6QWEEM1v&#10;BDIQtm8l0Aon4aGPCCmVtAOQXUmsbeXDRx0R+NqnV4cELt1zgY6qUxeS5qKRIa8hfc9GvYeziUID&#10;mZH+1NiWGrLqnU8s5U35xS38MWFpS3L5b//tvyGJ6OiwLZplV1HTNgV4XI/oR0l48i8XUwxvL9Rc&#10;UDlCkqMmG19nZ/Lv9hrq19m5ViJFomznBmAGooHeadU2ki+5vCZnDdmO6uEWMTZms6JCndraV6Jw&#10;Y8OQscP2GxGv7bqenXMXWdROwm34OIQk/7Ianpt7DWrlooxAts+nAFxoJ5PYq0/2NoN8ePDn/tyf&#10;+8Kif//v//2//Jf/8hf8gl9QByVE+Wve0mYOCGXMw3KasUGh8muGlKryYJ1rqc49D3oRyGwN1+nk&#10;aKUC+YPJIZaIhw5FzjSfwii4VcIhboQgtrZINvKRz1hd2GEOJ+HTHKbrh6UDh4EXDZYuMEYpKs3q&#10;1xxdF51K7TbmSzEXzIRLLjWpAgOHHovGsAGeWE4XS1V7nTUuR+dBhJ5HLisU6mtg0uriRuE1RBKA&#10;qCabQPL6+s4J1ryGSStmkiOD/Kf/9J+qqdMI0FkRIWUzak2Wsi/BEq4VQ5AwgXdgNoBh2pzF9tF7&#10;5lAgJxonsG6pAcHmiEfSJ0TlFOB9fFihYYwtFKsEK/TF7+TYH2l1Z9spHJ4hdw6nJgXYjjllnvl9&#10;DMH86+vXfS3EsJHAmQPhu7FiIx9jdXEpXSE0ZvvCjeY8WwXEg5sLdwpgUb+GugrNk9r+63/9rz/r&#10;Z/2sxvX//J//c2vLP+fn/JxkVo3AGPiLftEvarX5vTr9b/7Nv2lv4jYUw27KXe+O93PAAB1GS0l0&#10;JR+4DFtNkmf8PF21RdcSytpW7TJjXl9zuo3Eo8viYT7r1L3slYs7u4sDHpWXnV1+mXzajmG6dtg+&#10;563rq+QtfGvaWnIk6nqEg0i4KYx8nd64XXQtmaLXHCTOdTTTVjiLeOFSf2Hzeucib39dzJaBMOrP&#10;Ih3dbXlcc4YrVA33Bng72ShdXoTVVyhD1crsRvqTUpewlnTm1qUPwAKt+rLPLjEVFn5jr6Fi4WBn&#10;mRSxq5wy2nITJTl90K3yMuaUGSzqLNvuqkIFBGAL3AR4VuidU+Qgwi/Ur71zh4QbEbN3yO9s88e5&#10;dby6/q1QVF5fXy4pT73N+jFnQA20pa+ZP4pOQ76evVRydgJBsVysTod5TUKTQEz7cIzC/ZZ/Zecy&#10;tbnziKfkJWVX9O/+3b9rbx69AXMN0zeD30N27qwhonnHUtINJ/5wPQVH01LMHgrDYqzFjw7Hj3vN&#10;SCwghvUCZv5uB1NvFrj14RtA9RJ8s5pR4Hb9y1WPJDW23S4uLUBatdspUbP9sl+1dQelCXyN0kRd&#10;Gq1H2iZtc4fps4br/cbhTWpigA5LFleTibqJHi8vXGyZW69RC8J5c8SDMAAfmWKnZvvQ24h7QcZA&#10;Wi1BA8fEBzjMvHO05SzSamvevZiU8syGijSU+4//8T9WWFy4Rrkepzk01uPGG2ZO87vzGrSVTDeS&#10;OxQ+uxZZ2n2Qdu5zrby2rFMyd1Ps2iJbVbKGF8b57naq8lqtPs5c7q27AaVrPmLpcIOAwoXbYLGT&#10;tkYdNUE0atVwbWXVGcu6xaYdVrjyoCH5o1AVmjVXIj3uet1YWDUTgn5f1pn/5J/8k5WWblw9DWXs&#10;n+XT6bphLHmgaXqP3Dj98CUz0EVHFzv7Q39su73YH2vnBp4YpuC75FiCePSIUmNMI1YJes9CUVJE&#10;Vf7W3qfPNYezL3sugMReK67t1wUjzfXIiDvGP9x0ewfpsuHGuTUBuE5vwytzYF6dq4Dcj95fH87X&#10;swKS19e3lXJ9PXq8Emi1alcCmo0ej36Fx6ZanRUb9StzoeiN2ATKrdLxOHMzHXdraNpbSZerZWfz&#10;oyk8zDVZwI//ldzp2/B/mP8eAJSAqPdWFmm7KcuVjDDXR/RcyVudclm90HvUVL6+pNQL9by2VLu0&#10;C3PlBowL6VX4AYv6azIFljGSKZliHWMf/EcJzrp8jkVlhvnxupJ8CsvOg6UM0+A9OeYEbWjzkp1d&#10;sF/3PHR6BAxoGPCIt4UBEjucNMCNJcOOSUN8lo/6Q/8af71y+10vCl/T4uEz+hgwBsL/+6NbEsKO&#10;IfD91//6X//jf/yPk7ByvTzCfvRdPFwTbv3Zzth7OKNuSFzG8Pfo+9pry03bWdjfEJoJU+z6QqHf&#10;i+1ctkC6PLnUHxojw3X9IwauFbfa8FnkPGB5RNFU3c7DZEaZO0+HDhuY08HF5mJM2BDVPEa8XWI/&#10;LoHXqVaNAS0vmhyJu82dEUP9B1tSYCsb0L7uHuw7RdSDig7pTAJV9bUQu+it8O6osEELmJdOmyuo&#10;CSISptgjZsEu7mg+KGYUk69AGXbZHHSj7uyaPrvfWB0NL8/1OIc6dcda9Uc/uaLDWeewcncvCJwt&#10;EoXE0m8z4uFj/lrDPWZ2QXiB5R3veEenxzxaXsfP2e1cjw7o0XSDA7gv4q8D43pCFzOb5LemnsF6&#10;KUhhAE2rW6LVUL4WgaOVd2EQDtzwD/7BP/iRH/mRUGtxQ6BWswD7R//oH5WdWwj6xb/4F889l9mD&#10;bqwasfQ1E+aJ1zHwKOlww8YNvxl1rb7KgBEsKi9OphXJw4RRsFpfUhjvzwTVFgPcfbddCAuexdjD&#10;hDVh9c5erKYSBeZxflkr2C7CF1EP5Enb1dLNs9Ggp5gKoe7EZJGlrVjhyTk1Z+nDswyZpWq2VbK7&#10;eeRUuIdnlhoWd2wEbDNu0QSNQXR1XrAMlg0Vw5bOu8p+OPG61Sm9U/5yQxejRxVcwl8mPNg42ly/&#10;z1jOWijp7mYhfXErr3HcvLzcp3BkGPNvdgag9V+WcpNONW+nJvodvYdDvd+LrSpY82TChFDPRFin&#10;ok92JhavKox1V4Ef89oXfMEXaFbVdhacbJ5yLIHpUK5EBD4StJJ5cWenIlWWvi8hOIYnxsjxVde0&#10;v1E6p14eTw3Np8+D5R3+8A//8N/9u3+3ULTCkwL/9J/+065TzHd+4S/8hV2AtPPP/tk/K2tncg8g&#10;dnlSQ/TdetN0G74gnc+4ZAAC4RF7A6ezl5qXT52yZDQqDxPWLQ7xY+F0Q6v9TSVu8+3PHPrvoo+9&#10;zs65nHVdiVcYv+ilyeYm9+zD3fPawJxiYx1z1jWtOut21hy90Jo+hDtMGXFS5DQS/7yf9/NyrgRH&#10;sp01gXn97rEzNLhpiGQNi72IxGQRa82RwOk2W9ZRlevCqHAdh1G25OyezaJjps0dcFZ/8uEDgak3&#10;NV7Tb+hpAmG6bTyQNC7/Nwpi7KXuzF9E0DyxHnK4+FB1lKPzwCFZ78sGyOnJK08u3ScxZsWwXRfi&#10;9PIKGjXZYMAuvwNtdFLILhl89Rc789cgYgU8Xyy9jgR3TOpOIqoNDlQYR3V5E+gi8EE4h4vbR3hc&#10;gQOL0oN4h9resOGJ8RtYU2zo3F5I5mMkMJBmdZPi//Af/kMVKvF8T5iWjpu/gKWUXYXCOH/zU32l&#10;T516DIv7N6Tp6CLj8BE8pgO31ZqsMgcbpan9kPMadoZoNW/iqw0sY/P1FH7cDKLfbUN+nmUCW2wQ&#10;nnW6I2HJ+rW/5u55dgpv56px3X2bzOSZCXb5US62mb9MVV4bwwfUWDQ1gPnQE25ODW3BpsT0GcKT&#10;ALrl3HXac69pKPRo/miCCQ/XjHUbUCW7i9XFR/kct8PXEbSOxrdrvvpoMz7P749ofbgVkSBwMd/I&#10;sagZheyk9njejGpnp8xu/MrmMviUEVnVaSDc0lNtPXexTvmuQ5mUmUAbmR+xQBO9V1neyJtEoQQY&#10;J2ECgfZjQEwVvBlAY8wj5XPAqD+DFVLUxp5VXvndmca6vg6gyUB5zeDr0Ru3DzXWHYHMAdwv+2W/&#10;rMWKLmn/1b/6VzmpCuXidqrw9//+36+w4ep7v/d7e+W98hxsId8d7Uo69X3f932GtJGVyQ+qPUa4&#10;oQeuy1fNkWBpbhiGhtH4gaHD5QUGLkQrn4brEdW2vaHF8fpb/TWZQCb2knW6LTtfCl41aHKD+aaA&#10;d8eW8XOAX3fPUmgsACgzcp6h5GVXplscDiKSr48cqtl2o/2e4j53flyTzTVVg+HE3oGTdZ0tmKXy&#10;eXbKLIduPFiEjjAz9ua7oTHKLb6G/DX2umAC57WHFZd7w5mE8WQKDFWRskBmmiC95XwEtIukjogF&#10;gv0ZCKLllqVpPGGUbXTdTIsoZprMLaGRczcCN3lKAftppRodlp1VXs5c72/CcBCMVR6T5s7Xcatk&#10;WcYhJg2RgTW/rvv54xF1E7t0NrJuirEYWOXLuYXKJMzHj774G3D5oJ3sLTu30wJ0E+Qwao5cUPWS&#10;TqPxD/zAD/S++z/8h/8wTTo0wMKtjPxDP/RDza9dgQ79hdC02s5rVHfqTrsWjUP7QUfs2aA1fy0F&#10;YMAld+DfVjc4t//asxe98WEGLowf6cPhYzAYy7Waqu0LPDn98qceb8qwfxPZ3L1cME7SQZM7fizG&#10;rmkis7Z35rt8MTmaLE2IusEyxS62CSw7u4Fxl5sfGfOmhg0b3i5bOnAZ9Mjp63S4XZNpgpwL1fnF&#10;2Uu2G0fXF5O5sCKE126Ovqi+3td8c3lW35JLjHEewtLIdev6vYE27glwdeajdrx3g1pc2cbv9rn1&#10;Tm+rOSqCJZn3Whm3h9iUHNRQ2uXvJeQjtGfjj82dp65zqfjg7sYilGXMnWVfA26oYAB73l3GvIhr&#10;uxWlB+43wjHmrUnq5pEHRdCxhqXabtD3bIaE21Vk5U2WW4bu2Yz282Jp953vfOfXfM3XGANL3x6z&#10;a+sBqV6C/3t/7+91B+nX/JpfA5B5DskWSLf8hu72lxSG1fDc8JtAMMJnhjzCEixjuYzT4WOMXDWQ&#10;PhL9PHVpDUkeIVBH5D+ceGPpIWT0mISbdGB11RtzVm0S6HO7VkIlcDHtNceuzhBYZh+Aa7XKV1Xh&#10;fXPTxv71vsBxYcuJGwbAKD2ZRi1uxf/yy+J/XuCIYfUIsUdqA4vK1zV4Mg/OU2PvwJ+lTLsG3jrz&#10;6fXLVeY6ccpvyKTbEsuVtlkqbW9anz58PTMl3yXoGhogL8GuyduXfzaBsKO50JsVCwfZeQEC7Y0B&#10;UvMGs40K7ehIF5fPP27deUQZuR+M1HLp8kqc0Bs2a37D4K0VlmjGG7y/YyxQFm/cgDH36uACdLPG&#10;dFgEtihRFv7n//yf17ws3NQmi7o9+A3f8A2Wm2vS9Llq7XRvsO7a765RebkpdhPq7/7u766khZE6&#10;StTNBTBc1tupG1p3f1QWhAtR1tWc83a2UHexPKrpS9tt+GFrf9NzrWB4U8OS0c1Bup7fF2koPnYS&#10;tcDg6FVuZ/ORobH6g2IKjCcLpBt1V73Lrkd43GQHmZtJJaa0kjctWL3Wfypth3Nrm7TGeJ/d2J0f&#10;VoO3QvNfS6KSzvXUHHTH8lGUf+ms90XylLmXXDx1/QL/G0cPuPSVEIBre70wQJYoH2cv3zaE3ORA&#10;4J2+KLl1ZMNR0UUtfdguQOTHPfoyoJyt8vUCzRcj01NlVrsD0ZWN9KLyRsSb2aeGEXEdLbjmo8lR&#10;woSht5S1wdjoeOdnbH953pkBY8mFgxm29m/qZHk9YRvmEbJu5uwaCgOWb0Qik0evq+hD2mROw4Ro&#10;tbS1uaHy+ZJY8F1HLkL6xkhZtegqyeakn/2zf3YJt2fpfskv+SU9mFEWLqhK0B/wAR/Qm5d1VyJu&#10;ptxKdHXK4DXpVLFdss7BZfB675AOlFk4bWwc7QbspXtNYMh2ojgPzkADppr6Gj634VjLy8i37vQF&#10;6jblQ+wNRd71zvFEaaL3oboBcvbOBGrrWv3VQYarPxbNiSPAYsxZykC47Q7DTs0uFuEkiBiIdSh0&#10;uQEKTdrZQ6wz/+oGIk53r1gm3RJEh1NgndJhLJ1HkrD9seXqdslcTaoKBCBQkqV2+u3sXLZ+VZjr&#10;gcBTi1PYDjGnNBzr2jdL2LRATqhkit14h61xurbwaR+BbWM1NMZnlVfIlg1dHDoXrxrY9dK+rJpb&#10;3WFK+ZpQBnrrsULQVWfrmUDDnE6Zzmsi16vAHOHv7LbaVnPXvo9sOa6+COyJOt1ctYbRFbo+rtkY&#10;jBwqQ0cdKl6zLxsYyU7wPShLoEi+mmx/pyAywqkwHZyd2kO8vNxqcnm5Veb2y7xlWCUf9EEfFNA9&#10;QpdXys7Nl+XulqdTtU9H9YBHk+v3f//3r6TmdVc1vlnqgcZNdlPsIjz1htVtMgzhyQogs3EVHtg+&#10;OHHxWXMSdorw28UtGaS3ORtHx4v86l9M1h21+XcWIfrMfOiztgNqDNFqEf6wa8ycJgJVtD90HpNH&#10;GEo+GHizp3e1JSMeX34UezOEktPzdYDQZ8LX73Yu2kQ9ZouguHmKj2bpzZUzCjKz/UHda8K8L345&#10;a6Gnd813mbJxeiGvpG1oeNFO2rr8Ry2bChuJQe3UjaxL4BGMTMhcj1++Tb12jEMeVN+wdyNOGt3l&#10;oI4W1yPkjQJn0WOgaXX1b5+Nb9Yx58vrrUG/DhaKU2JuW8kCA/Nguri6weDshtz5QMrm7+unR6ZY&#10;Erzl2x9dSKMMsw31HZaR3f0rC1vf8O2opsD9loJr2Ey5tFvzcnGL1O1gT9m5w4T8k3/yT5qAl9YL&#10;khasy+zcPzLRc+hD7IblZfbrRLA4XzWi0haYKDWsXrtm4EOVnEeuWR3S7oXwAmPd3eAfX4XN3dbR&#10;ZgcjEjVUmIMu9W+F24oOr5nA/EuJB3sBS5OlhsvVRcul68C8PV6HrkdkxjHuvjjD8BL7GjjwTVM0&#10;ZCn5Q/XauLNsZ9p048fFFMVoNT2V0BYm9vU+Ueh6Q5iQ13LosFkhE0zgNHmoNKjfyqjQeNz6vq65&#10;tNlCh+Ci8NSb8itMGdZVoothfo0a2SocLO2rP8Cvs9i7rI3e6+42ucpsenoNbP+9v+iLvqh68+44&#10;WjesmldmwGi3U3qdU0d6Nefye/ju6oxP4/dUeneaXDKNhZqPi0NQv6zrMbhuCZaLpddf9+t+Xa7q&#10;MQxT4Ap5vZKG0FY5SuUd+txfZ3tdsElTc+16qXkLHaXmX/ErfkUVMNIAKAYusBTbqQF7K48lGkL4&#10;ArjCyyeSgTBuzYl8MYiGyXTjKSE0nUdupF+YkT+/M/NG+FVDtflUtVk0w1cyaUPvenBnB6O+LtMu&#10;S/V71WMFG9f79ZT9S6edVT4nggUyFHAKbiwyfE6lmwoho8mdJF3aXxCG5FU7Wm7Osd6vPsCp5PUA&#10;MDABMr9Dhmlz/SpT76aYlWxuuwQyWyBgo4860tmwutOI1ZmnWLGhLpX2CPlb3TrSPiix8bsKdG5n&#10;XcNhnNkYo186U0mnl4orJxPVl5qHG/kkYM4Qe9Nk2Xlg3Whf35cK10MqLDvfND11pwH3z85rw2g9&#10;To8c63olyxeP6CJ57h+xVjLEo0ILT9/5nd9Zzu1RjVq97/u+b9m29OqT5GXkEnfVqtBWw6bVYqAM&#10;3pMbecjdiRJ0DavTU8+/6lf9quTgmfWTaXgVm1eGjOAR2KwTRZyEyp3dOCwCbyzx2iXKIwDWxVg+&#10;WK60mx/xb3xdF2h0rUODS1DqsfTmrOGwwgXACLqS4UP4uhgBBgIllyyoN+ZouAsyOLfNWDg/EtMN&#10;m0vCq8lcOUt1tEPxWeHIyaGPbcqDS50BfitfKIBJOKfsMnGxRhRj1ZlrbhcUmLMgOaBm/oPSwnk6&#10;A9DFvn4v6y5ukI/kW72Fz2K2hntqYm56mAkWcN22AxA+ZI4bFFuS1bbuZHxYbYICNMpAYzHI2Iuh&#10;mhs2Rk7lIyRVawilR7lWb1Cd47WB1/hEdUayuc3U/RJ6bhigD9bqhajpaodAp0Ydyj3cOUuIYt6l&#10;CyVvX0ip/jzEE93Z66MZpeCWLNy0bXGje30taLRk0YsnlTdZroJ7hq1vvHwP+73eywMbPg5ZnZxR&#10;k9Y3Ovzlv/yXtzYN+ovPDBmYU3uYzDp63qnB8LlWcNYyTjvcDM9R58HalQ+ly12Fomtersn0YZpe&#10;iLqovvbs5SWXjc2v+3VqVuDGet9iy+urY1Bf9o4GpAFhT6deEi6SL2Mvha6eul7EakLPhcBjpkKB&#10;xSFNkrNH5UaJSbuUXrYdhWYRJeED24l6+M4i2OovkDWpC2sInHsRG1vYeM2cwBuVg/oSPrH0mTQY&#10;8siedZlbsWt9mRJ5QumRFhJoApH+kzNVF/h2mLk1BF64Tl/S26RklNPR3ifaNH+YzwX6wpn2r86k&#10;bdL2CLFBxwtv8lvPbLyeqLNQqIxYl5SXEDec7nXBWJsEuWNh385q3gTqBijN9K5TnHbKWQxe5Iyd&#10;d350ebNrH46vfo8q9+RcqxDeEUhUM+LybOnYHxZ4waS+PG7Vb7m4Ci0ue7c7brVTTq+yxzw+9mM/&#10;tgVrb4HXiyfP4QMxXS/4FzArWTQu8GashpOw1b0liJEVdFVAxwWS/UcwK5xWtCWT8siqZAG2BMc1&#10;az6+quAsfdwcv/EwQDDy0bbDAHSziOGXD7N6YazHDil8LZ1wZKbV6mil/No109qRF3gHYkND+RKK&#10;U8vRTKbSa5TGjRm4BATVwc7dFe75AeScGlO+wjRcQpwyHCFAvE98p4E1yYTNGecLeNJzfBjmTvlF&#10;NjaO7duXrUCaCcuMlbgGXd5kpmckOit1VIEO48D1+7ypC+Ar5Jd5h8A5RV90mI/0SwK1nRrPmSwd&#10;UaNT0jeIXpOc2nyELev6Em9Ikv+y7qwPDeYDvY5qQ2pEd0p/2782ENhWskshkJkSarjKi5mBOFKO&#10;f9XR17YRiKhpcl3Y/uY7g1vl7/me7+mB5R7G2AzURDigLW5U38ePytq+iFQK9nBrW/p4FK+aJfSa&#10;fPiHf3hPenic7ubBG2avQYP5YGfFLl8uDuTM2PlLW0zaWTJ3aoc4cc/OffoaV8jU49RQQeRTYBWu&#10;bmuokG5Tbw56uPt68CovDT1sp8ZA4Iip+uCG3lnh1P1VTs+5Y8RTApZln/Wr0wuphkrG89vj9eli&#10;ZJhUEwmVrMe5csOtOnPfwKxcLrv2zptabQDjUAaKTftVM7uf49rp7OaPquWaqcpqCusaOKQxh8JK&#10;Bs6tPHNmmo6qU+97DPlSxf42vZil6mtEpYMMeDdko88Yu4EKPsyX2atpRk/+JaearJhMOkyTS8Vx&#10;b3zT1jz1x1LwDJ5TdTxYQUPpC+J4M+gBtJjs+xUlPlN6vV7uspDXHxQcpabS1WchsWrXZ2pO4BiD&#10;/SlTzm3fonObDzo3p+i55jJsc+TUbgWjFNwCSHm5fV9Barr9S3/pL20Fw3MajT0V/spf+StLzT44&#10;iRbbZP/KRbgNknM2rAa17DycrzTYjvqvzWRpvyZQlxZoen8dyrbLuSpMgQUVp6vvMogmV8IVPv0n&#10;kKeuXZMwF6871W4vtBpoup6LH3wgx1n9XkMI55fXEpjZ9iZI3hWfQ/uK4kczR9Ghrwfyo67y5cdp&#10;yHEPnQfXBbPmy6SVA0EFoeTvV66SLsb1VdsGs34puS6gXUmGmIJwHJU6NbGYsE4pAy71r8cr2bS0&#10;as1jChl+H7zzzpImNfiUzncZ5AYLUTjP0UtT0/wasi6I1YsmW/u68XWrrd9LD3P/OfSSHLas2yZ2&#10;cGBq31aD92XuzE+K9stzO8yG+7cOoxqhY+3rnSq0dOBjYOa/nHrlbz4/vyLNtBz6Cyo27+JuDafY&#10;jTo80Duu5Ia/83f+TkvPZdVqogv+lZd7wM5fe5WFu9FnVaQ15dYussIrKu4Wtjxdau45jU/91E/9&#10;0A/90CG2SADpHMN2bLjW2V84LXI2zl85qEaCgFxIIM0IvbUgCtzIX1+Dbvqg48V/JLtKji3jmV4o&#10;QMMF4bSi87b5a+ot2LYjASE06GQBhhOl8qCoZO6e5AeLLmhoDEwCZ8uNgmE1Ubpm6TRRTcmNjump&#10;OS/fhut05eh6XZztS82dpbbxsmrSTSWSjub0mSbMBCnladLmhRp/dldhbN+V5boYGTS8fXGBYX70&#10;oD9IRy3fUB1dqTEAVRuMRG2WQ1Xb9bvDpcIJxxlAAUTXKs/XHeqCCdsRg8Si6/XsdNYdsbMdAdZQ&#10;ZZ6yjSHXOxXKOW/+uWoiIDizpwcz7nWNU+pfDdSczdMMmpixXhRWYqx2VnPqOjtPXKA7iwTXW9q2&#10;gX6BvTzFN2Xn1p1bMm6/eb3v61fY/cAmy1Xu0Yu2psO9MViCbr5cCi7//qbf9JuaNU94yf0jPuIj&#10;PvmTP/nDPuzDEjJKMZCfpj9M5oYZNRMozKgFw2gEcIfkXFHKdbrekXJ0od4cdCUAXLyNyq/BnPxl&#10;XsLpM+TXI5NngjrOruHMp9vD4+HAiWBUeXO025b5jxBSYd2NGCPe2MhTMBmBNdzyQuUbL1cHY6fb&#10;3DpId/YhdpY+0HjgY2Ix+S5hXYD6E7X9+yX1TOUqR6GkcaglkRl+8d8+BDZpLYdOZ4FzA7BTN6VO&#10;CFVBPXjpJjEtOWoCc7Bra4zZfF+du2YyMqA3o/S438XdrkQ7a7Y+xey8SYXvemjkcgPxdIGcuoBD&#10;h3ekJG08ZOnD+w5vXFxyjjz0fJFuXdhXJpYcJ4IqE7dIG/obpR+Q6ZULk2Dy36FqtZooNrewK/Dm&#10;MPoMILOGe3N5LoFL2+t8xM42evpvgjLyl37pl37zN39zTbomKAX7snNnY3z5t/pRs6Tc0kfZubZN&#10;k9v/4A/+4JY+UrV1j2zpKY42fyeM2RxJjfkVCJ3C72Wo7Rg8xI+Phd8gr9ANxpl5Ix8JdMpN8juK&#10;SwHcajowOZdGMCdhdL8ZBws5SGrgR9GrydjJ9bzMatYNHyppsra6kIyAiS1LK7eXR6c+5LY8zpxr&#10;y0JrZNYLQChWiRQwOTQP/GEiZSwoSFj6hgDfLZHJSuPAInw5d7DzyNTGH0PR1F6F3ofqWfvY8ht+&#10;w29wL7pA7rKv6UVXdXGyB/m74IufSYjVj4ibjZwoQjfoCjTeYZTszNLhxjVjAhgXCBBeOJjbjQZz&#10;PccBjTLVqXdfyiSzTQgQCBlephvoVIangWrM1wtf2FlEqFaJp7M03y2++WuW6iIhbjLRasbOQQp9&#10;CcBGbcYaEjqE4eSwq7Mvd26tMelpZjOSO6dchRt2iKg/0A+pEESmgXUjZA7Q0fXlhIBgELezGE5j&#10;ZkjQqpE/orMc7ssFi6h5N9O+/uu//su//Mu9adIUGJStXYRmKx7EtuLcg3RNopsaJ62l6jL1x3/8&#10;x8cbqUS/ixz7s2sa4s2CEJmWETYlkT0vgMxn0TZoD6JbQe++KO/TPNxqwiWo1J8QTOUOXSxEB764&#10;5W4SFk7qMGGUGG3Gk0s+vUyUVvpVfk89iDRV/ZF8jiicBBKXDTEOIpPhOzvbV049sTT2ykeI1G/l&#10;GznuPA4aG4GSmT4EisxL1IXAur5uFU2V4AA05gX7/Nhv2fnLvuzL6qL1t0o8qt9LUrHUbeq42kdg&#10;PvADP7D71d39Ll/7OnnKh5t/SwIaydIWHVi0cXHMce1vhLZKa56eHKc0nN+FlV6WGWuIbzLM+L9o&#10;UnnTPhK0GklkN/3q7sZ+h9bf5dxF38hfW/QQLFxWTR+rcrYdOYeePEVhDG9HZC3/jH4QozBkgCxC&#10;rxDKEzj57bwsBb/jHe/Qzcg9uiySyaXfmL2dEU41ii7ACJ+oGyFLajeoUPmtIYqassBUmhrpRuBc&#10;Zd/AiIjoDlPf1O9sxC3O2/EPQ02iTcRKzVUIo1aik9yUOZ/te3UGKl0s0m4KGA+oem28p+5Z6tlQ&#10;jUD7g0U5c/R+QSCkJp5JmpLqYBvmPby5oFq/ONQmAm1wXqfkLLPrXcPby8yc8DmRYtecqX0dqqEt&#10;v7TlAnlZaA2iAfVWzEcDTADvSKWXi9tyhPrzDvRIu34fGQh5HF5jdw/qerZ98UKNq9hcmUoNThG1&#10;OXLk9ABo13ZlFld7zZoT4imjtqje5DoCb8VjophDAaSai2myTbUlR/nu0mAwQkbuI2TeX7/kXHxY&#10;erk0WORxZLiwSOtcP6zI3Mx0aozAM3aJslPJN2E3Q69kqQZDknkzz6g1K9i4OuPqEF6MPOavhE+9&#10;NXxB/gu/8AtLRmk25l3O3aB6cOUiMg3GqiErUFeB8DFg+7N29KUx918LR99LrAlcMEzgks51dp/M&#10;7wKwS8Jf+2t/bfNlz2AIvzYryJHedwUjfVeIvedtQlp5lZtT64JYdo2Ilwrrd4UPVIFw5TBnAZN3&#10;Lr8h8yC35lrZMaTfZFSdxzRzXK+JK4y4chHjvhsYNHk4+kIxegnOQUSxNZzJDz++5iFLL3oeUfft&#10;IXG+NHG7e901N01/+NwIH/3gNvSSL6hAtGED1PLaxJJ5vby08hA7fLSd08eopR5OUV7a7Tu33TjB&#10;0jJvW0m51NyOaG+naUeVy+CtwtWkS8BIixXD4eGUsWj9LqBq6JoVCNLlqMIuzdWRvtvZ5PqCtsxO&#10;/uAihJy6QwYpz3x2tLkMNJ5dkjikA/C3TeBYraaNI3B+zKTSep8T55TF4wJwHhyATHP5pf6Mveg5&#10;xaKXb9QB/bqf80avyyG+2ald+6yn8XutpuilO2v1chWF1FVXd/p90FcXqzCM6P8wYVg33eiT+X1l&#10;37JGQd7X6Zoje1TOVxx1136JuMvD3/JbfksoNT2J9OYsnt8YDjcgL27T4cbq+HcVfuzTYbyZRbft&#10;Da2LJ7oj5erfnceEKDlKdHfRu8Gju8tjJbC6XphPLyvURDum2aHkoushR4/z3Ugl9Wt+h5ML+A31&#10;daQvQcJrTKbSXUGewsChWE3uvE8r5VOS2JsvxNuNo/ZXMhhn6SKFtuJ5uLmn/XVf93WdLQX3oGdL&#10;GTEzJrfF2KbJEbv5h+dE22lrhlGCdqNPcryBTP7Qm8IMTDGzy2mIYBuxcGZ+XCpMc+sPKoAaYkBz&#10;SJ9V0Gnb1iTBpdPO3j/0WmYfo/j0ZhsYXgDxChMYSJlLZh68jEKbmbD99Xg9pdCyhu1BVyjV5JJZ&#10;j29OffEXfzFPjCI3cgbT0Jy3QKlLQM88+yPuJeV6udG4hnPYBYu6r2UmgbMXNtUxWtBtQijD/Snc&#10;F5y/5mu+5tu//du7aIjHJeXSboyP3ybRTTGaU3ersGc2fuNv/I3dCSwXl5Sbg/TkRjXbr3LVgDgc&#10;LidmNRxmwiMm6TZUb6sKXV7RfJzAocXDwB93O7XFOBri37CC2E7JPjRc/CyEHi5DuEm7Cs/GBxOm&#10;/Oh+p9U7S9QlAyUXMwNqLnZKk6v/SmbFELg8x4d+pxi019Eqv5WE/GLTaqx7rfncR+a1iyM0v/Gl&#10;cF0Pn2ajzQ96ZzVHNGXOdyXliFryLQWXryvxtxJZZzW5/Uq6v9KGgbIS+bqgwDgg89oAxTrKayjl&#10;zR2XpZWTsDB8wHU5qaEuLt/kpYWVjkhe8w2oTFBO4PS8MDJQSRU2KbnpYmaSSQ0raeqvL9K0HXOm&#10;xtXcQCUXXxKCF6o3VF8q9ya3SFuNi86lFLmLATrNQ8pHuzVcZtH3iLhRd8pdr1/Gs3+eg77KN5Us&#10;0m7EXluqn5Aycnm578k1iSjVVvKN3/iNvTTY2lwrGBWWr5sst47Rn1FF5bJw6dutgyTUpGptyems&#10;5S2whM+deV3oFsMpvKkE3UbHG+ek9UugGcTDoyPTYkMdwGJAbak99KxsPOgrxoC8dHZ7JG2zD5Jp&#10;hU8LLR5Z6M6opQC0sZHz2CaBvdQYcwhXuDnsY+b16HQWbcQaQy4OYDRQXdsXYAvITWWGvChIpd3/&#10;qfJNEw5tbKm+CeAjJsWLvpabpier/Y1Lzx01q9ibHU0gytSl5mbNP/iDP9iHX8rgzTZicrcH67eX&#10;YzvsJqHUthsnumOLcRcNVJiNKKTmg5AsnTtUyxADg9uPTH6Q/JqpI0iSv2wzDwofcuijC3IgRnnd&#10;jSc0VLNf5aqJwXlH+VyApRZnlrtMhC9vMZAyak5gOypv3n1jhJCZwPuI+lLf2ygar/vp5xTLaTAQ&#10;7YypD6vAMftvK+qSOSpwxtZJnJ0PLlgcz4xEuZ2aGkC/7t9lESW5zdVfs4xP/MRPLO1G2e7+1bAp&#10;c5Pi0m7ZORJH9AQWBtG9lF2TJs7uAtdFvG8y0qlCggLcLDMOvbHKWboZe7lQyaqtoRx62YOIUMJg&#10;7h/hLrOlGNX0AhyZeprAbV4gAeZT6WpIDreKkEvZMZ7vroH2544HWcdOAtk1yYvSixKdV9OAd1MY&#10;Y7GLvS7MqaFkFL0cHjhj7EMlwGpOwrrYEIiNai4U5zjK25ZKBMUkzzXriCP0Vb7rObmmyf4sIip2&#10;2IcSOaUlu960akGj/d3ijtil8q72PuETPiHekkYHsLfBocP1LtltQSPoOFFDtJ8hY7IklS3z+KJ1&#10;zJwLJp911dxTRnf8qGHlFFvgLNbG7SSwAkXb8cAGckIYMeYXfrwy9WJixMaVuHM4S0G3HlGLf+14&#10;KhHhE2J/ITk5YDExh4PHSF6e2Zgs5BghLkEZvF99r4SF2jLm9dk1IZ+ud2Oqtm0bulVWXxfzCn5n&#10;kvjcmPboCxUwOznd0S7/NvVoiaPnQ2tbLo7opHmZWxLXJJhieQ8w1ZFn6XA6urRgTU9dzOVspK3C&#10;oarmLXkYiFhD5jascF2MYUR1eGc08wiucPF1zQVzqKoA4bsJiUUv81lNPv4x5DpxdbhMw8kfCA+3&#10;Mkfhg3X8yDodTatZNLEbZmiIVIg0zYla4SXkg8M7vOpN8+vTat4kcolxTR5oV/NhOLeOResrimZR&#10;9Cspd7uv5zdKuKXsrOv3W7/1W1vEoENTimo2v27HZ2F6ncpUekE0JGGOYEN4Xli1i0OFs2IuGxNu&#10;yhudCBwVF++y4XjCX1cTyAB2MIqmQSQb6PeSZE306+G8jcrqz/AJvOzV0WsFFgvX6kdDkmfpbaJf&#10;Wo2EennhqmZaPtQC1jC6O8N6xJpv5IIBLZyu5ctWk0+tWU648WRUuAlLF6OFHWlihhnnN1brdCbE&#10;12/7tm/7gR/4gcqr5gMCrl88LhrpyTSaVVjz5tel7NY6mqc0a+7ZUn+PcuPnRnv7oDBs2DeJMx+Z&#10;n+aFOWnAzn9gmbNm/g2zq0k1TZY5F8jr8VKfeq7KqwC0MWbNX5es60vNpUuFoxA8E7Ip2KO5+kyg&#10;airtNZOL8zw+xi8U0Rg9dDdiQ0AXryNkjrsyQTEqsmUgj/OPJHIZvsrXoQycMgNKTOItcKbzvJ/w&#10;9ssvHo6MhLBqaS6WRuwo2i0TN7oDoUMfhOmwCs21q4PVdyN2iF1SKVdyf4fkTT2UQRXy20F1TrEt&#10;ToetmnOfVg+n7zOh49IiS+Wp1w4vGI91N2YuHEQiuy69b64gc3OCVeYsh7zG9ltfHG3AuOF52U75&#10;fj1kScILqpdY4+W0n1dm+YLnxgM/KWHwckflYt6vjRkDdEScWioMozljpNGcwknee0SajGTLTZUs&#10;6bTjG83eTuxw6nlgYxrG7CqUrHvMo+lJeblDj7hUrdm3/+GeXy8mdFuYXceMpgvLGU75GzZzkMIL&#10;0bxzWwW+91BMEIYGH21+TdSAclaOXtTNR3Oc+o8ksoR7AwBEj+2SZ/vXCvUnv/2s8MTnxrMKN9RN&#10;VUIeG8Xmnbng8vDHpagz/R/lRqGFGSXnu8kHjny6rNE+L2iybUTtFNgF9o1BbaEq/pljJbfFiqbJ&#10;73znO0vQUbEU7FO3H/IhH9KNk64O3eXuSrGtZN1/YNZFS9JdCOrr0d0jY3b4CPYblReWUX0Q2WHj&#10;5CxFvCZGJaxzI8fv6stc+Llt4XDHTn0tyegdFau2ezAyqWUKmYrC1hM2Ol6IiDVdECMLpaott7S/&#10;6L7zJ0G9WcUQuJjf0H4TCN0VvNcU7BmTFjmIspBTZ5XX2Zzh7ORcfygnan2tI2MUyq4m+68QvkGL&#10;cYj9HPkIhkUOmS3M9VcmTYGrHLktdZXUWpgzNfboaPJNSeo9onuEznN4OamUnYe6T1gSp8ysZtoj&#10;0h5w7axWs2LBbIecGycqQ0wFO6nXfgj4zGluLQ6L2wYhX0BNcx9v8snAjLKWB9jr60ceUeHmU1op&#10;xLDpo5DA5ffH4Ry03qfArGbmpRbfDdvr4osGUcNftWE17s1ZNwuQL8B0dM0ZRAS+VpWG2o6iAmcu&#10;Hjjr905TLvLXfH3B2byks93czpUx0FOe9Rtv82nObUrRenRqtEzX4xy/7bf9thgb7avW46FejmWd&#10;nbFoOzoaSnPE3bm2DOTNSNRMjli+PIHPHSbhUx05dLADBPISIgfpWlocLJtXgUiK17ttTtE7SIF5&#10;ebWZ33Te8KAh0wwVJNzm0reUNedqwpaFknF3M1fCO3xzCbW7gnC8NhA0Zyw/Pny5Ctq64FrbOlvo&#10;zgAaD/QxAJSqAYjZQCT2mte+7uYV5o00NdyVC/Wq3HJEk464G3FLzc1/3T2v6+60bOhuUa901pVg&#10;AgsA35ppk/sadf0J7K/+1b/aYjT+XRjTeY5kwhw5KDSZabd8YVOrWfSIIt2pWV9pVbi2yCgv+5ye&#10;eXSbQaU07a1ffVHyomqF527oK5aoSg0lwgDX2TKoVSB8lq6O3m8ThvDymAC06VP9utPXfu2otvIF&#10;+eXDlFR5cTIXsNSUBfKrc3UY7HBYF5qPrnTIlikzfJYCiBrsFx9qrISS1K5+xOvLXNG4p+u6g5KQ&#10;7qC0L2tUp3lGq8zdCaz8b/7Nv9mMJBr0nGiTa/e3CST/4ulwMyQ9VjJftD+r4YMbY9SYL93M6uGP&#10;G5tgrjvO1WS9gGi+wECctzP5m5+ZBaPl6MSEzWHdiKvCXhHU4/zVKRPtywF1ZuAwkWrXHHmG4YQs&#10;cOSEmuzKaUOFmHqxqljdjchRdugQWpcz4BG6DnllXpzXYbom4/3gXvTOi/xUq60KVeIyZARamtP8&#10;QY7Bp2uhYr1Fiqyw5Jtu5S9PYnQqBhtsy1wlNZmuVh5U4qS6M0Wlba/Jlr6rsyfVEHQxOXA27MPd&#10;FwAGl2rks9QK1AIAjTbOka8Q1FVuLCkyewqlRZtMqE7Rm/KFaKNO17atlbc1b2qw6crA679dHDTM&#10;1JYV1nYWsVjYKTRdJqLkqI8bvMB3iIR8w1/5DOnwLkkt9m5Wvbkvyfklp7QRDh9qLK7o7Kwwa5Ow&#10;sNoFLAbSZz3iSZtytpPPIinjEQIKL248yy+WzvslZ92ZH5HZLyiWWHW9ThnFXlRs66HPnNvDc13e&#10;eYQufHizubO/Le4jGzk9lnYYGXJ3OdpzeLOrfdRiwljnkJ5zKKOWVWVDv9BjL6NuL4sLNGAO4e3s&#10;CyftuDxdDr1DwgJqCWQ9UmA+BWBtjXBDUmGduhSefwc+85Wvlcyw7ClAuOyaDAc6tBkhbpgPZ04U&#10;RJdaaAPwN29y18YFxfjHTkroiYWPOvznFH/cnWm57EPgTUaaj83jPd/YRv3OzmccTzESsO0RSOtR&#10;v0KuBzD8SVVULk13PZicbvrF9RKxlY0Aqq92PKtkrYB1pp+FRL/Vb/osAU1Pnd7fAXvNsb/Rfhry&#10;2WwHLxs3SFBPtWbKZeSGitJW5a3PNJ/qt2gsC1uRRCwf2u7QzCvrEtK0q+aFBFpcCooiXc9xQKCe&#10;GLvOUnk0mENvybByZXNFaT4+6MJvvfjSrGyi8Fa+oKHK8kj1lzKo12bZcUnqJR7OZQocJnPeJIcE&#10;JFwdEjb8qLasp/IsYqMSoiZt+Kz+6LSa9ZK7G4/zu4u593mf98mz0TJORuZ2Ss09pNGLhX/mz/yZ&#10;b/mWb3FRFSs++qM/utF6UPOs7LbY3M56lEZVm7ZsXJRx5YPk4w8rGD7kLyDDpLNUmmTYDs+L6iS0&#10;s/R3M9Wij9obp+cRo7jDkblWAkehtoOlvna5o6+ZptqI/aCosw89hxtbfA3/zfedN5W7xlfJAEJQ&#10;zYwDD1wG3yB4lMy7Y9h1LbVmG/k1GUbcb+OwaxuH8dzaDqwF3j2V5Dhdgm5rv+wsSmNtc8ymlmVb&#10;c+FaddY00xUGG0tkBUaDfFERJk1hLOBel1yCXm9d9OAw7tqRRyg8tSfBziqkQLOhpsCNNKXaMnJR&#10;V2r2jKBUq8dlEPBmoJca2nGtUOh6BEUGl6equQiZW3lk7n7tTTWHwNw3is/wGXJDerQmgQmEZJG1&#10;LHOZm47XHYhE1OJw5tAczrvBeyN/hLx8vh3d6F1qHkoTtUget3lh2c1AKy+YK91eKKnkQr0eK89f&#10;LdDFvcgZIZsj58Qo4Top537kR35kC3df8iVf8tf/+l9vZi1Y4vPHfdzH9TbspSvdpvPtlyacznEr&#10;oZtyDsKZ8XY1NdR25Gl/Vw8j1SNPCWEblEaeyRx5QE0rHam/cqfIrFzgm1q5EgWCcchONTcNAsvy&#10;YcIfQ/VmA3ocpFPjQjfP3rVEsflmhO8rSEkUxswQG9OpHVXXAUfenHId9vDBQ5tH3K5H/e6QDkOf&#10;O3UqNhg/NwuJ+Z6q89NlhvK+glSC9k2vZhmV9NsKXZf8Mbsc16GPy+wpji3smMFZebAA0g3DZisS&#10;+k0Z19gL7IVrHBoCw3+krKROd4mUpQK7yVHT3kI0e1Mg5RtLfJyaGpx4x7nxct0lLc1rWEbOFksi&#10;3o1UBwFG9xsSKiwGhvnFYU6RH9l7mTbhRIkQviaZ61nB9iUC5qg5VBd4o5A6o6Jgu2GP3ipMyUHE&#10;nElDwilZvxsCb1v1CVRnDAfCLG3/Xv+qTJ+pParfEbdqeapru74bU4WezWiQ7rfC5sgVNv/46q/+&#10;6lac/fG8r/Xn64/5mI/pE2BUYsg1B9Qwn3USzXWxJrvYYtEwXOUxZOYMrpFhdW5E2wfOkvjkzx03&#10;uqk9dt1QYimq+LUY2K8PSS/n2l+KWyitRD6cI2Z4XYQwBah3ww1pVe7sFgZVE6fqq/PCgeuGuYrB&#10;QBku7FnGGW8uiS9SuhFa2x4EXfyv/Dp18VZzg9IsZ086WPQxxwf6ZFKAgc7WxGhZ6qmkRBZlrTOW&#10;psvOzTrjrpcDbXAMKYfmyGFS4hZCTVus8y74B+n6XXhPmXsKNTf+8RAqz21zHosKtjptjGnqlAmN&#10;KJ5vHdoDH43MlNsiopUN+R0a7VTYGFOcB0XCW6NsqgUxqM5BGMYXC2N1bJR/ndqqPzMvU1d5mVfJ&#10;j3H0zNNvp5fKN3HAFoA3uWyUaid/WQheXlje4V/zl6snEDRZ5fnxer+z89fqi/m7PViBwxRe/rrx&#10;AtIbgBGyq73myz28kXqlhir4EFLZucKv+Iqv+Kqv+qqokvAc2kDuOwQt622WI8r2y6LNFqfkrBZE&#10;ANyUZc6S8R/UHRuXYcQjgtkfbSZq+cdEoWrux9zZhoZvctm7svmAquYms8sM1Fu/DmvCZReNy+Qx&#10;nAmdcpPGPGbEwJk1nCaMXUIb4BsSdmoKvDDzwQM+sKHp9B4Rh+yVqO/5VZ17uFbQvGCNwetaWyYt&#10;Q2nIZyTcLq7xl9Mqb0tIJc0v5Cm3/nxeo+zsYwXYcL1V8wqXnflGvmu/OezuhHD2QmiHYzmxj+3G&#10;fPvXxw/2JKcBv6XGviHZwFBSdmuo0QJLNlBVk9VyDTJxmUKur7vNtbO9hZ0adjlczGN2v/cu5bhB&#10;1Owa/kvBcxNiUGxpyw4aELIYJsGNEC7mtVEZuS8hoaREL4YfwC5TrwsSGLh40JAmNvsL/nnzMZq6&#10;kHrt0xspw+0xhl1Rt/dZdIPihsMEdv3U0lYK5DL5ogupEnGal4hjS/SI7VkR7eNJ8+u+XrAbuSJ9&#10;avDj9TJIVVu6kd3mgrUaXAC84TCLll5HHqfWLzctCSCPC9abVeffKY/PHLqR9WYGKvFsFVwiXyYT&#10;pdrG6asMTdy0HIYbWWUVNwOJYtS4ccEUlfSU1m5WfFGA6hthLhUmiDF1UGdjcCVIOTbX9qaDeprZ&#10;omsBNsunkJ0lNdjtbPsbP7VdBuRXS8C6W+jSR1YNMhiBzFJyMwh2lZr78kbc9WxGdWQEucmvLNY2&#10;WPKE91OawMZ4DqDY6oy+l6aQIZn/zERY7eHrS27V6JOZDQYedPW8lC9TJySL1LRlMmWSWZS2ktPr&#10;kd0g6v319tM5OdW3xAwr9wm7eqiVCZfhmS/cnJghS6/g4lwjwbRdLCHJovGS1SmYJMfdV5hT/sHd&#10;DV3csUhGDP6t3E0CWrVNeZ5VU4/GHvNBsCtMgelcTURyi3XMXBjrFz7Y4hSxzNELo0CEn5hJ7cWa&#10;JiMzJFGFC0hov2lyrjcaVZ6G+a5Hd3pOw90RtGGap/i7NvInIDXRKWmgHgJUpd7yo67dWAbFBjlp&#10;9DqUCx5w6ZfyowRf6GgzDF2jhE6RTY8AmRCxJsGxBZiPXiqhTwJlBgE7rXBD26W7uczOYtYCxZqk&#10;FUglaJoQZWhhdb+4NGw1hLxU8BKSPe9sqXETK5XUm21QuFiwmfPuKd1fRHjrbsTebelMww7RhWGM&#10;58hVuH6dziGi+WXJRb9T+aP1uL5LVx3vnnSz22f4zYWXU2iIsqhQE4/70Iex1feP3RWONPPuNX+g&#10;cb9E88YT73oIYWIJn9Xtp0az2lJzLqvHZs35GFO9jGDVgky3MS1TlIubXvXQVVOqOu23t9j9a0Z1&#10;Euur7UkwNjRuublv+Blxh23KIOXyNSZcpxiruOZ6kJBhe1spH9epNOc6pUeFo9BlHS5dvj2qXXNU&#10;owP51KOJKJi2rJ4aPLXR4jprJpMPnPFZQ5JHj/F8mq8JtpC/O0jjUmTus4up4cWo0m5jcENvO/fN&#10;I0+7uw/cgxx9Bcy0cXKuJvOas/SUGYfVdeuguwQQOIaN4bxWc+LiK+EbFIcqMhj5xNedSi7/zKfo&#10;cb3v1FhRhetE9N42nEf7Tm1qPFh4hORrCOLR+Z4au5YiBshD5hj+slN23iyDDevysnaMpBYNLu3m&#10;5gcLJ/DidemufjpMS2xYtM/4EWVhwGFq0mcjf4BWGBGlS5lC/Q6/7/u+rzTnHmDZuVlzudVzdcLm&#10;gjAcOdg8t5olPumvSHBT0TwCj0eIy5VFwvWu+ZRTJg6QH9RSgK4LxTRP4UYU/w5X1DVgeKemeKOD&#10;pNw1r5cDkaZ83Q3P3uh1qevzC/79qK7dAkWOArvsnCh3O5eqllPGAYPo4JohjwiZm4QBn1a4qIDt&#10;QmgALsXfGBj9dD31dMp9u2YEppqX0vZNo6ihZOzSyyUDn2o1qzd/17W+Zv5Iy4lcbMi5mW7WUWPw&#10;OryxgF2mXabeebBlrnzXs0Y5vWlHv5GhXsypXUDIa+6ARZ5P+qRP8u/y63qa2+Gy4Xk9yCgWDa7t&#10;LDEtcB4ClS9hUW+uYSCsxpM1Qfigq9V9oUblC90oNJ9OQ6RSeZQb1Ky+DuKvmXwDkyG392rS/5o5&#10;xS5c49sQADtnvRT2Jrfs7ArrYeGEjnCvyTcHXyiHyIJn1W4kTKw5/3UndG5EgfKSadmZSbY1VJh1&#10;YqzmLseaRX7TN31Tbu6/XJsyl5TLQb5Lh8pDbblmgQQ4t192nVIMJLYVW3cRhc34N2rOMSNiEmya&#10;kDkDFx7VN2e3hOJvwn3jtHJ/MWfpvJIOGy36LWgr9K+JZd4U876vpwYblroN2CJGJc2g+2W7q4e6&#10;TpMgKpgZpfD6aNOZofRIcJB8+HQ02Eg5WFBlk2V+bLs4UGNxO18/wni9VP/m9yE/nl9PiecprN8b&#10;e8TiEmdJJddG+7eQXZO2y3YMuWRDhsmHzCro3XDSFgmxsUXk5s6e8vyO7/gOfx4fIRFjc233uhue&#10;k9BHn3ufu2oLwA1C8+Y4qU49mgXTakDBZ5ty8bI0p/CWrLth5ezFbYbfePFBAtn5huqa8wh2tT86&#10;cXQNNxmCv81ZCtDhdfJZFODJNeeSZOAA6lqqxwdh1vsgZe/LWtw73vEO2dm86er38IFuXm8UtT14&#10;ecsfDL6trlrz6Ax+EH2VH75P/hKcYJh3ocmXubYluebOTRx6pbUkhbJWnBf8XMsBMy2xdSFRTr1a&#10;lcX8CWHSmLnAo4bfuYpkG5e3jWq4NU3Y64Z7wVYv5dYSsUh29VqTUm1zimbQpVp/U+s9Gh9vkrX9&#10;Q2iHHrpKcme3hGeNsogVh+kgtj2iNxBmIHhvVCt5/A6NR0Bi2swfSpMw+j3YrNMLoMMRTENjp/i8&#10;vcB89fmRzhw0pz8MXIVH+SMuFgV2Nofa9JCcxeRYeiNr3LiFIMoX0zMnNk3uqYzmy558jwCY7BNd&#10;cYN/86Nro3ZqXnbuyxtuMEBjnFzJ8JzrxYIhs2oj6kwYaTfh2OC3ZEf+nEKmkjmFxzf3GmKVG7oy&#10;RL4aGy9JRrkBpQTfZPblB+UPVgz/Tfhw6YGJkptqpup2NjlQjf7I73D0WxO+eFFy0D8oPh9MUXIv&#10;HEthF9YLmbZUuTYsGMaJTcTIH6cH6xgw9kuUm36ys19zExAwynykw7JPN0xacq2mx/WDoHzn40f3&#10;WngI1suuO2AC7jYP1dXKt6HdlhQ/s+LaNV6SU+UJHz+c0uPSQT12O74tsSXW0iWxZdvWLtopWWd1&#10;phWf1cmcknX3OcvOvnoK/6Kx5NvM2kzZzMuf3gpUy83QcwnssbM7E5ny0N50b0QaQ2prnecawvCR&#10;ihrmQbY97QcuDNZR0jzFxdfbJnBxbl1rkSOP3GpT4C5iXudWweF63/5Uml1u94FiXt6h3mUE9Lhr&#10;x+DSSoxIVbapAcbFEZml4L/9t//2X/2rf7Uc3aFplhf029rJOrcfEsWJCQnhGAJnfV3JN8YXnjcJ&#10;zC/XcYQr2RMLYhadZtSC9EEM8AJBTNHkkidzOlvc+bsiZ6WLIcPRc6tDTky4gB3OCpOAXTefMIdk&#10;+k+T0e+OMaus/jZ20ZMEPd5q03YxpeRNdm6Pinh2Exwu1kzSgXWiqWtfMl0eHBY3Quyzc2GgR55j&#10;w5yHMQPuslN967NTj0rKFyFYlWRTBo8ulICqLKVW2UMLIOu3kg6ZoAL60i2ut1NbbGiH2Gp2z83/&#10;EzqkcDvDB1Yik4YDqvJ6kQqnMwMrtLSd2CKq9OoZ7ZY4Ss3NhROYVj373PcTUqDD1i7Ky1VGuLYI&#10;XWFZ2J1P/q0jg1P2Ft7eyklmOVqcl7Lr2jIfczhRohnPmCPyl9HguSbgmnVs7yzvQ2bxIE0v1K25&#10;8TWB4Lo5sZKaYKB9dK1EgI1dJNjQfpx8zU8MpBudiWK7jdXjJ87ovZ19AEAdHq+JZ0j2JBIQpsnl&#10;DwX6BQid5anmGX/5L//lvjwX93pCo7G5hh7PoEbDdtdzed8S84i9vA+rfj2vMqP4AkSJgif9K/fQ&#10;2LRd5QWR+pCZ/oJLeO7BngEyqsxfMEwBA0mTDCDQB9/aNtSJYsyhPNroQiatVcqbBLiFXuEN2PlI&#10;ffkE5aR1NiZB3jBdwJBR5ZIEOFMjUXzXVkNP5s3SpUEVfuwO9Th36btgU4iCl0Z0ss1JVwLDHs15&#10;rm0knlhClNucGtbb15zwRbjuxpsOObudsOhPfTy3L1Vxj0dqBJLpngCoCfP5CeGuDyQCGLov16YC&#10;ouR1OXczUE9EvIH+rF4tzplsepgCqZQo42Uxls4lU7cB5etU8mZKvxnVt8daSXcrD62pByuxXYnF&#10;O4zRS+seSaiwgPfl62ri8XUEoKRU21x/3cRZm3e0L5miqQDwy3diwJgxtkwy/cnXam5ySjAQRTIW&#10;XXIilaBNTvumeNs29wGLjYEsXczr6w4e4xhlrglUusMhNdBg9bWaybN0aRoC23JNw/PXfu3XNncO&#10;2AZUHxUARaZ5MtIEU0ZLk91Sa4LSxih8iyrsmmKDfQE1p0N45Ut8oGPFxZaZEIM8UcNZK9aBq03U&#10;cJNU6EUb16xtZtC4TX8MXwjTp5qEjB6j06xg+93otvDHLmAuOUB1Yq/XOFeTK3bJocK02jinrew8&#10;NF4IUSXjDwRRDY/pNyVeG3Aj53F2h3PqfM+d2o4NnMqky1r6LN4e+1ObeQ7He94itsv53m3dx5qb&#10;RXpXO5ezdJuZxQWdBJJddm367FRNymjNQEEcP5Bp4y0M+x3Is3exvVMmVlJ5Ekxgk1ZhlC0pZ0V9&#10;Cbb2+23Fo/8O//W//teXmpOzxNq+eDBgmCIha3q6s7SLxOjeYVMw868iweRiOeLmmrFihgDt8hUH&#10;VrJ4BjVHS9yuvhUKiSE2kix/XX2cXWVhtpo8qw7l7V+Hcqsmo/0VuBmNjtb7rBOxSzftSMcTsqi7&#10;ol6rsfhHidl1Yawcnk01vv7rv94jklXg5Rxa1m6L7Y21lqpSRlIz1vbbKlkVamXeZ+cBDugezoXb&#10;DVVsR+y2y/ARW0CxaPFLYcy8QbHQc82EpbAVU+557m52O4WAqz2Iyc4jhsnvAvNmQP3O9dsfyDCh&#10;PDTof7k0hRcRy4o3HHYWsJ3KCpcFy/jgHcJvntmo6ji6pLmgYjb+tZF1I4RQZ9eBkqm+GLs1NWEt&#10;ljwGKyU0xsLrZq0Qrl8sMbMbCVxmVtLjvV37t18O8uqz7DliaaKLCpcgFro3pGmFW+4Klp2r2TPI&#10;lsw6q18KL+wp/HDDI2ir7PKHJsVhRvX8X76spO5anykCExI1O9Wsuac4+q0C801PXDclwSjdVklc&#10;j99tnao+Q8r1VXMXsZDetbCnQQJq3BoZRoDLjXl8vOR3TjdC2L+tJLJRn+S5Aw5wW8MlxJ1CgMwx&#10;w9DLnVuMvc4atucO+izwro90imNTTEOaj+SjjR22z1KJzKX9+lrI0JY5ZsHkj343L+T31jT+0l/6&#10;S3nTtwdyWcSwyrw3TeSUvO+VpU5Vhxd65LlnKy/n5ykhsHCmP0vBPuVTmEMvXKsDBHXWkZrVYSMz&#10;Z/KNNX4XRJmQ5pnpAZXeq+qTe964aTWvC+LMd+9kHuHlO48GNfOn9kii6wer5752TLk05/QK+x2d&#10;4HbRWNQ8wmE0xihy/MoV/b7klp53LrPkNtPnSzj7NzAecTWh842SbSCYJZ1F0Aoj0E1AehEzozuT&#10;hte1cCjYEVTmX3mxX9LQArLd1+6avazUY6FNnMvOkl11YsC7U/sizhaApr90HJR11/TWRww87mZm&#10;mj5DbNkERKO+mstH11vm3c1kI1/Rlc4pXHqNjq0/9FvlEm6GdAveByFFArosDi2tOGXqnZLdFxI8&#10;8Ck7e+W3zb8KNBkX53VteX1+xJ6ZsIi6GNpHgO1A70JKZpsQvSjpZYBDxqHKSni/yp1CraXm0c/O&#10;FF6A3dizv7gln/DlDiUUI5DjtnCxjmaRmlNeffovL+iUg6bkUNIdfURQp/JRqbmbDV7v7Gw6WNxo&#10;c4VkQcAqUP16JqeNwhGgvx9sYZrOJqq2OYXmF7rxc9H68MW4IUsuV5ohDjEWDcbKrcLdLcmSeMa2&#10;NUf5hm/4hr/yV/7Kl3/5l/+tv/W3enaw1JxuQq+RpgDJrnkNpHeMvD1Cu8pooy+H89GYNvI/mA8u&#10;ViBGbfUiuABIpe2PdaC+3V3zX0avOUA3c8Zc9RrHy7D1NAKt4WsJaLG3J3zJoWquqhbJ/D2B27H8&#10;emdDcBkDQDxcOgUgpGwa2NmmgR7PkJGXnmpFPk1cdJgaY6Q74Jss0JbkYiCWRw6LJ9Glsxw59xN7&#10;NzHAOizE4A6N0rVNeDd8Sp2+MV39urDKjFJN1fvYWNkWhmOniSHSu6StJOSbGqetB59l/6HHFxZV&#10;fIjSg6Uj7uJWybLGnKVw28wfaHw3/461193zr6SgLdM2EbvpA4GBs/IH40eShHCZCpN58win3BRM&#10;PWpAFcfW3LTgrd6cnOUac0ammUqza5Yqx8aLDEASWHljdrlpkS/xdWj51Sjuk7BuJ8Ren7XilHZ6&#10;gaXpZ2d1YYnDKRtzdArYJS/7C8zltcpposmEDN5Ms4p17ZoVN/CT08wg5vfw69/4G3/jz//5P/+n&#10;//Sf/lN/6k/9xb/4F/trxJYyeva/fN0cpfezkFl3CYEwpytcEkQk6t188ghAloJ09JPQLj4j9pzL&#10;QcIKJYCzzSGoOZomAnbbG1Z7GyV7XOTy30MihWgsouYAKKyER68BazWaTr5327bGSshcZf968c5w&#10;ZyFcdNpOtiS22YQlC5oEQVTumqhrdu+e+ByMPDLD50KhztJhwscOo7u2xYBbi52K6Mkv8r3rUae7&#10;Pp2PwUs43iwG3srX0mgUbETpdh931ktT6Tqq3974KjWbBbexpZ3ORutYWwz7RmLCDUip11MZnWqC&#10;70XexFYYOK6RG2Paya7OuuUSYilgCsY7LjaXfJmAG5deFSKoNYFFOEvhSQhvYt0w0WTc44v5Rcyw&#10;a9kBGcZGIBu3SNYRSggMWhG1HLfKpCGYhjgwM7Vap8yhcw03nOvrTcidubBqQzI5VGWRjnQ9ZCoM&#10;zxLWV3/1V2eaLJa/cr0n010n4X+n2mnwrqNm2ZHHOF2nJW4TDveQzZ0pvzrrfW6iLZOhoSEAZz4T&#10;eJlAENU1l438AkoQqZyoFCspN0H+yq/8yiztC6hdJbSOUTikrXlDAl0ZNAj1x4mf8imf4vbJgpTy&#10;LJo+8yOa6a6z7vFcvk3Dm804iCtpPu+TNpNHVBcruqOScGizM8KTYJx+Q+x3vOMdHQzKKU2iX9qM&#10;RgukcT0JIx8LtV3fdhZpMvLmbjytCzYsPN6qz+q8FUH2gwknAqhsFR3lF9fvnqjjEi4c7qBZSAzQ&#10;KphgtlMX/RYe1vXjjT+eqHIJrjQnhQ3DBa1eIIY0BvO5k4875Y6fr6o3nFTBtzJcBFRYau4pDoRr&#10;S5NOReu+c1S2bYrtrz/79cxQKhXAPViSkHb2aEenqpOEpJXr67rwcLO0rWr9YswS6HiMFXC+7huk&#10;M6edZStnl+41hAySTNpkQlJIjEiz/Zbgz8iJmcsvix/4r3wSHoZgwo06xH5wezFyQZhbt7PumLP0&#10;wftgnFbbV04NN8TKWV3mdxiNN4HQyyanOT3me87Ba4HoivNtsaus11TUO0pJMx5PGW7qkAL5S/Pr&#10;FHVWqO3wcUp6UYd1OxypDDMx/Ju/+Zt7FuXrvu7rWrppv9lJ5EzbKjQd6TdyZpE3qrK9h5Q+93M/&#10;1xr6RuLR7+pzlbws4ouHFUuJ45K1XxwmlgfHDTnkShuAQADjMqSaF5Nxj6Nf7goajVW6DeyPdiPN&#10;g2ELqtW/MTabF3U0HpNMKxbec+11MDVm1U49OlpUTwjgmks2d/YMWXxtFaLsnPEMXyvSgDB9FsPY&#10;aR5aNSNKCZR7yv5xyEJz8WCGftWgCTBniLaPSxaOiHlJS2xnS5r09E5Kzcv+3dXpPqF5hCcrysj9&#10;m23ZOdOav9dKZon0ZeoGpyK5KBUG7cdvILQlti4qSfMU0EtbFerLPgKAa78Kx8ixbfR9RGPl1Tdr&#10;MDdUMh7raJF8aUmNO4NevK3wpgBQw5waC7n5mgsQskL7O/sg4axbupn50585Kqz+NZOxY1H7ulvX&#10;Y/WC/8HnWNGksnsPbglYKEDIdkpe7YRwXu5UFdwrrtwjmJ5TclMhVkSbbjJbkUtg7r5TkxuPFt+m&#10;/049MuCcItdQBs7AseOe/PzSUNGD2/2HSy/XtJN1bn3XtoAFTl4ufl2wiuVM+/iP//jP/MzPTNSW&#10;LGg410uLHGSjwA1DIa8hteeFSqxzjrR4wrRRd2lkzF+JapuMiveBpusL5uq/+QrS6KtLkLFn5Nb+&#10;KgEvcA++G6gq480aEiIpz0h14LKQcLhN3K5OO2JyW2d3CQlfLmyqGPk69G+BzTrzt3y3YUnvs32H&#10;dtJzd1d2XVZfMR4+LRfE9QVh7JH72DJGQoONc8kQniH8V4psCSINm89WuTHGY61VKy93JzAh1lIs&#10;dzTRSI0WVfo3uW74+KuU2hYGkrjRJd1StcPQkKzrLjlp609hqtySiMVZI81jDBs9XlMZXAuMpXUm&#10;Lxrnd9jegOeCQYFXE/igNV5dp49FGvLpABeBS77Y+yDV+tLK6LVZ/6RNq3Y2ljOnQ9fy1APXRp2l&#10;iUo0ROOLCUpQ4HXceQml5FUFObdexH/95tl8JxYqR1c3DL3QwZt1LSIIESPxrXlMidI0OcXITDgl&#10;zT+uqpcM4zlIh//NPsyJhMM57jVB/qqv+qq/8Bf+wtd8zdc0k1A/VtdpNbu5klFx21CU5KY+JhlN&#10;mf/AH/gDTZ/r2joPn+odjNNqPV5UReI2DdtuDiWBNFDXag69HFtfu8jjbqzg66WUVcZVVAEdb755&#10;ou4GiUrj1uj4cMmjD0qMT3dnPFvIpeLcPLXs3DpTFwOm5CLqoqy5wONd8NVXfvWHxP5vzVeB7uXC&#10;1fYyDFLQmA82SmeC54LbIncdWctW3wcuRMLdZsjG6qs5E2pVeJSdmzv4/9bK66Kts/5nNta651Ms&#10;NV/uo5HFZAtwfd0mNrPO+rtFjCR4MtrqZNr6m6uqxfIipEKP92dXh+lZMNTQRfGdsaLydatZ8LiV&#10;kpX4HR0hqZWz7YBrTleHf3kfcdV3eL0/YCcBAcbVqVShLANhXZsfrC+aPGKYQL/4uShd+UKaQJMs&#10;8Xxxu8pM2nbwYahi0di48gQ2DDfB9BFBYLaTs3Jo/qrTvcbd2a2wq1CJSRyou4gUjHJ6Gb9lsbae&#10;iGid198ix5lo5iGrRYp0I0tQctt8MUoAeRUWUNXMimbKX/qlX9oy+nd+53e2EFehV64S7uHXKN1Q&#10;0RDSjKfuUqMKBVfGNhH59E//dCulFtwvLWE7zmxUVojDMwQm8/6lGf8aoZeU7awJA/V+I3qUXk38&#10;GRk0eYzQiXqTnbMKWS9Tl4/u+LNsNfbf6KKfkrtdb031dnBL1zfM9LJFyetaSurisuEGcKcWh+3n&#10;5rJzi62SVP5GjuWXMVW/xM7NC+CN9jU0K+GtKrcfrT28IWVH5eYpng/hb4G9UKwVJclfOQXSJOEF&#10;jDt1HSa8kMuQ9O8DGj3aXOQ0yyiDl3Ozrr4+8AM/sP9aLpt7zLmIStWI2yl3XRbtSfYCi/tFLnst&#10;UFYtgb7pUYkxhr03um723P7yC5Mrn+HLVtAGrwnmWAuEm6RwY7l+gXQz9aKRGvDUaiRUbuauu3bc&#10;zhqTJ4eblhyJnYNu+WJsGVzvC+xwC1tqvATbuR84junLtgShcCQZMynT+lWvCFLYKjPceLmR1Ypz&#10;JYbhqq33/F5qq2Yl3u9PZx+kzd1m4sjmOeJeEShT93xxybrHPCppJSS++RAYDYfJYh8CTNi+oFOn&#10;tvXSQ64tZfSQXDcAPXHf2RTzMRl/plxH3cEWVjGztpV4B6cKn/AJn9BLWO3fUVCsCavKxygTBeXL&#10;AIP98hB1nWJdv8JKR1IWUUv61BhhpgMQ1FwSgM/YuOysefVfXPYFX/AFOtMe4YjALZBJl68ZPG5R&#10;Eb10uVOLQKfGft3puvrjGR3m6Q01Vz115gDpAwu1naqVN+XMr+7UeZxOp67ahu+oxuTkRCCLepzE&#10;oiVu040KPSwc6cuMPsTheSaLtgg3ps6KhaKQpjCuY5W/DC8dVyH5HqTzfyitPCTfPfcybNd3cbSV&#10;6NicSgVYFWre2ebdArXYS8Pku8VfYVD46OjCrAqp6hukKeOdlCJ5dDeidApNB7Xp22gjDMbvxaRW&#10;pCFJvwnkL01230m1eUeuWajPcZrDcAOeOY7KuAFYE0msMzZQEh82XeAsardDgrhg/uv4hwkPdlb4&#10;LHbaoQAh2DtHcwGZtaLbGK6J+m0xodTc9BbmOICiMcG1lBRscuA9FAjApxE3FrUy1tnqx5DI43Ph&#10;EKta9y2MK9GsHpvS+nJ0iyrN3EumJete7+qmYosS9RjfPBACH/o4pKcSq8Zd53XTr+3P/bk/162/&#10;DrOiccLXTdMqZVJSwJrrRH73YKIHiHqKqU9U/87f+Tut+1nxS+E7Ug60ESwdrFkvzyIYp/ACVVe+&#10;9EVyzSsxdxwTlsQW3XMoIlEMtsgAE71gGoZ0iLovaaq3UWi2RdKr6CN4FnULMO6cKrNQQyyvsxuT&#10;M2DYXb5qNbO1vat+q7A6mmPDRLUDdOvO3eaOrHjMnYJzSmo+epEDUNncIZns7aLMxZTvNCbWO6Zt&#10;lfuqfSVus1SBehvkhwz/4db0qW2M352TAqDJcodmEwmvcqs0RVHry23FWxLGg8ga402fvenXlhrS&#10;d6eqUACAgkXtYF79lqD90aInW4aq2JOqaLsSmi88mLMNYg53SvPr8UkYYRD6gsPXOO0JQpE5TUYw&#10;7JephdYuTmfFxnVhicydvcFjHGJv5aYsMKEY63TBxRUyYds1UyH1aI6QD81hdTuqZlPantYoUeJe&#10;rdyCbsczDNES1a0+06R91eqofN2+NNfZlg683eqCD88jrQc8sKKSDmNds+bkY2NXcpZBml/3/l7r&#10;Ek0IUi9+QoBHLJtEuRqW01uT+bN/9s/2RknLcQVmFI2WrdT1AJJnN40rQtWD/HXatamJcxCllZsr&#10;n/EZn1Eez3BQVF+u4IgBDkCZJAly6/yiXODMlbwpoFiBQpqrpnxkttPZ63RN1CeQTxcsPL4Y1FbJ&#10;C/g9UaexXtdZ+0QvdyD3MtRVa1rSeFSmxGJjJJ5yl3yjqeYzbNIEJLwWDGTCZTmOIcprFQnih0U3&#10;zyroa9pS4wYnjGpb4bLzzNRpZM2vVmnbiUme04iIZtA1jzcWB+izIXc2KhkgvNBvLC9FUrWGUdN8&#10;FizZEkHjdOm14BE/o047YrU7PKbweqmkjtLWyyaeXQGmJgAsYDJtZzu19EQZsFySjZpDHsOAjGCE&#10;jLsP148kFhzmIAlx3CPffTCFqDtlQESf8WTheslJlKi+vFViImP+yBabe2WLFDaqhjMdUsChrf1d&#10;P831U4/j6pE59FmUqs+ctnz6ZV/2ZU1a1c+PObGJpwxrcho9zA2r4wIxtS3rMa3fDt347dkeA1h6&#10;klmwlMHb2MUig70ZjOdAam6C0lpHKx6l5tJ0M+Lydcm6mXVuKoM31+57IC0ud9+vl0palmkibN0v&#10;Of7yLWXqq4xvWSadrbOlTJIz1h/aLhg/4iM+4nf/7t9dgsbtDc9S7ZC/fLvpdRl8bmLm6L3KCieW&#10;Iy51lazHwNH2plNi1RlzrhwExtLVeUk7X/zFX7yEu3NzScqtm5q5KrStGx2jjm18uhrYv7Gtu/v7&#10;kOAQ44lFDkG1WQ8hKjwC1bgab6JR6SY2+BzM0s1GoJlzoYQyWpDvF2J7CqIuKi87R/Sal9qkjzRc&#10;4rbCO+8+vO6QpdVJva4lq+9F2wKjmCxZt+8F3KYMPiUaL9PEE3W8K7kgd1Z3PeiDc9JN5ki+wrLA&#10;xryxs0M6e54UAh0uyyz3MWcepDmSqbyMpnw2XksHyLjHFgTD+zGb90PVyqk4TGz4m+VNmctPprVh&#10;skNZdSmpQ+hBg7btC2O2kMmKMVwTEz0Z9oblaAP5xbBW28bw6QNMrQYyHMpWLdSWrULANX6DdHXa&#10;N/MtzcVwyEBMJu2UZB1zqimOaljK7qxruw59cdSzOlWQ+7wvHht9y8XX7zqVqFotnxYRHvr07EcJ&#10;ukzduyRlZMsgzTCS4Plrw4MF5WbH0bLsHFcrdAHaqZZNWuyOrhblKqnf1vE+53M+5+M+7uMqufRg&#10;zkB+4DY/hpg8NjJsH3sxYSkFJS7tMX8sva3CXDRBfmxReTFyVe0UboxUvPmSnZs7y3SP/hD9WqjC&#10;CLdIYIyaUsNi4yKF2aqBdQ1v3I6XaoLmhmsVYNcpdaaJtlMGuXO2781HKRdNks4SPSpMCIzmdfE2&#10;maoFV5vPgEnNbjlG65lZhahWBcmuU3LKa9KAlPuZUFZteSEG16TuvDWQGi01uCXILgsUEFhy2a0C&#10;oWgFPJlWRUz9JJ2CzbMcm79jYfWr7CFTWo2pY+2F3f7G//FYie3SZlEhHUxU+yls0qdHuhlOxG2v&#10;TvSob0HbqNMTYKEE1fW1MFi/I/2UGT8vW3QKxkEq86q//UWv+tBzgSXpQ+m11dWU+jt7u6MhJy6w&#10;NZ/OY2AItO5Mfr8e4PFgpfeGKpSAYEh5o1e/6ekp6VKqQmFiHtNvKwyN/Y3NcaDy6FTNJCNPJQ3q&#10;VTCzRphaFVz68gWbRv0Kc5yLSDOJ9KnfzsZJI4e83ERkNHa7MpluS/pbcTMqLze2XF5q/l2/63e5&#10;FL6EHCYjGNY9crEEOnrM3cgwAiyQdeGQc7kGvAAcaRfFAnkZbxJWOFpy/eRrksAXVvc2ilyzUJmR&#10;2lzlHoSjn9GmU0l0D20GL/DWkIUcCYhZOCIOJpLb+BKmU2kmaTiKG7uGfm2jnYs1qbnf+sWDzpoa&#10;37DUxYh+s7O4ysxkenXbxAGBTCUsILib0a/XCCss3yUK+cQhJakxnrXjSSb1qxl9S9BFSE9llJqt&#10;xPk6nStEASYgoYQ0cK5yh5YdGSVN7AmWzZ1Z3SGshiQfkUYstgHq8nhkANqYwOnLa4sfdaQqVhhd&#10;9IgkaRuSJDQX6+mrwMycRqyuoIO9e/fs8jvDaTsSzq0jDHhtGvLLaraz28LzGrarppBbYQ7eCwsr&#10;1teIuk6npKcvWMocsNvMJ1o9aDYKEGFVJk1C3kyH8pclDhdM02ff4E+gqXERUX03SLog8zc6nTXJ&#10;SIiJrfo9UGyyXLCEtjUHVDGrrU71I209mp5XXttaWQbBB8vfbZK7GPTuX6I0dNFmadu3QUwsMrmr&#10;xl4L/OzP/uz0qTmcDRLzGtzwB3pVeOSfUaWdvFDz0ZVzh/mYAP+lAjtGterIzhw96o7S4xux8ymi&#10;dljbe0qnWf3mtolwxYyRbKSxo3sVzDfbauLSCVNZuxgWLZfNU71TEpl5K5muBTB++sie+ZVVwhUK&#10;i0YNV77m3JBuZUnvHcHRk8iYtKi7AkWpPIsHhCs3B+lUolwzyheYWp3kR7IUrqZJRBO9d77znc31&#10;UKG24pn5sKVtAsunKcwon+hNoIWI9ltG90SRKFINFZaPaFudfNw9Q/N3XkeyKviVfWq4KYaRBh0R&#10;6/qRQ0eSIZycBQwyaIXEGNx+9rrVmXzsVGfJjjmGwOlcSUimoUvjXg/7Hb/jd7Ts2Apm0ysTtCQA&#10;vJ3lxyTzuB3dOSuwdU0Z1Xh5WtEHRdtXDisR5RqF/HyHD6BerNb2xrwKGm5WdH1nwbdW2A4cvUSh&#10;7JVxJFDjtNTZ5tGLTuXEaJn8aOPJn9pK8bm4OtJis92ys89AlxxBFGFQvfLmBB/1UR/ly449F1Rm&#10;rMcmHCKulWU3Rdq3tCLj2zKhrlOvEEigAPQuWDvm1DVBCU9VR/5qesxfpsax/qP58z//8z/v8z6v&#10;6XM1+U7g9MsjbfISwBewo6KRvl+JqIa06pfvwM53mLNEZH8ZTDWZc+mLN3lWTI1L1Ft+k1KWVahq&#10;aiKjvnALJ0ZQZpBC3M3RSHy3Hx2fXjZKz7BL8ckcXqu8EF0vCycKTA4NeQJeD52pzU+LxnKcea5b&#10;YZ2ScZhA/lxLf1Eq8Gwi7eIgRNs62xWW//NWM6/Ep2jnjUTh4UKyBO1/hjCbGqYkWIUl1WyRrqlN&#10;gdHFXQmoLZUKNm/cugws5PbnF6yQbc3Z98SrpYyyeYNTOODTXjAbiYHmd+me1dfwixvAgSOSEWYs&#10;HMXnkYeDSJP1jBmjIjAnv8Ps6p/U/9pf+2sllBJ0KxvNIjOkuZ4HAQUDft+QIHMuG6WBxopRYgYq&#10;5+IH7bGdwEXKeHsZ+JqubLyS7dN5Vo+ZNGdXm0sxj6tXWVJry8sV+sPfKpS8amgdT4+oVc3g8gpS&#10;hYS0jOuZ+g/5kA/pr2CrkAml1B4Hku4jXomy1YzyY8LjcM/VxWE4xPOG/+pUsyZJS0L9xkB/NOw/&#10;g6IfntdpqvrsQReFnvus90IGi1Jvq5HJTFRN6qJZ8x/5I3+ksYFzU9LUXigNfwMVrNzJvPHOI/Wy&#10;xM2V6gz/SascgCYxymXVOZooEsTOGKg7Z6fGEqZCHMMBv5mPmS8rG2QZxCbihsfi5LJn1LyFSzpj&#10;OXqh+OXchewG9o0iVmnbJvXffh+VZRMVVIZpfoq4Ffqmc+Wbpy/Slpop5tBISD1O0qMRuPlCIDa8&#10;e07TAmiSdVpHiFgdN6ZrWE4pwwohN+6ysZqclNh+8011TMbjd6m5OUgT5wjd+1SxrT9A6erSg9tz&#10;zfJsAhPexsx6Lza8xpIaeGkJr1Vsd370ftlzS1BnHhz+2Hxhwa0Rfd5ZExXwdXHFxUtbl05EGY8z&#10;/Gu/9msL5l5ACO0GuZ4qKxd88id/siXyNlkekpue85rIFzy6WELETNvdHyAsdajasv/EKpmcFGDR&#10;skBuHThEwWeiKhzfdHQBrIQ3G6J6QLhDcwIT4dgiZVudty5RnZhTYQTTS02iq8fhq1BDc9joUZ14&#10;Ve6rvGcw5OVOJTnuJdzbtt7l65XUknXz6Bjlw+LxzZzGKFJb1xBeczVHMYk2t1iGWrLDgWboSd53&#10;9BnyQR/0QX/0j/7RZs0+/WgtcXEKSXGamYIIsMg2340Jxiqs1mrumAe5rwqIROcRWO/GFW2RB13n&#10;u/lxQaH+etHFyDN9EviyHNRdQbIw41LwSiFuJeC4fTzCmxI2YyawXK6uskJoPoJhzReul9wE3nxN&#10;GW6TWNXptx49Q+YdbnQBOtx1QQdt5Y7N5oA40LPC9DO++qBSbU2fw9TobVKDTBVWzQPRBUxLE92J&#10;Th8rgBLr2FB52bO2nXV7sJ0M6cZ39+sLiQ/90A81wRkLU6/mMoJgy15vRbaZTFE109I8BfrtBqPF&#10;QdXYOwrOI3q5PAP1QgLOci7AbZOsZvIXMxTu985enaUA+Vyz+4EtDfXeRE9TWVkqaD/2Yz+2iJVE&#10;OEgqb8fyq43kEenS8rp+ldf1UjnzUXS8mnxJQb8D5yFZCrgwquA3q3c9PvPb2aUAPMuSX/EVX+Gt&#10;fcyp39iSkHrfMJ/AKuTr6rdRr/ph1b67GjUpt9ZFg3eVrV3407IqdG+wwbss2W85vXztc3El9IbD&#10;OuryLiFSfOW18nRmHfnXnvSpx6YREQ8zO7QgY+0lVqdADWO1B+YaG5ojW9T2MnpyIvyf+BN/4rM+&#10;67MKHyBzionzRXuHi9ydvemFEzlrQS1F4jB3SCAq21S+JdXf7IQ0UC9exp9LnnGbzEeSqW0SKn+5&#10;K1h2fmRGjRXOvGvnsiSqXcLpb3HLquXfBfDiRCwpvwYkQX5cTahdfTo0UdKpbYfTjYTSUwyoudmi&#10;wXzJYlle861+DIcKB4izJggRNzJp1SF7tapfi4Au00RL5ItkFWZO5GteXKLMGXHUVWoNS6bmMvVS&#10;Zq+jcnEMzoSP/MiP/NRP/dSEgB1dlqYzCsNidnMcOSs5NfRNhuKkw4InafXYPZYXBrzrWbHBuNkH&#10;SEcmcI2F3NqhTu+gy02Qn9cmCsKcteF5rFt9HletXNAncrqk6N2wpnhh3kW0KXPamuXpy87LvON8&#10;ipdwkoWlKJqBj1gdixbwA4Fd/CuuTGtAMYEctK2zkm8lM3lUGZI4eWPN1QAk+82P3RJsdctNv9Vk&#10;b9zOKIvRyfHuSQ379bpKv0apGOgLWRGgwrJ2VyG16m2RuOq1lBhS2q2mtOshUROXXjxJgQ5jb66J&#10;YL5gU7V7j7quPWHt610pZrJphbfydEhO85Wa9+5fDm2oSGCDRJaaanzKp3zKH/yDf7Apf5qbjyNG&#10;okz8r3M7tVnmXDZGgWtM46Ob6K7LVm1Z+8FqbU3y+PQynKiFwCRfIlEAZx4TI6tVb7KzhEKE9rez&#10;a9KMWeW7g7ir79TFC1dG4q3gaKJ3plKjmpvJLqQJ2fXaAqNywUmI5u1U2SKXm2mWhqXCa/LVASCD&#10;hRzhZz3BGG4Jr2rSXOVw69esh5J17emOiN5sYi93dbUYEU1DWO2uCLrTsxASVCXTpi2V16OVmV0f&#10;zJCqmTJ7Abfm3tb1JotXYwuGOk2x4qGGS0Aj8aAD+KWpwFghQFjNcM4dkuC9nOnUJibz8o2QxQyj&#10;xHZZo2WNZs0NTgzvVAGcFYV3Z8MtsVbn6M/pdz571abVJj5oA4o5/dpyTRAdizdKbtpFAaKwl0w9&#10;dsrgB6uFG/k3O99cMDyDoreouxHq6t6XymuFKlJYlVNG+g6BTkWhgIoP/SKwALR61uy4hh3GRsxM&#10;q6bnLevXSxPqZgMsKv8m08I3mU0vOmx6253DUmfUNXcuFxutLfRFuUhYoeiLnJ2Nk1J8A0CTaN+H&#10;aWLhEwWjTfd+Ww1P1c4ORo42Ewc4kGGLACo/sp5yHFsXI8MITyYftcO5EyjL4QAqopnD8RYB1hfM&#10;tR3N6F9zempiIH/59d8omCHGNGgbjVaywFuXSZnB45OzNxhWstQspEXI0u6S9TSRmpdDwU0ydDbr&#10;WXdj/FIG06RCUy2P1kGBGyhPk+tjgNLf7wKM5rAGuis4sWq2blqHcO3E9SKhAHBzxi1yAZxKpelm&#10;JZ7rqEJn2xC332Y3haJp0Rz5sNET0FZCLG4kv30zd1YXKkHRYmLKTPOxuZJich4HuKFouQxfoYGm&#10;N1tpS0lnJw3UVLL+kxwYyo9Ejb4/OiP/X2ApmLsr1RV3kKrg3lenWvGoryCSZSi8WKXDolTwCKRx&#10;SauRc4HEwEstRlHshsminSEbOCEMunbGZCagcb8cSofhXB3TQ2DKthbcg6606P9evZZdxiS8zeKv&#10;rTTadUauL2kmx/JCTaJWAgsBC0eJihhNI8qVXZ3Ur9lrOTp4c4H16yQYCNvvCq+dyBY/80v6J6qS&#10;KrSThp7Di4eeAKlJkquQ4+ouge7olvTzHTJUzeQ9JZuyNDD84T/8h2O+zA58sYaEONPOktUot5BU&#10;B/5coAmmzb9Iq1CdOYJDpZF5rUITNfVJ1imXOZWQXYwuw6yvG4A3iKSFl+9sULSepi4NZgxZ+rtx&#10;ew9vufo7a2d0vDRFJtQctxbeShaxdCAH4/WyDK7hQyshF0s8uZHX3V9+eU74fP8bOQjnsEXFQosD&#10;qiA4JXcoMYEz2tI5ghYwKuz1vGa+nmLGb++wVOIJv+KhEIqdZc/05CEzI8+iSmSGkBEFCaDkwjZN&#10;YnOHFvh8aNTKbEKqIDv7k2/e53o784UduUmnzJ/XWKctCq7JwwuXP/Mj14PX7yXoCFMXDSSttjd3&#10;Tu1qunmQ+zKtz6fVdR+Z9C7o9Fn0Ugl0k8mJIy1GjZlj4CoAhyjeR5LVBOON0lHx0e9Qgt4OyXz4&#10;AsMXI53tie8GJO+pRp7SnC+JG3oT0g4cjMdl4TSJWrWdjZWEoSftfPuwhiXBDtuJHmbcrfInoXWw&#10;DnuOLU76Xl3u6FTrHq1H16Sz8baJc2Jd6rlFGdvToYyPxsApBvNahzVMc3PtzGwA8OZqqyVGgkjb&#10;d4568aRqbnLWvPrGdbhxyjAUC4uIuWkV5q+bVfiUm+6OynB78LPyhbxqOLbAhP+SKl9PIJ15VgKh&#10;D04S9SY7uwbPDevmxuEIStY9nKmX9JeL2CaN3mBbZiGB8euUftVn/0bFzUcmikpTjHorUc0wLrtZ&#10;XoDaSGxKIjv3W5OtWiYB4nP5jVIjp8ixY5zghhjm9nRhkOTCo/2Si3ec5rwiKk0MGElwn7DK1umg&#10;Z5pfCSVru0gGmnzR2ep4WkP2d7HZWxuVNIGqsLMBUqH3wS6A0FvSuSBD1Vkbl3HQOAcKCCwRPDwL&#10;QIlszQ08lSyDTGxyMsSnJLxN49kYJnentHzREk3Taj41wenXRcYMrIs7hanOPeQRSL4OG7aPtJCp&#10;UBOAkIYAnRVmldDTAGZzavgMZ6dWbThj48AvV/bZii6wMrBTYSLHeYskeifE48wUbiene1dWJKZk&#10;2VPNGja3LQ/icCDHmd4UL0UmrSxcScCGcONfayAl3JJy5T1+h6VuojRm9FWjRNWqCXKKleI9m9Rj&#10;Nu5hrt9U8vSFZ4dc0VbYQJKE7i6kWxPqnmr/Q3/oD+VZCYoLtqoOEF4YmO0kir8ECwSWFi6HR2lk&#10;mzdxZunounsO2qjwiAiHSQtPszcpBbzObhSf2tNk/SLSe3/hF34hYm0Zd4RGqRFRklrYqMbaIbUw&#10;nrWrNjkkKL/y1+8KR8pF8ka8i6YAULK200SOQ/FY2NZ+xnsalMtzP1tkQBVIACsojNv1VUl1Zjut&#10;sESMSc18WS/9+qqcReHKk28RkI0eikLQ+L1/D0LH+kX0qOziEeGSQ70xoMpudgM5bb0R22J3K4Md&#10;lqkLiRr2UJRkR+1xcfSdo2/6MLwvKuZBSfkNpd6VoB8ed4idO0XaoNv+SEIxw2eF/daLwCuDdIss&#10;ZHpyQ+oJRrcT+kWJy3tZkmScgR4v8PWY8AgYrRjezgahSXPKku6sGyHtLHR1KkrnAjRbfDqFaXWH&#10;YNnepVVfGurXqrH3NdzxRjPfEmrHpViJmMeb1QIzaaYpJgQ+1uwWRUmzK6paZUiP9JQ3W4BOeAm3&#10;S5PYJd34tGFbudtVadKaeZRSvd4SjUvKJWjOqjt/uxMzK8lZ1XdrRKC5S98qdqnZ0lxz8z/2x/5Y&#10;K84paUa16IPY4BpVlHPEEsVSB2Crs1DlrNcpaAIf3jHww3nD7eIFt7F0ca3aI42sQuVjAuduwufw&#10;zcoGHixsluBHEYIe2XmcYw8hmgzBcfrG/yh4G2q+krFc5TaZ8Y489LzZ+bqKDiaepIWd9d8s9yYV&#10;4Usupp9T3oROUK0j3jUNsd0BAIyyCXzqPYH6jWcND9W3tCJH16Q6krUxo0iIwbG5U27iWYxzg9uL&#10;iLukMANCnborZxUVlSSz+Cwy690N8S4ee48gBQqkkrXxwAb5WTpXKrlufTh36XVIkga3B2cWDA+q&#10;pHyVDXtXE9WwrrYhI+pMprKuCO+aoEfr4La5sybLxZovG45jMria/Otwnl1EcCuLqoAwGuKGcGL7&#10;wofMDi/IlKl5p4YVscNwgUBn5hj/ynR9QdTr11ud0zbqJrDf6kSVUHLbrYaRYXmwmj5escu7O6i4&#10;4RFDWugI23jY8nEJt2dAm7N/4zd+Y9JC2z9YZkIs6tCsoi6sVifZc/rATE+IoWWK+XCKIOLZGvo+&#10;gaWS6NrroM3WN/MwKeaCZZ55auUL2OUTYF6Sq0MIhLcpsc1TG7y1mkDYju3a3tjZofyzGcP8ux3O&#10;RTMJ6iU790TdnWXgDe2Xm8bmuzOdbmHNJdDLbyYRe2OGMZuL3chckADoOoO/FxgPNYbyzRGCnw4u&#10;9qvmBbMKzZRnr6w3gODld46ZqpRJZr8JlJGrGTuj4CIq+ZWYL7BoL2Gng4ke9ajUryVFb4enYb9F&#10;Y219oshD/hQzkbRCUs3mLE2QLXl73LWdWJ7MJiZe8Wri3MyotsZqCA9zlj5o5yzPsgtJNkgof5CB&#10;x8F1u1BtXQMNCHPumC3wRCmddVpG6BLbwHPH2qp5YOvG0sxZp3Sr/LqV18YiJj94y4PMH9tdxiqc&#10;hDU3o8eW5ZEkLygQjDKAWqgvpnTaON1jG/26v+cNaZNWs04woiIDq+k/n2ruSs5HNvr1+aSQjCHV&#10;7Fk9n/dsQvAt3/ItiWoq3eDXnDrmNLp74r5nh2rYDcMKzWq9hJ3MKkSz5gdFmfvwqVGir4KrUsLr&#10;Ot26pMNqf5ocyc08LF/81t/6WxsehgaEITN8dpal8MTSITkSotmNmrEX4XFmzVFljq4L2OoUSVwv&#10;4rPAGbfHcISZQ5UvQz56cYlgNH3JzhxpG71YO4njazsjtEJRRMVdLV4QaUZpmrEEXRYkzo7cEgfD&#10;KHaVXGEVNuZoTud7GautoTtaxJvOmndULjtb2DEpi2fDyArG/LEukrm5nqw6D3WqOJEWoWy+0L2X&#10;ttJosdSvB6U3ctBwXq8JsraVowsPTytXrSY+t9R+ekbr1i6qb9LR7KNDcRjLO6yvnsbLrqbVFZaX&#10;iwpP6XHxTYj8YiQH7JzL0fMCJyocRNpy65yOMOih+TodzcTJKDeaTTcNFwmACsM2HiTWlQSVaAIx&#10;wik88oiu6pdorI0udc7juEfshKC9knEYCAxfc4qxvV+6udBRKOls7BkyaDyj5pdY0b24bs3V3KoX&#10;NTwF4f1pF2pJjicGBpeJHt0ps5dba5XMoENd9zkKjSpHtmjTc4pV8wxovyXNMnWtoNqDbnSOSLUq&#10;KXvEopHSargHbGJvQmqSfK9EmSBb6UYwj7qCrrZFSt25H+ihI0NmipmIgOKivaQBYVGscCF2G8J2&#10;iYiDLi2rvKXL+bRWkhIaB+nG43WHeGJnfr8hlnpOEYvGq0lzA+pLdu6ZDSuk2jyohnxXhH1mO3uR&#10;WqyqpuNbSHvoKF8kE8jO9Ssgh+Ps1GrbhVsXV3hCzNCdyl6PMYQ1FETIBt4QdM8k+csXHdrm9SlG&#10;WxFLVc0tqoR4WxyNhWVS33bZknckkHMHvmwyN7NlS+EJLA49ile5TxaY7/juUrHXjKacZbqUsfVY&#10;kyY+fXyyaGk+0nVrAje6VA13gWY6gDGctSQ+DK/to4Tm148P1gJndLrOncc7u3gA+ILHjngbu8ZP&#10;VjzIQ+GxlIZS/OTIHdasGT6GD5Mxkzv0cmcAQ2Y1r+0E4pgupph9lanXr9QJiiHG5EjVTLM393J9&#10;adSdDOZE6VRy/9n9urxspa5N2kKYKhvga2u1rd+mtB16oN4b25bdOtuhAawnN9K/h0aaZUfpJHgF&#10;xpuovkyAvXEsUXXXVLrujHzWUnwdqRLJLroWj/Ul7lpI6cv6/dN2EhbXiX04l8lGpm2qXY4tlJYr&#10;8GFc5RfVOJSP2C4wOeUyU2bQ0XUQSB8Umq/p4PoY+Uf1+ZoytpfnncMLU5cjiFv3M2xcuTqJq1Fk&#10;lVd4E+WqjYuLWHD7tdF4MTm6DzWnxN4y4yQ45XdxLs1ZyY3o3qdiO69wUk2sJrtfUUmndLHMdd0D&#10;hNqaFjV56bfw6DA5NY9/TZwr70aKm35VMEGehxjIfxC4YCYkWhdg0TqtfFYm4UVjrydkl9vrmVZH&#10;ySwRC/KmMMnxyHCzm+bOe4tsqeHOSvDyUvweggsIwx9bbgCwZfmLhOrLd9DWipmaD+ERl8zxYSDf&#10;kFAoMkm4xLgMWQwgiV6yNzxNMxk1j0wl8qcGvqHoZO4sA3cWrzpMvmspyFDgYZ3D3NHOBqEB61Qc&#10;6JHn/J7OVjPq0V2Z+i3BVViJ4TmnJ0crI1BnM9mzQ2XeiFSTGgZCW0m2Em+mtIhR/SSUnRvaa2Ue&#10;ndruJUatLss6jHvR0sfy/VFsT3G079vNxpu46hH1+jVr8Q6hZUB1mjr8nt/ze3pvu2FgcVSTZeH5&#10;/SYQ/uKjRf3y6RKLOvP7OLyIltnRe2lk6WUZZoH5yJCpwWVriwlUwnnDAG48dFZnvn6ZK7Sy4cJh&#10;cif6xh5Zi1IY3UI2YOqqTYkx/vJsCWitNJzSqyzwdrhMOvlEsfwqebtb7otkpbAymqv+ULj3x4xa&#10;3sB2tSuBzl4R1aGQu0AzM1W99prYqiFWPTbDTYeWSjVs32qpseH6bFCji2RNsocKamKi1GZW3tmY&#10;ncCWLwoPz9WZN5WOmzgXz6XmHoSq2nr0GCk5Y/ZcOVbNUzWUX0ajefayZfW3M6dAY8aKqM6KEGaS&#10;f8lDw0VFrRyOgZL+ZSCuazJKj7cUMyZxJU+NgZpfCTs1Msx2xLvCr4G8OdN0hM/LzjNETWpbcxjx&#10;nIq9rR7UvDlpvjaB5WuYWKNop/TqQXtT7Ep811D4JLZqKlsWsxQWIV35uQdbie8sx7HmFp4ISoEm&#10;tu6FVKFbHclJZrPgejF7QOy6Ls/WqQe0dV1D6dikp/1aVbknQ37v7/29zZobA6psfYYL5Kh5GUQY&#10;a/BTrY1D4T8ncgHSkrbD+X11qqYjzFxsOhyT51b96nRqjHVoSZnrzSmp1SSzSx5/WdkwSdx8bT1d&#10;cVeDWz7qbEdPDz2uVUTp5Qb51e9KA/RGocvjGwP8tIBRbcqgAozQzhyzkjKajGPqBBeMN+1VMmdf&#10;fBjyMDnfy3pyaLysAjp270Vy7GyHsbbeyb8xP8ePH2i6gKlJpywCFhgi2buFzXr82Y9bRt5/qaTD&#10;2N9WbATOMuz1FPN1OpxFBWddeB+Fr5knBfACoJZAR1lCbFLwUnMKm/sDf2whZ5N9USQmR6cblouZ&#10;0VLvXOC3OnfY0N06fUSEwXWAcPQo7RR91nC26w4Z0hYTUOiiBLdhQlsCo5an48vO3f71YidiEMuW&#10;KvgGYYWWzqrpRqL3pLwwsuFfxqywXx88sABYao5FFTaDdjevTlvW0F286pqsQaLDJFSz3v0JUVT0&#10;KQ9XDLzZTszMBIvRPpJX23J9T2j8vt/3+z7t0z6t6Us1ud7oxcW8th3Y8uAS6PXjmwT3rtWDR0xB&#10;/rYdt5O8sV9E4GeVHxmGAlxv2yxn4bwLsvVIzljExkUKmVLQS3b2vkZj3eUQ6Y8EPSk36ma2wktl&#10;BkMQt2xMYvnGvVWwQ2mbku1cxVZe4bV/0CcHZBQzzfHEZTNKD7e5tnVFrxeudY/FmL9JLhMkAsGw&#10;ViJc4mDdruaAIFdCyb3yeNyhlLSs8chH2sZvtlhS7LeOijeJuODxLdPmL901Mq4UnK3idRHa67+R&#10;/jf/5t+8L+olylTxAjXSYC0oxMNKmC9xSDE3J6qm5P4SUqvhRqZCtBaT1iKVcARRdBtJaiiE7Nzg&#10;IXa8YiCXaT6cedY0tnLLTatgXxStCRPGgdk4A1UeqotSelber5lg+2bHNVmaHqP0YsTSkC+8/eHD&#10;b81nuyDrlC9suFSKxuns5emEWFP2SftamS5IzfZTpt6jt45wPp40BlQn+fKDR/Tamj6bs8Ok7jz6&#10;2eVa12f+a0reT05zhdgYRbPUmNG+Z0NTEuAp/9t/+29vQaOnmz1VTROhvZk1L99YfkmZ56mBHY4M&#10;fLetvnAMqQwAPHjpUXOBTAF0Msi9ZMyT7qkEBxu1FwKd5eLFiGpSdr2M4XYIHzdeVjbEeQ1mOXUl&#10;MuJYTpttK2eDyovqW+0GLWvVf4gi8OJyJV/hQ4ScR7Vq3sRB5hwJCOtuvoBhcWPZeeZXKL1muMm1&#10;7ja/o/9CsWovq0U/Ov103888pUlHW4WewaBes5KmDMRWIqfPkctECUcyVM5Z3tGq3MKLRYwiIW2b&#10;mHeZ2RJhojKnpYwmUD3j3FVCb0K3Sii262X48AWVILMLBf2mGCbgzUag66wHL8eW+XpT9XU00FaS&#10;/KGHuFi+eBgVl455li0QK4rkMp5aubaXBszpV2bcMMChly1zDXDGXv3ei87k13ZjLUihDVtxrpr5&#10;kPpcYMiUPjaWTLeFhrMROGklSo9pJpaxese0yqXRqKKwapVIf+urVjIvNarM9T4q4CmLxFYen6tT&#10;W0sinsmzPCjttjUnoEaDQTvuwcTDuNpZA8NuikTR7gH26UEPradkYtmCPKPZzRgKh0zVlhahJJzB&#10;2ynOZfUCFknU4URdGLN52Rg5Smwf4cUgz3LfxgOS1dF8DETUG27raBR1wfFyV9DYiA1gtY3ipG9A&#10;2M4qTCgu2lhi593V1BDLB4FWt+R6iJ2D+O7crm/vgKD2cI8rbjGX16yX5c4K+61yO3SufuBYiXuN&#10;w+2de+COELEwyZG7LiJcjGxqIPZMzD2oa1C0jR/0Hzvn+OSUjjdo50KHSUtUU54uCJqt1DwTehY4&#10;G3vaqV8T5wfOl3mvkbwY1gX0VKOY30vZMZ4vhiHYMUHgXYbMcSMM4Q+HrruH2vPsVJJzR5spScIM&#10;oc/MrFw4LSbnAk3IN/Ndp2ycpTN8bOE70yXCHepXIc4sYh8KVGETAokmHfa58O7F5XSDqLORIRp7&#10;t9sVUgI9cYx+RkGwLLQ9kVnN2kriJgQ16TA6SeIgUjP9PVMgcARy1bZaWAUJvfol32qmGwCbMvdY&#10;Xo/NlZp9L4ldbQJh3hwNxNd4NdgfVISqQtiCZdE0Gl/fGYNl+ZttVV6/8xciAdCml+GJKrcEZ7hy&#10;1OKFG0rEvsnOHu91P5fbNH7YQC3bmPcA0dnRfTuaLPZGo0ljqogdax8lA+IGwA1sDpiQmX1jaWFW&#10;YWO7eyBdvrlrsRmHQMXjyi29dRgFQbS4uphU6HLJWV+08Edw9dU0ofyoF0z1nIDZKGZw0gg6i0aR&#10;KjRJqYlgaHMh2UzcSl+5uPlUDXuquhcCTVh6/cSHx8B1gYU2bC/1MeZBdKwdk0Z3fJjvbtsBtcSH&#10;YLp7UH/kYRrFHg6lqnKRYLQbb2XDygmxaWVKrrLgcXZeu/bav7MtbtKvXxs5K7mRoi8aVkF3IyH9&#10;lSMAyVN4KMmGyg3tHUan1sq6MIrAtWJ1EwL/C9WWXe7Xadi+f0WxnobMcACLqYkhvy6q43oxxTpb&#10;jCiUK0zpIpgXxz2VFOG7emvJpUl3miQHVzG5cvk9ZSLnp3/6p3/cx31c9wCTZulcLPAvTEaqy5YH&#10;/nir5prPp5UM5GSOqCg08vPgSFU1jtMXsUus1JNGNRnlCJkoTa6XjUOLIxy4hwB/k53dFXR7Sh+M&#10;fB054810GihXJ4WznPYzEr3opHDG6xeCcLlKg+M65gHEo9/rrTdhdNQwGXRzOXp1ERe9okg46GUh&#10;ZFDdJYwwGz4LMF1Q3lbeRNyadGXXOobxr9hoqy8P26tsCcVgu7uRGwZWLU2835VMS4GcUkBaK+yO&#10;TbYkv3Tc005Vq5fWNMx9YPjwiNCdy27uHto1QQykfzhCtcmRgwicFwTzODb6agvt0f268nJsSXCu&#10;1ypUlVDs0nhMW+jyIAKoOcXI2QTq3ooYJTiFgbqzvxI4Tw3+rVD+peR1gR5nGvRqIrDtCJlqKiSt&#10;X/9dEh/89WoV4lu+3nsoL1+W+dGPB+BwJOeXDn2mw0WG2yqW4yxZBIVn3XRaX0lOMY9kVMFrL/36&#10;y9e29qtjNt3kIBK6KWLqXbXmDSnWpD4JZedeOTFrtuC2iXnNDVRz2fZvyM/d4xL+VPlCDcy5lS/G&#10;lstbZl5p3AQxQ+yGOjInZxFKoIY8hcDc2oZUZKpgCFSNQNVeVjZMKDBm262NXiuZCH0wHihrfrPz&#10;mi8F3Fyw/UUUZRb/QgXug4DM9aLfGfzal1c32IGvTmNGvy+fF/rRT7RYRGu742SVrf/MW1NpkSn7&#10;UJ4CbmEnpxhoRdjnGTfP0gs5VYvu0bezeUVfElmntsNt1p2ju2Gjs4VTc5aitOY9Z9phPZaRuxOY&#10;8FK2iYmsNFdiz3UiF1SyRANVTTpVd3W6hnPTa27MHfIRzefTpezLJdLm5fnokkrD9BxtxgTUn4HL&#10;gOMMBYz6DHnQCRTWPRfkA416Q2yOHveuUR7aYc4UMzGscNmW+TccphJfTGdCNG8CK01EgwqbPsdh&#10;D1aa88aEqBWLJMoqu9tRX54QtUCcBG9apqpLsZq4ZSc5drZDgDubKPGiQsqYngsf+tQLp8vylrx9&#10;L8kYY42llwn7Cp13td36MoSMEsy/3r+Ho/ECELAIICnJelNpQ6NLBOGvgjqrr/lcM/5zqKF0vWAC&#10;TOa+kYEQSq5TZzlX2xsIBAbXj31nYwM1VTB10NxQWTdYzgy/i8m7P4GzlgTxs3DiOWbfMHidnbWC&#10;1HXeVXKaDOXVrKHLBQGQSxrP5U1EdHMWarbObqK6U9hji1s1Fwxc3haz6yiUPevmKtINvZQRYFOv&#10;6HJjvZCwzCJ9V5PzEKgd5ObvtuqkXoXNzVOyh5yKn0hfdvZ19iqkG23Rd5izbmHPtPWl8gbvaurX&#10;bGtuotWDYZcPat5MtIh6JCbVFngaXnZpOEBWGXOuVh3eUNfRxjlzKwQQUSOVGH65rnzX0z5LCklw&#10;th25QL9ufF0DpSRnzSs767dWCV+nEy6aSJ6BlOyUkbiuCZzkdpLWDLQrp1Jz61pdRXlsQzXaCuck&#10;l519z8+1YFRxsdgW63oew7TAK4ipmmlV8Ohb5dWPz9KKNO2zRwk38zVT7tDNdu9ewSqKVh7P22mV&#10;r0foetuFVoC11W8CcezSY/tzGcQEoDBZEquk3mVhBMaHVSMNLIRIKf0up82nl4cVmmBVWTom0yHM&#10;HQJ/ATVHd5ZTxtilJvpo9ZKdmztXaWTaucv1R4Jb8IDAoTrM2L5yQLME49lwVVnKmGFczlQEdWpp&#10;FyiEDMcH6dFCVKxhlaew+qkUuX2hopqeJRJIYWQ+O1tqQqASRrWzSfFSgPva/gwFb/pNlJCQeUeL&#10;dHBzvFOYNNspqdN62bVq5dVMfpPuwqm3Trof2MVjCvSERm8B7ClJKAGB2vMvNDB+edAhYNNEGpI7&#10;uPIGD+EGCWpTeL5g5rDCTgosp18203A+ki86RJIRY+htUEkgOZSkLROkOTWdupFMPcPYutaczKHh&#10;cAFGB11ULqdz3DWB/Bsg+HMzwkBDDDll+8ZFCDBKfakwUpWgvcThH6Eql09lkyYKNfTQhafoSPab&#10;nChqqc2qaPtm0JYdEiX5upfuOc7keJwpCeY3Fgar4LsckRAD08q3NczoS83dCewpOt8cT7JZ8w3M&#10;Di2q2GD7IPAucS7UXCZXcA3q9mvQsk9tnK8OrDhaQ6zbPvCnpIbYOA1xY551iBj20WOdknnZLkZq&#10;Ymh5s7LBW2i9uLK/IKHEo2QxAzgV9jtwUYr8e0W5AFh6nZArcJpcyaSR/CAuababMvhjiWBtQRy3&#10;upXR2ejVCpqnR6NXJTlvwZxMfBLM6yg0h7vY4Iz9prBWlwGyBlu8lJUaSDDGmALs6g/RKzEpq23a&#10;FhXNnYtME5OeT/J3cEOMnstcaeISfh68yOAT6C5og1p2Hr9RXGUC2TXCEH7dR59LqvlrrVS4yS4h&#10;svPCA11F0cPY0eN2JGKV3NBaXLERVrcvzEee2TISJg1JYPIIE9Ie4fOYDssjA4o503xwrWsKa+Vs&#10;Hi9BxwRrX5HBc8d1JDNmjtWGKnibHxo+s1VK9fENE+R2+osGX0MUC9WvQt11NpnR0gsvDQzNkavv&#10;v1994rnyNOnGYGrUpHlPmsjs/cfN53zO53RtZ+a0oWvpgl0PQi4RjbHzyG34SKDj/GXRhoGh2lnh&#10;tkw1X6szD14nLtVOAd5ZHljD0akmTN4p5ox19t/kDXNnuYCbmSHeLsneig61xqFpOQSdXSy1v3zk&#10;1Ou2Ck1wLu5TYCH96B1fLyI7BP3rmJFTJNmY516HmDRXjYigEP9AjOs+C7fROCGm2wQmJyEeOOVC&#10;ClRBkMwfG1eq4O2AGIxhi0Nfs3OLpugqtDynUR3Smhn5uFJiu5Dsg41F6R6nJQcUi/nNxZQvocxf&#10;Q8CwJC0+kMfU6yOWDrHLh9c5a8zhF9CZ2qj80O0mR3jOp7NrHp+zsGhcQq1priE5CN/vUsYG15k5&#10;pxB4zaePwhH+EbdjIGNF8vwynClP7Vm9uL34JCRK+OJg+77c3ZOUMdO/k9DKM3boegeYYCwpl0wJ&#10;9wc03iYtHEq+1jH69U39VrRjmr+aLf/6KF2/cc8lZm37jZxujVRYgm5LARk/OZ/4iZ/YHyb4fNIc&#10;fa9Hx4d5c2hLVioYXebZB+tmpkwCyUXBrqJGBglQZTS+CUfbR357azZHAOFzyUDhfvPX9Llxh4oY&#10;+GZu19soqzoNlvsfCXHKPdLioxxlR9yRlbS6Q5FZO70nVgitAh/cFA/rGwaYPS8ye4G3Hhk/9dYF&#10;4GJMLztVoWuuwC1XIj2K06GEWHJsDaFrNPyzuJzMdqoWsu6ltCOBspqZ1x8zocIkyE3WAfXFcE/p&#10;u7SM9C4qXQyar7X57kH6eMoqIYRfX9h/pIMb/9IETIQBe2E7etgZ1MQ6VFPzW3+WXkZdOdf13Lqz&#10;t5p+L4aPAcDhJIwz1/CRx2IUvzDh9itCLGqZgW7wmGm1usHvcH1NNz1SbHDh4eDSNZptsGHIxf/a&#10;rppLfv7qsLG8Ra0e1ylpVtk/pCTHZZbrMMzJfDf6/HFJ5aXOtlJtBI5mXqGKUS7FauVxI8trhuHE&#10;+hstX1OKgS7LGNvw0GN2lScn00r3peZWnH1thhoGmNEVIGPXZdqQqY6QtPpRW9kWgKCAxhU1F1Rz&#10;yiPA5e3CnJedRelLNv3ehDMWLY6qsMUubafYTLAjKlfnTXb2zMbWnZ2+AUwJRt5tZk/jqzqsF+eT&#10;oByOJFxoriekhrlq/L4wDe6lBp0y2Fm23O4u4qQ5G0vilj+Bj6Nh4lGk8JFnSauO/BvzOqxOvKzt&#10;srC1PApUYeG9wgdpEGt26SIlNeSanS07e/CuVuAqWnyVBjU9c4K7C/LhA/kOJRHVVriMTPI8BR9n&#10;ryNuBaeIat+QNgfZmeFz9BiJGJceI1sy1/V4vxI7Y9F22DX2Kpdeb++XivxrU18MLzUzcHCRw3Cw&#10;OJyx21lgE4v5NAHXTOjwjgEDcK0m89I4Yz3CHDGY2TyjSXR/BtjqRCXmEHsAw4w4NYzxKKR5+77O&#10;Uc61Wl1Js+Z2XL1ZrOiUv4YQGl50MmV2+6Rq5eV2ahghq1Zqbq2510/K9fUl7XTWDBpbxhnhf3PL&#10;hReMl8YLItje1Mxr4zkvP2DXLzaOh3eCOG5MSdVuypada7VCWk23KUzaDT2WTrE32dlXkFz4jApT&#10;feRm8w7t30Al/ZLJPu6qDKYpMYUAPYEC4BEJU2A157nFhhJabRyDl1a67nehK48YwGVVj3B6UaUZ&#10;aLDUFvurtgWBQDNlSIKF4CokwTePTDHAOMdffiykmdmv6yD7JjgePnVzBiYCwBMdFsT7beJj4gz/&#10;dDCZIlDk35QxiKrmFhBOzFny/rASJ4C6F2saMgqqSkhLQnJG9FFZ5HAZT92QWPO5krOYoJAtmo8D&#10;M5Bw+qgjWlix7Oysyw5u0qoKVL3yna2wysIkldb7dtZqRg2KKT+sxue1wpM2HLsTsWsm06ZS1bBl&#10;gcZG4d0koz/o642PFnlLpv7JrJpeW/VcXdXa91fxNYwSVqutoVU4HtZLfZV8o71+PZ/XYU18RL+k&#10;LBxcv3uuo4l5q22f9mmf1s3A9MlG63IIY0R58IdTRmAgz5XcukMkqZCoNp4ldtl/0lQm3wRlnN/w&#10;IILUER0E3g1ii511hzwdBhFfqKNTHsciZlaHiwFSyZvs3MoGKHNYRXcEQ2gmiVVW2RacugTfjQ3B&#10;fPWAKbwIpLT9UXl6L7T05dd0ZuxcELINWCN6+7v2WWAsHgYiyQIvyf7jXfpricPfZVY5LrZjTVlW&#10;qnLo4d/QRxH+pvZ44EYiPfkbPgpFZiVvfPOuh0z3r511VAWv2FanrrsIdSMILIQwUKd25iASOpTE&#10;sXOOmAvY2zYzjUMYQuc5hRMllCGPLVZjID9N6MPv01OdysWS+lNv7p51vLx4GyGVgHEgLwKn5Dwy&#10;ZaoPmZUMRrdP5aNk6nfEZshCg/JhO8zprMlrqitUYcSuLQNNLGz25xomYFeF7ctWSoilZHm5hY7e&#10;Toql2diU1jezKvd0Rx35yCc1XHvxeJKjvb+hSpq5tnTsmY1OmSb7WLOpXnIk7rprIbtXVT/zMz+z&#10;NwPTIeEqsFfAUpgVW0GCszSCbNXJBeZSnAXqStrnbkH0oBzJc7qRAz6IytcbvEfLcUCJ7i7x6M81&#10;ZnIj3ihhqLhUd8g7oOBr9Oj3TQZoZcMipncFQUZvqmsPnWEKBRs77ykdKF9/k6nylTYVx6cFJ7FX&#10;AcYLIT4gSndyAbj1vrbr8aH59JlrPVdXdvaMkcVHAW+hw3t3PnRQK6SMnbF2HxRv3tEkItbG4HqU&#10;67EQ/6BtkU52li4hJsxQuYfk6qK+altcJbNTriILqlaZd+tS25kPk5sN8Xj+qsJN69ouQ0lqwgDm&#10;F22Yqzxz5q9qLlloNV/cHeqNpiNGO/RU+fJ4tGSdU/0+nH75hsybk0KeqmPpg/C65twLIDk3tDoL&#10;wzaItS38hv/1yxCegZTZ4thEzVlDHjHUBx3a8AW7OFG0L1484lZ+rKTLvn7dw6imP/b21lLlcb7C&#10;0kL7/bZwVwqOpdV3f6+cDoHKPVSXvcHi66BeaanrCpP8kR/5kX3nyBpLYqtGPbbDn7vnkYWJU8jT&#10;9gj2HV45Y047GKjhzSQKmfAuP78BE1yD7jLz6kxDrs+cvjvW10488SJTzyPoOmelxibBM43tm2Jj&#10;8sswUHYOyiBbdp7GGjNsYQOv8UNgKBzVHoc3DMih8YQMoAmfhIuOzFsi2/KZSCAQHQ1ly9dz+ZW8&#10;MJ5d9BnvPTFateYasqoEraNEtW9mUYLeikdMxeNOtZWdE+ITX6XsdOZyD8zREz/kWZOOWnkcypBZ&#10;R/WSkCpH9H69DkuHRLmHk2KmA3MNzB8gOzt/qbMR/uFHp26WWXhcVjz8fqNovnBJOL8s2K6Xx4FR&#10;eblmXJ+B1+ML4OtWQrBCqw43N6EMwx8xP/JfRj2yAzlXPSFdSTV3/bucTiY02qgEw5tfAH5TSfub&#10;Nq7m5ExzLFqEm6m5ahEdQsNCVteCzaNjV18utKxRhTgs0XQ70QTQlCIhXUeWkdtRGDN9nEDoye9W&#10;QrwuqDt/7N0TIP1z62d/9mf3tSNf1KMzrKg91sFkXhtiIwZ4Ic8FNykRtVSzPKPkERevEw7yrJW+&#10;HC7J8AUN/Zq0VWixsWA0Tmt1Y019GrL9JnGFo8ePy87WGW72eWtsLzctqB5G0mDhumprOIw0dLhW&#10;2tou0KsJsqgQq0LBkwxA7FRWbCHlRu+ooGbbZjqTDO7B6o07jx5bevb+SDueCkqI9wBdZ8W8Vn73&#10;wqEeURaTqFdJv1JwwqXvTpmMtMV+b1Ll7DZna77RqB5b5WjiU79NmbuN7vEMhixuZw6jFgOXIqAY&#10;h6QSvOlXmuAFVLvZZO67CXGUHSsQTtsxam3pTOwY7yzEnOXcwchH/YJ0Gk7JUYgtc/F4pW2/C8h1&#10;pC9N5G6HPC597NR6F2kjj2CuRIWZP7RXk0r02UaZFS6Gh9JCA5M9enzZKz9a0NvchViLGJ5r7gKx&#10;547cLzEza8rc6nPsKh2332N5SfZ9Ja8Odlh31tmSZgJRQxd/XFa6LzX3SEbMLDU3a+7jiD4/7QJR&#10;aDDwMnMkmddE8TbmDO2hN5JznCskwI4tuluTkWTeuVc/uli6uG4aVQh3JVrNTPagtxg0OyaBZFxi&#10;y6YFqJLCm3ELB3XezJ0Dt5bG/IdJF4LL3UEGhVEfg53Vkwoj2VDT6kbmIo0xj9/5JtfW0LU8ISxn&#10;/JKI5gNlWGs1pK7DBKGablh7urMcbbGpU/ULuOr4QrSnhaqTh5osxHthYC7cbLodiyRsT/9Cosxb&#10;IvbVmOLE61ve48pb6B5oLhQsZLvG9Cdv6dArAKknbEiWVQECQMnl8hvId1sFyHDW2pK2rKQhF+t0&#10;4I8Gt/zuz6GP3i9PRiTZVu+PUeeSrX0UX+GY8MjOD4tm1NQenera9FPvlbN3ZJvVg2sLnT96UfRy&#10;YbscsQHMvTtCFE7DCYT8dRkPLjAH+xzRqZvBDWN3YGC48lqp3GulZeSI5/nRKZnVcbJqDfzlmr6o&#10;5bl+768m1sc0IrMHQMEo3bhB7SnpXtFu6wmNXjzZBFPvyTE9n6UP5jBZIbV3KBuqAAHJcdHdzvIA&#10;2qum37UanoLaIXPW6VLTGK6vYVUTC+iEy7PjyVIfcK6v5eKad6qg7srYZQ1N3NK382Zlo/jfasjl&#10;60h/qXkJxAbVsIp5/c5sEA90fb9udZ1EAqt01+Z6TbJrv7lnv0tDuh7c9NkvfcZ7Kg1KcmT8aoaL&#10;2WuzjDKgxLqUVE231OYMjKlrnwnt4rFWtW2rF2m6rURsymzxrvIdcpUEnVg3OrxYRZ8qFBVW9Npp&#10;qt5FqLdvpSdALaO1P4XtoMvNSlAd3edW1dokKcSCAEfbmUBgDnndtaHgyD16jC2LrqXXK6R96o2c&#10;JFfCX3SY+TqVFke5y0wXocQublk99qJEYk15FvxjVzs57rLXhNSwLTuTT84dL1MAULbldJGywBng&#10;Avv25RBK6tPnkbDmu6qpw/ZqNlOGYavA8cd3PllUYSXtVNkNw77aEfeaFZadK/Qu67yga3nEtDqZ&#10;zZo/9VM/9ff//t//yZ/8yS2hxE+6+V0MjjysG2f4jpmSxmVa+7tE5ri2JS4wwnwdwR8flh+uPmO1&#10;ChoK50se+kw4PQfvuluA3ESkd+aTIAzbAr8BMuh87GHchup7f+EXfuEunBUtOLVH3KGp+0F2EYcU&#10;jZnHTr1uuOBLQha6elmQrL46YO3XLNIjCjynfCFKgamNylUYsutCMI8NNVECONd0oVYetHQwSweF&#10;WXPZtpqx1gQ5BTLQRWIXdF6+Erq6TnILx+53a1hJh/mp2XQh4VN2Vj+IAmlJOd06LOk3AKRYkoUc&#10;tSm5HXguvGeCDAKlznLTdcfwhA+125H4JpYEPWqyjKbhxOp6LqbVpniET8+5b4aYxl5qCQwBI6h4&#10;TUn7pic8tTCjJ5L3+xg86DDN7etaKwqIuuVHil2UqL15A+vWF+uoChC8IrP9PTjU2fRkKUOSbEJw&#10;fS2UqHdvKl7wl5vuqFZHTXLjdot4kY0JLgHTtnWJfrtlEoGbJXQpaUEjJd0Jb3NDuyYuMbvl2B8D&#10;9mBGm7/oLlpdtosygxPEeMpyts1SDEygAfmRZ75Qjm/2yVQZ1IOF2Eu/Yd4OSgwftMQEWIEF/jq1&#10;f4Vc+Z2dRXaW92hYiVGctLxQlmj8QwkepHynXubODJBBiNuV0YNDdLWNInRdgE3X1VQyNDV0FkAw&#10;Um0lty8O81xE6u0qYCmv5ks60GTtFQhWYuHe73g/o+xU7h2nsPMgM1gncFd5zT5abQC0BRBoTB+z&#10;YO+/NrOuwi5kTKhLu4VBV5EtWXRoPcQkxV8FepIPxYsNL22bOOsLeo/I7xDVFuHVEQ9j/wjKLpgw&#10;/5YQslMAfLhvMhds4/SocsEhc1OM9q+zyJ8vjL68JrZpqBVN5tbtz6c3Tqa29D0qqgwxdcSVbTF5&#10;wdRW1Mn4wmfxOVbTbdIizxZhr+FAtnHNVvCmxk0Q89QctC4eThxQQzUF0jlt+1h+c2RzUhdtUcvL&#10;KfEwBaJlFdzz8MG5IqL07Z55k+VP+ZRP+azP+qzeAOyPAVutHv6gqGvCl6fmSlS0sX1oOCRhAmEy&#10;qgtnVBluoOCm1Gsb8pcn/OtUlZeU9TV2rfy6byrp/eqzjET5qccv2NIpfF7JKMdAjnhJJj3vHO4d&#10;G7QXD2J7AbAYuDtwUedqL1Cn0AxefuSPxcnQv+FE40V4ddKzOWZwN3+8RK+OiK2+q8VH78s14gc5&#10;KL/KN36o4SXAaBojV1m/aNRvFG9hrkxa0oys7lmbLKRq5W73eSTD1CPJ5V9fWdKp7hLbUnLrdD2u&#10;3z3uXvRqa33Q99Gb43g52zfAKqlHLkOCpZJREHQGWgiY/C4eGDLTxu9VuIwH71QdDpfWS3YC0lg1&#10;X2u74Bkr8Jhu8wIraLgdt56S+ag5GC8JxYxT8Jk+M/xSdFDUZAypwp0Fa8hM9VlXHZQT8Dq9SQfx&#10;qKSaq0DozUD4UEATvV9HEH613eFFbFAs6819JNc1FqXJd3zHd0Rjq6iRqplv+81OXJa1UyCYKFgy&#10;toIXD9vpUbmyc9/NKE1bnk7+8t12NuyJODSou5sKbi5zFp78uLOXUcsDNzDnJh4XGjN/nc4jl058&#10;NALcTiH/cBl7b6pFXay7SaySqpkEq08Bpi1Hafhmqte7gu69mgLU7F6fajzbMO+SYKqsp0cMLyZH&#10;l3H0IvvoRUdXFFzKaKlnQpE9Hq5MZ7MAho3Z6vCuvuDI2TZIcVgVOENflTRrSHJzXkKWfWZ1CjRx&#10;9nSHGT0JBhKP+nOSXN/yRTI929/lZHW8u2UdOYp3g7scXSS0ycIJqVV1TOGlaTcquUxqMym+6WYU&#10;aWe5YyYztm3uuIcgugR6+GJMvWQlcx6/UbTCS3fgV7JhQ7UbadxBE/MvTUaeCRlLncLkhQEXX5U2&#10;cmCFTYUFJ2rhFU7OxaNKfdURL+CJTvGK/namA3M6ZMgMXEdWUW7IzNFrO21xdS4berqeW+GjWuV1&#10;EWfMf3u6rku3KFrlJs7NfyHQL4p2qjlK7z3V1sV4z01336+3EHv9r2mEBeuapwxVN11g6Q12Wl2u&#10;3jo4sJLF5oONEzjQZu9l79aCiN2pgX9xJsEGLp2OITNkTFjCEUcXYRIsU/ACOf2KmvmiHQPJmJB3&#10;XtjbyoaZnTePbQIGudflzJiKELxoYglVlAMRlRc/K78lEwWRRcjFKOFv9P7R2PPwQ6nKQ8ScquGd&#10;xVQOjhvJQ/PqsHioCfmxswmCeevlH4ja6JBkauxhOG1LxP16SrTpSZuHqWteYHR52NpfC3amzN1U&#10;cSscAnS2JVkg+U2f8Wx5IQ35a3zdCpV8wQRZY7Exl40xc+vkXNrNrTs7RsJkDLscULiS0bQdC2t3&#10;mrM4XGxcmQxRclPSgz+CSnhMqwdXmbwBhiGQwZ+tFeprp+xcthhgQAfkGzgDfGn0YQJ3r/AK3/5D&#10;T6IG0aqtnJL4IyjGEKkhgcFetm2m3PqGeyHutVSz8g5bcY66WRdRP+RHt4/5mI9pBaOtmUSk9X9s&#10;lpjJB53eRzPYTmG2yINoczk25wrYHQ7eSYbbeiQQ2yccYW7OGRvnVpWvWPyhMLuQgSEOWWEo5T4C&#10;22GdYLTN9aii5rZ7z4Amb1Y2IOtd5FF8PV2Uh/UD9zWk2VIhLdeKqZhx3bZ8oTlkH1eUFSa2rGSK&#10;2n7U8beSlXjZn6v8eiKNnf2awxpv7v0H+gzTq5VJetRsx3JbZxeEnFHabWYRs0u76VOd0rEbepV0&#10;98/bKP7zzSy7OhG6d1tbvigvR/d437Wkt4TbvK/VJqeIn7wjdHnRxJnyNwVvzsUF1dz8UZSOE+Mc&#10;j5Oj0PCgO60WWne+Rkld7D7b1rU1xONRcBy9THWNb33QxTWx2ziUa4hluwqXkzf+TXtvbF/QBA9u&#10;4Mna6mKEUc3ZOeV2/aAQJK0A1OQxf5/CxAJ2UG91EQKdIs1FA8Cnz9DYdARKMhptF03LzhtvwMhB&#10;IdPyRY8/d3nXYdFkOa7rvPifnCj6GZ/xGb1XEmPbPM5cUOQ19AOIuJtzpy1baMVfy1Dwv5pfouIV&#10;Z7GIywjhl1GUDquJfuAdDp2t/I6dN/mMqO0YMAbjOpprjENtI//CJMVmlPdIgLyLXayYXVXoLNOY&#10;0/bmrqDnvTSuDTbMfiJe46IQHKu8QqCA7wYSA6S221YKGHc1IRbcIzFTxQ+1V7MrgPaldS/gsuhS&#10;czLp5mytmDl8NSlR+i5i+ZTaVuvrOvl+/Qe2x+O8N+j5pEFRqx/+4R9OYNK6Bvzoj/7oZhxdGLZg&#10;oj7vIvfsnTLgTT2LgDMfYs62wwpc1/X1mmSNNNeVGkoBTvECUnLTQn192ZlT5iwN53cLUOtuc1iK&#10;jYXVgQDA55GZYLiaXTzlcAFP8ysZIMQKyLYFACRpzhAgY8IVXk1vTxAozFQmZJQmDc5zzSQv2ndK&#10;Ege4K8KpNG+ydLYnWYTPEGeVUA/g1PPLWTX0qazNTqZ5norn3/Zt31Z9eYBizSf8w3eLy5//+Z8f&#10;e/0B23QQTRAbxygj/wpAHY1IQ5hibDTitmMOLqkRxS/ieqy+RB1LFV63ativ4BK/NCF/gT8m1IUE&#10;CDr6bziZPjXHqyGMhGwHcmchCX9yaIsG23fKvWJYvaxQd1eQ76+6TFoJKdu4ZIUO37oNrHt2DVn1&#10;EKvmIKarOgtFdVieDVRdze1jvLZi5hGf650mKuhl/vNIch25FbmMwNkBWnY2KW6WYQW/7swphE37&#10;JeLWLvpOWBeD3U5p0hFFsJldidpgy+tYCIfFGw0HyHUEf9susEs9s3GkJ3z5y/7Gs1WTMmC1XHMd&#10;uh4fRAe7HMHYKTmjFjNj+eKZyzhRc4DA5/JBTR0tHw0EhXAYdPbRYwFPiHAwakKbkmu7/HvJydcg&#10;XRqiw3LKvEMlMiFJ+Mxcq5nJZJlxNlZ/c1UOulxiyEiuo+X6a0X0jrplZ//qbWZTzf1nYB9l7taf&#10;65tZDfAH7GzhIzqvycij1RxNySWsWac++Uy7p6B6PQ7epUVd853K8zicReh4ddMLGEf7MX9BhNtz&#10;97LljVn6TBQX4znT5qCbrBd3b7KzN4mFAb4uSY1wc8kjLFW427uroJx5w50xj7Q7Gyb2ylz83Hhj&#10;8K4O8NjhYwPoXD4DaTI3eMLfdCNwSGvjkoDj+35bu3Bnr1XjFihA105bM+4uADvVTrOPfg2kNTQU&#10;V9PcX4lxVTpgkVMPlitUrqZWG3sWkArVVwj8SVBIWhvlN5ef0+/OnDjExv5xd2ObHqePCjRfhnK4&#10;OqYPvDyf3rAUpf0K7xo6vJ4lkMyliVvIXmeXsDRxqT7hQ2/wcsewnUWzzqn5SDlPsWs9OqSYs3Te&#10;SDB/tcM1zFdO29Wn//p9pLmr5/xCjpvM/Zu7f24zz/B9mOT3cP3nfd7ntQRn5nHbrsf1NS9gOAM3&#10;f5r5NYTwHLGsNGzXHOA22I7VlzwMRBvSxrHlihHmpnWVN8UWCCPk5fBSOdZpOJVE7s1L7TNwek43&#10;YmcX5XlZ4cvKRs9seD94V9lz8PC6jOGPba9d9Tj72p2iYtpMRcrtcP4GhPqTNirPWhjNH7BeQG48&#10;IF/z23a9C9eqWUINozgaRKYt3D8JTZlbrfve7/3eqrUw1y3sGjbj8Hc+TbcjdOseNSlN7wVWqlKJ&#10;jxeuVGLpDdGL85y9VvTxy0BIzsChNwxnL97cLD9KLR5eM2lenhXXoaxbX+Qsraytrr3abvVgQubH&#10;SriDEGonnDtGmDseyHecRSAJN4OAboXUW8wvVoensx3uRcGr7eQs1abe3ETzm4JnBfTm9EtX4Kzh&#10;ZppVxpmNH6b5czpiXw7AbSEwS8cKeHqx2zpnJWblNfyET/iEz/3cz/WSFH2WpGSxx8bvq7Ou0Wze&#10;kbJH1Em+QI2ZI8DiYrEDXvbyu31q3FEczlCdQMwhtiYm1J3VcFdX3DRKT/5133WrGIcPJkyr0ZI+&#10;bSYEFNNLvy9rO2u8MIPIMFoAXBSulq/d8x5KaHZj72aHMR5AOzUXwnRmT5Sapl1QYILuLoLTjUsu&#10;ZDWx9GPY39ke86xHn8Wweki42W4gJtOfs5EWy/ucoKc1uq9SfS/CAu0mYmFjm5KXajvFHeTPI1oR&#10;8vAaW67wy8hRfG2vRx4gzCmrM+hQ0OGgnpLL+HPl6GhH2120ofIWHGVzTyUSNZ9u6FU+Hagqrkbs&#10;4Ta0x20MocNWJD1qygsLyIEAVU6kzxw6LlV58cYR8undjATzZjKvv8i8l95zsWprKBbmketZCI9O&#10;6w4Jr78MjR7A8PhWi2/diA6Hbl+XnaN3rXa/mtX47/bp+h05KQbYixjAOVdDw4zf7cDqEviS/BEy&#10;A2GojqszfyQUhnS40N2RoH1vgcwFOMMcaKPrxAJkHNNFm/pVjlcunUeJ64JZtDh9SQgd5AxvG5tu&#10;gM9V/Nqg+OXfSpRvG29uHlkSmTGXl6+hxGamqimEuNnhAJrCL9cC5xV7bpi1A44ysHP2RhplAhpR&#10;OhVTw6c827MZbmEjSt3tYeSeVvZWYfyuob9DtgASff1nxLA1kJibv3YnnVm6y0M7w5zyNNwcapWB&#10;vGi/jngkiDEMDjakvD1OmSXcpYPBOAmXM0sQo/49y5xivnmZXAD8m9aX5qg0nzJQ4qZ2Ow4zSh5B&#10;4PkaLEvx4xI1xkz1NR9/loKrRuzysh2c3DZtl8goic/EbkhwHXA5mRz1Fwhem8YcvZtGwGFQkD+g&#10;4D+txqs7BakC/Xswo2u+JLud2yVgZO7l7D6cn4PSUBKnp14q8eXFxWlnIbyaeh9uwpb+XtFijtvs&#10;7UhkHs1Cs8uxhTPT9LJAELAcNIeOVPoaMa7f8Qfad0hTJwf5nMNN6Ks28syWGztzuuH/4eXFEXc/&#10;ounlOxvlDk/1ImW/VmxHzeWLyy3dcINNNdCMFspvZuHXqcJzfhfhfLxItrPeV5MOIMO8W0dgjJEC&#10;lavmA/XV5ONKEBqHNI8rXe7t2xf+j6cmrXj0nlUAdruvdWcSyuCl8p7KKK239FFern4T8KgvtDhs&#10;hAb7NOch2nIeDe8EgW7jH94sBjYzskwJTCHELheVHUo6y+90GOnVMSMgnFZVaIdK023YXtJrRZ+J&#10;nRCOeF1/FcZsOo9mA3DMXPYc+0E34o2f8iBi3LMbC6fV5TYzZzLhcxkklxTmQfxZHN0sxgX6uusS&#10;k0x4p4w6bF8XlJn81WGU+B2vcOCaQ6V0qDDhKtSqC74ereutk56Zi/Af9VEf9cf/+B8vR8ukIhdb&#10;RhWALyNjCz7D4TFLwJyh5xBJOGWM3SNYm1ZrlUA1YTXi3cABF6e7mWlbLwJByR3M1nCAi4j50XwI&#10;hdqMrBLIHISuw0HU478806kRsn35cGxU+SV4W3e26ucjSZRYUuCD2XkPb6hck4TWNqfGY2oxGJq3&#10;7c5S/YEUa6k32x5qoO906Ow1aohTz6EgmUpKrgLQ8HnPtgQ20ZOde2Cjl6yqIDujmu/P+fJyuJed&#10;S83dWvG5jDnmdkHnB9QrwcgHpOJhmqParTPWLnMNjesUUUSBdmQNus07MiPr3sXzH/evawinOcAv&#10;Zyg58kGY8Ef+Gg5T6XqchAWhygNhHEMtqtLKNuRnLB0erJ624u3a4vBSd73gzx3YROxQpcy9rTd/&#10;scIw+QgHql4rlim0ov9sN70Y2vPCjWj1N5wnXPprghxF42pLHM0nmmGUo/tnE+9n14Q5S8TrZSPN&#10;tF2oqjP1rutHwvkRvHgrYW1cIWS+nivxZKBBe3Lan4ROjdsKr8Bm6w/h8JmPnLUN8GG48pF/Pk2Z&#10;EWkuQ/uNQw4XPuPMm8HHMWMWOZcod59y88T4oe9HVr3YgX69PGo+uhufLvST9jrH6X2K4cFGXXYt&#10;eW2f8HmRX+fjG+H+gdgnMsrU5V9vANa2SXGnDMI1Ly83+yDK1wnK5v4rwCL1tWjcnctHZTbix/Sf&#10;180gBMyFZTaCeoSYjZPATAllIOgIbvPX9VStWOry7TJhzp22kg4rpJKpN9rciB2FeKFTiyjN57ib&#10;cK/YG3UPJIcne4dq+zMEIHWapx5JZyAviobSmki+U1K+XsmNrHp0IT88OfrCMtivI+zPhHaSb03T&#10;4mSHr9E2alKmnavnlOw6r0Tc+9k91wzG2N7coi5Mxq2HzPv2sUhOZAKgZNhNnBeekNdkMa6hrX0L&#10;NaOWHglcd0CwrvKIApqMFatwoaPhRhqAAGczjGtXlTcdbr9Tuy+9LEHCdeIyfjtlDNdA7Lr0s6/t&#10;fPfCdiy5U7Mbikiw7XHq5oVHTYcwGq0Ht8I7Fr1uPm89MH1rR7dw3SHB1dm+wLs4qjYStINt818y&#10;y7M+GeMxo866SeiPUbysyNnl4i5EMKmOOuVdefRa/C8qKD8zL0o75VbV1fnqZv/GJIRX/8q/HlH+&#10;UICGcor9TQ0WURvt4bZbKFsM3WCwzLK2o+BbJ6eXOTw4hW8AV6gLQXIDY8gs5z5MHkPkKXmNHIZU&#10;H3RDdU6Rszh0Huf3hQNHCOC7prxYk2JmzighjwzteU3NxQuI5ibcMJYswVFm+UW+24B6gV2QJqRL&#10;w5rUURPnpiNNLPxVikXhMNFvzQnscLbT1lm6PfLv7JKb3qTnc01zo1IXy+8PDlwuDQdMvhguLvQ4&#10;DYU2lwEzA5fir57L8nOZ+vSpSSDclXdCrnXr+g4GF5kqw4qGZM7Fb/40b3rc8Jgqdm7GVHJJeesM&#10;zUlDl4flQ+fR0cMZ8/pSySh1a4rkRzq+dNdqJH5Yyq/j9zWnJsWAP/hhMt54S8UNbklH83jmyaTq&#10;5zxPTAv4eW45ZZ6Y5tIW066n3xrSG0jYfusspzyCdmhLsmuIHPPppa86N2s/Yu825GhQT+aCdkJe&#10;5wjKI8ny+7Td5GJcXS6Ys4BG89H1cm/A6qU6pWbZeejR/Bp7STX5c5yLmOWF2zVWLESnuYCUr0FH&#10;yCrocb54EH5Egsmaqz9Y7CzKponC6SzV1tZtkp4B7cvj/jOz11ybjvhwefosjyDD/DXNp8BGzerc&#10;tAv2S60HPrAaPh1yxOjExYy6I5OoHPFwDxop068mDHmwcT3yBUiHm/15atBVviHkEmBJZjsjM/Jw&#10;LsKos+w8tr+USyXu0m6b8bdwPY30Yx4ULnyLgcsMRoLvxynx41efH2dHRDvra8S99W8UKR8V9AvZ&#10;QX9lqmk6dqNo87Kmz63EeZA5ZPstX1fZhz6WvOggKbfjXXD3fPV+BwxaPWy8zHB2xqpJpV2u6hHh&#10;bMi9kVz9ttk1GNe7EoSj5ICa2EX7dQTEeH9X1gkxp2izCtTOQuJeP+r3ZqWFq4iyjcErWcMb7SMn&#10;BC7vR4A5Ir+4xMGT9l9e0HrXygBtWTRIZ7ho1PUYOAOFxjBUYQ4i0GMqc828vL7a4YuBA/+R9jJ8&#10;nJnJupvC04dTmHwTdD7CfB/CjeexvaePmj5LKATC32UBfG5MDZZ5R+UlaHIeBJsHlx+CZc9WYstA&#10;vpUvPnoUHZv6UBgIrh7miJHQkgWtXBjNp/TBDU+YaE6ZO1aBZc5yWEMumE9hTtWXx7be9b11Milv&#10;KHoJqCpZXRKKC9FqTOiUYOeN1XFLnRvzi6JZiGTbVMCSEW514Oh6rcLrBgy4jJ9tu5YcKNcKTRaQ&#10;7RPlwg2ClUwZbqNe1argw57xxo1BpOlJ5/Z5oubpkMA4bUri0bpFWjuejgJL9XdlNFZ5FE+8vSsY&#10;f+yRLyTQ9dKHUKmyHju153aTY9ivIcdzNH/NZQ5Vm6P1pb7ZJTMdwoeEqYrNNwjHqxu66lwujcFM&#10;4yYVpjZ6XEogyS7tV79Cq7FgEYqXFRomMLgKgS10MkoIyZ48NfLgvI6AKd+Zfi4QlvtcqDJnmSX5&#10;1gpQztB101DCq8yKhxrkQA/+7SBAcuQX5ZyVEEpqNbjahw/yY2ZyktBkuSedW4CO29/zPd/z/d//&#10;/RICDbn7sYo60FSwRoTDCbwThRuDy1Z8qj7NF4nact8o1I4uJPp1hy2ys7whNglZLCgZ2+0vauyQ&#10;QzFdg5ql++6Nvkaw6izR3+UvmXfVJseiCk2wSKC99KWbJQt6gA8d3/PGT3e72YSiTLpjwnwgsB3e&#10;nfZHrwUkTRy+h20KLGVrxa8ZX7m+uPaGDZiUT+12HDorAgVMz9hVLl9zCfXyQfxuQl2ebQLiP4np&#10;jLLLRIJnKg3JZa6ajFszvyYG3g1aGg6WpQxICi29M0FN/UJjXtCjOtLx6gwcJLn8Ft7X+3P6ep/k&#10;DZALYNSUJaG9OQHJmwfI3TpaemLUqCKbs2tmTs4CeHANurGCycu5MHyoISyRYStXAmqpkMlL/YCd&#10;qtRbaFCYLepc22cs2+E/Dqu/Vvrd/MD4MX7yuzQNq51y37tTXRr6A6rehv3Kr/zKr/mar+lNwl71&#10;bvUjyZQxqFx3yGKkzZxFH3sZtRBYfK3+lJnk1xQFwkiy0BgmI4M5L7aMtJBZRE8anzJqMeLslnfG&#10;T12ozF4jAXcbWSdqtsv7awKcG257b/aF9GWQOk7KYOXa6XdJTIltr+vMpPngemKWzElXy9f7yDoU&#10;QPzIApSZI5cgbqZQQR3Nxx5UEyELgEfcihOtkL7NnKtbhT79Ze0S7oIkJ3lmsxKjaEK4EAmGzCTT&#10;85KY85RfR2q7whsndxgfey7y0/DhvoGDCZrc7Lz9mXnT4kX4kcuoypsGlQ2Bc8Tiaky9PJzribqR&#10;udBdUpubBNKDM9xtWsSt4+rsVZIcqXbIY8I8iDZL04laep1YbTe6jGYLNyXXiiXosXqeWv7Vb9sj&#10;l2mCMOOzmnfQMv1a7NivYd7pSrqGklr3t/s7iNagS8q9jfWDP/iDP/RDP/QjP/Ijvmm+qeXVgaok&#10;s9H8z61Upo2NQ2nqceI4sJpLYQv/dh5T0eE/di3KRmYMlJoXaOC6FqHog1E39VcZYpc/Sw74eXtX&#10;U+rn6/S3KLrV80fkvnkTxHyE6BH6Ebo/uUOgPGy40bIs85DPgNFUVFzHiNLXrS6hUWRMLXsauG5m&#10;hBeIFzmiZanHIc7FsKbMLVx0wyS+1nD/+4cuCbEYTVozEW+Be4FwbFuGWggxWS+zS31KOoVeM20E&#10;Gp/GDFe7q3AZM+uWmLZzB2bIUGyJidibOucsUToWDtWbm64tC2+t8NAmEhYh4nwZ7eFltL6j49Kr&#10;JgP2NaNGBkYxGdQbuYc8aWZeG2Y2aK35w3CAjMA8jt5TbxpeaY8oWNq6tL9BIb9wzTaJeCqxZZLb&#10;gZ6vocXV6F06jsC9CdHLKSXr7pr4f/oqx+QKq0aHGTK1H8MASozS9msFw1ql84LlxsK1caHxSALX&#10;F9xxrdMXjo3ASHIHVB3pYmyfK/VYk5sY+U6PN15qVWV5pi5II39hyEbVZGc159xlth+jo8WN2fbW&#10;3HfxmklLE3P59LhIQYdahM9no9cl990XLdum56JICQsvDwAn3kBsTWeH4RKOy8JTaUJuvxomsyTb&#10;s0dd5fXbsoZnOcywgB7iymsesH15o5dWSuVNQBheZbPpuZZw7kSUGSWwOZ7XO2scvfY+0tlMGHqz&#10;erkVyajNCwueEcCEa+6mpEOtrrRlnKUGaoBldwXQERSTI2au/HVK2s1lDy8nX3Y2crBIWIL65r6r&#10;28PjKMrLkLmzTqoKS5PBe3U8hm/4wT2su+mS47ijOhxH+GgA2Gs1UdPN0NWGHjeaink8gUBNRs75&#10;a04UAvUeOf2/Wm8MInAl/tS4cv/1U6G5CIpmvn/O9AbARsH563p/D8Zcb457a3tJlVY3Z43tC5BZ&#10;MfTMA5QvTOTQWvGFGxImavAc21XTcPMnOiznghR71bfTlsDd72G7nL76w20UCtWb6HX9Jr6WvKIa&#10;Ll5P39xEm8f2qLB4W7VHgAHx2rN0gKxj500lY+qlOH5PK4a81nC4A2tRrX5nA1Th7Vowj8rBl2/Q&#10;HZvbYluva3/QB31QOwFqzkIHxPWfVdX0OSS3B++ImvzOXpWuhjfepMjqCzzJbjN9rVBteFYoJmU9&#10;sI8oM18Oupq3v4C/KWN0XKaTLyB840FCnJdF4LL8IDLA7OyyKkdoAtWxaPFwiYfQtJqSMrLY63fj&#10;wWsaI9Vw42LmXPIMKCy9nKnmmEmH2fjo/cbF/KJ3JhN+f6cwv9yO0ICSkNE7gfQ3SdzQNfpNE36J&#10;nPt0V4k4jpWFW8ToVPcGP+zDPqybhG19o7xPiVbSK1ce9Goq3eZPMg1X9W682WRz3tTXZhUcrcQt&#10;B3Atw164uHKk0sXrdMRemCDG4qudDfCLi42+l8Y8+NiA7BfyUF0YciLXb+7FHFqpyYoFERMI3MUf&#10;P75ZHDDHHuc2OFxmPDRe7iDINv2W18aSB19vBR6a8by7wJgLl7sHBwuHCDZoLpZ0ekMav/Fjvyhe&#10;ZWk3IaAfIdoxS+JLf8AafUvNvunMB6D3i3NNQ7qX0mVgl4qt39VkdDEUDzGa85w8RT0Max9KxnOV&#10;SaD5IpOPq1+ouB18xc5Hm2ZuR9dsMbBP5hLTC2Pe9Xas2Rl9eNOpRWDSqKq5BU1Pa1Vu5gJ5HWFw&#10;vbfji8McV6Ed3tx0NSGWFxSmsAQhF4wtuwmjF36fbsgzBQwGJDONQ7GRazhivfA7WyrkLGAOfA9p&#10;6VdIk6bf60EkpAaThy09ncLqMZzkNkmhX58TsGhed3xUBTM7Mww8qU4T5G/8xm/8vu/7vvJyqTZb&#10;esGqU5XXUBbmmoRomx/LyE2rY3irfFu1q44/it3fLfGatotlpi0G6+VGkBhRsonFoFv+RZV+xTsK&#10;LY5uXxMoFhLL8FFiCX0MJw1KNJ9bl20FoGUZGYz3xZ042oi1/CbKNu1I+B0zOtxFxsu/voZjDXqu&#10;YHos5enyPWxAXAWIrKSzTt0dTdRRvsMVXiHvofdbTTyQNpmv1Zs0sTGW2MEkPrvCyQz6GBmU3Qns&#10;N+h7JtTzGEJRtfAtDcVR/0YYU32voIeTljUwrMocM0wupYhSIkMtX2DqcCZBBrlWVD4JN8U8kJ9W&#10;ygfj65QknK5D7/71vhSc2ktwvrBTna6OB77YkwG55qHMLFqgViKWCAGOHZWvKOopnGmSqdjjBaJU&#10;WMqAAzLwLz3RxiGF+WKjC6snzQ4lKbPubqfqsIL8W/IIEwiMGDSZsTQnbX2pzF4Q+Sufli9admua&#10;XMKNzK1s+D5BMtuvVQ9vtNPFn1xfIo7S7r703kpUr8QbPUmovj813tCLq/rlCL/UW1q8IYADA2eE&#10;pP94Pg7MxZUsmgAChwkfwcZb3uxQYh0BdLQuWMQ18+MCZExoB6VnKWIsVBfgl3Kj2Zz4Zq4tO6fW&#10;2LMwnsTZycgd8v14Q6cboouHYXHbTtHFFVHqLMZeq3GFaLJon+e0eihM2yHOGarZudtNE/bzX1QO&#10;KC9nV7nru3CMqeI8gWD12T+f5shhzZr7RhIGLEgAviCfIVNpTGLUaLEIH1CQfPB+SWFQVKK7tgVG&#10;hfP4ulYy8t3eERHjh9vQmxp061BGa+BvXvYDP/ADhXTZOWQqDzQpoMh3TUexh/dZJzLHrksPBJhK&#10;Dl97djRzAbRUBRYUqnxhw4ShbViabkI0IUs9y4bXkMvtaaWQsZfesAJaFXadO94u0WwkGPkh31ad&#10;5g1rrguSS6BZYeSIoj16YX7d5Z1Xt5tA9PxcnipBx/C+i9s1X807633X+nXbEJE8ttRvt1jyZjuw&#10;dS0uT81rS2r1vtFr8QjeEU+Qwh+RiBonUWLoXRwuCVVDcs3nJo6eVnb0CH9ytrMu1Gzb/Hdsz4pd&#10;+mh++XPlP7y/CKLAG4qWncs4vnFeg1R3gbY40fHdHoQbwxY5g4wNl39jPBbOKhA8enmr5Ne9TOaE&#10;ELXeHc4NILs+0HAblyz+JzaI/EU3csfILgAXzNG0SzxsKDVXHtfdPKzEpUk7LvbnaXpOYfn6jva0&#10;Wiu4Xawc3gBmoIC0zd6LzIMQO2TCOtqUoXLShN/i/JqjDn3aMj+yNkTZb/pcnHc23ARA8fx3f3QL&#10;qx7eskwxR0zydohVZxTqUKpt5w4/q4whw2GEuWio8Ii3JEgxmtD5ZvAhTJ/rzQHInI2IBKpM7eWv&#10;MU1lyrBiFKXJUgxnqdCvCaBCUzZZr1wZ/sEbG5vtln/janm5kTLe5pQa5oJycdc3XfO1E737mFee&#10;KmvnmlacfWexrVZdPrZVzec4KqkLb8/uSh+ZxV2/d0kKkgyh52t83kr1C8icMsLw1yOJz3HcvXhZ&#10;aubThdWoRYHl4nW9muMqUUyQPy/HRgy9Q+OthBmlwfKyssFtrLLwSqebnm5n63vWjlWqbVvKeHCr&#10;wxH01n+rwHX3EP66l42lsx8WF+XXRg3rKbnctERQSYDE4y7iAsoSR0Qs5wKtthGxCqhZ7i7vxPIK&#10;a9LgV+VoPVTlkUcmosCy2/ThjtlL4aptvBEGkhQDcUW6GdQ34C+Yi6L1OB2WsCYNb67+OoVVO7xQ&#10;/RAo1NleSemgaXJkC6XiPOiCsQrdjOqrDt1ftUakre2h5AJANcRYpgaIYazNoHKJhxVAY/IGHkQl&#10;7XqhLkaq16LoIL06S/Jy5YaHgWOEnuZLzet3vptp14pJvrbr8ZJcLG91u1OeGiopl5rbSsdh7sHQ&#10;ZtA+797X6arZ37CVDXJQ+0FUect3XSOWuy1fSNb7oztPd+huj+6i3JCh9pABvhIYYteI/QiB+eW6&#10;aTKJQkvk1zvM9aLO0svVhwcXJrqm/NqOimP46zSijliYpUZK+kwsnjhsx/X07VQvLyqRKCnjjXpc&#10;+3obQE4NUwg+zo7QD+hXDV7b9L5WO/uodpuM1tc90AHBVYl8JQ/N6T9Yoa+EPlLSrsiq0BOgZjfQ&#10;j7g9EOpPDLZeUQUvXDVtLGVXWXwmatmZRxHCfQZ6XqsNyKarOH3vPmnLcePBdlwlub/BwLnYDR/0&#10;vWssDJ/tNAGpU7u9Tvj6usBWs5la0d4vo0oHBXCHpYb0LzWUnc0MNmlFvPt2NV9Qcu4G4NiPEmPg&#10;oIAM9R5khqH7ijaH8ruGPLVOwQuWFOYsqFJmAnlHiX2Iqemu3YV0qLqtp8cBPt6unCjeXJCXZMu8&#10;XuczCs5N/huz+v7FuJez80uvluSIcmtDY3Nk1PI/Nf1Piul2haXmknWFEd6nkcAyBVLPa7FA20Qh&#10;2rvB5daZbbclgXnjDkp42EYfdL3VFhqdfe1ZTd7KhEWZOviQtNexMwM5UTV+T8im56zbvDZ7azii&#10;ouhMGAMXaOPYI9Cm3svc2W1uAWwaeFV3iO43/l9zfaitOauwR32q96t8fd18pPJQXkdTmp2v402r&#10;h8MmecojkACD4GCaVlOA86oQV6J+vA+ifmvYvT6OQalKZJaycJFQuSv66tfc06A6khM7XPOtR9N2&#10;OWWBN52dGoAbUGvlpi7N5+9RROGEb2pwmSEfXcQEydyH36/JgD/A9+0nBpZ/m7VFsK6RO+yJ7+qU&#10;EcKkmbIHxkM1zXtaK3LXtmqe7vIwYvNuuKWDtDUN0XI8WQrDDRcxrIPzbLlr3LKhtvCZnEX4ZSz8&#10;GbgJgZrj9kYs9BbhcDMA60v2EfDITIFF3IbtpQOOmJdXOfnhbMBrgkxyYJaguSw0SqylYE8rt7kB&#10;0Iy4tq0117BTCW8Nusr9hfz7vu/7vv/7v38kr9zoRX9MNioYdKlHtw4F1yUYPRfvvAPnGbvmKx/s&#10;PP6g4lLHJKAc3aiqx8FoB+achRtZsTEAncYrFnEQbZVwvdBWqBwNyA+oduSEccCgjkVwI3mhR0KH&#10;L9NldwVzp8Xstova1FrhVKTQzaFj84L5punZD00UuRVm3qydzdu5GOmdtNc93oSiznDv0PxohdxG&#10;uI1kKqnpMjxOd1nn3wUtnrpJonLxsEfofFm0aj4yFbmNfG58150orZwhPNQ+h633Rf4jklVeTdZp&#10;deNk+ypfyXq8VjuLZEP1NhmfLuwqZFdnS6kBIgclofxbRm6sCooA6a9kOmXoKuYb5MKhZN1v07cK&#10;Q8bYFtT+pBFoNpy+nrpKXoqazvNav6gPZOEBvc2MsPEyHw4V3qsEcvIyMuNJFfQ19PROW0HoysC+&#10;yq8JxpYJmbHXy2B3Su+ZkI0hFpjxsPdXO8RDeqrT5ga1uTwyl5FzUF846lm6hkkLyj6p6D8G6yW3&#10;GjLp1q+kMxuHJ0AoxnCZi56zAs5zqFZ8dBGYZ+0wc6iOtEPMqQ3GVZDciaUPTbACnWgytg/PTQim&#10;9o0CdoksG7EzYYajGS/wmsqzmv5XE1dvZuXv/Y53vAP67rGyYR1fyk6VmTQVr+pru50JvA2vk8iZ&#10;kIflK6fbrUalEdr+rcBnc8Ccathcv5S5Vtu/zgsyK3dN+lq262wZp52uED0oVpOysGc/I3rXgyaD&#10;sb9LyHZ8Fyn0vVjFWxtp58Wr2HRAJoxnhSCnZ0JeZ+eljOEDDVypFcqK9osbWyYQgBdbZ20X/w5L&#10;EKXjwtu3R+SIACllJzZw3IZKQnzrNzSa9HXJXHauTpm6yqGaKAkiT7nEqTnzEX0+tYMblzmLapZe&#10;q5ed5W5gQuMCfqUNn0dsSxy0mgJLExe0dQFesK8LhQzkjnlHF5pcv9RWzjIosjEG1jZIvYHmgsYX&#10;KBsdq9YzcD3a/K3f+q1dncRbgd/K8od/+If3WNH+vi4dJPGclQRTNzTIZfVlbkGfhRXll5opfM8O&#10;4WWrkZNAMrezWEC2i8+gW+ElapVdaSVqhNkYM/Jz/SPSazXOjPk37ua4BNL/ke5XGWgTWOVddlRH&#10;FoLYqrHUF5de5s6Sxdadx/sRl4rKbxivwvLFsL68VHghoNNo+tYK63Rnh/4sIWTCxwOFuLI6tF0Y&#10;r1zwz+ppPslOlXd6JrRWJeXmF11xtxgXA/wV7NJ0KabEFNHd9fJRgko8e4cNMd600Rd+9dghrnf4&#10;SHyVSCgbn1aZ5tXn6XmHwJl/vUb4XGn/YfXiCkpjG6h1N54Rnm44GhRl2OqUW/0ZUgRrYPO9ER/C&#10;tmTRlmRv68RAD9LKLD3L1WbivIi9ENFwtNxywfKXK/GxzsV+Z19TYvh36maNzdfGjSWj9T7mbKB6&#10;cGloP3JWMpeqHvDepEYHUM9T48mYn/klWXeeMaGlpFKtyK9+Qho1m0l893d/d881Vtj7fi1cfOiH&#10;fujHfuzHto7RLcEYG/j+CSWuvt/7vV+jZkJ8glGiEYOmcYNlkXI1n8IAv/66GeqSFrWuW+fBBYgS&#10;0uTrwbg03SlD5jLMZeyCiBzU5T4Gzh2LkTF8VKEGqGfpVVKTzXfJpIZyh7Wlj7707nLkx2Vni/rQ&#10;H0CUeDBvIWFnAXD3b5pYhSFL13U0704gXV8Lf3T9uuGVsP2r5/y9NI2+AwtGV7KSkmx5pyTrwa9S&#10;T9m5e4DtBGVpyJJ02afA6FQpOK43WyybFwNFwm7BFSpWYzvlsjcdOIwm8L8ojVJ8IY+odhkM9ndX&#10;ovJ1bod3XjZCEzKa6n30QIlKxAOZGaVaSTbrmqNNyUqaFHs/WKiHkmezEhVuXmxLZnm8miWFUgMD&#10;yzg3XJcfH4ZviEUqTQYaM3FbBZe9s520KqimpsTKujblbQ6n1dwBtFUmQY8a8suiafTeWacmXF+T&#10;oDm60kdlSyuVe2qiw3bCLXZFucBvmtzVWwOkD2WUiD/pkz6phf442ZP4oW3h1e1Nd+1aU4q0HtiX&#10;Ad3Qg4+V05rg7QWWYnCQiQamU1Als7O8kCGbXlyTidqwyh2D0VC6CvoyioyuWAoojtAXNW5m2z7l&#10;b6ToRUeqcRnWTXPlS9nTYcbS4Y5tU3XqOQvYN0/UFRtuF1xCa4kKeiICOiP6LL80UodJs3bMW7mS&#10;W2GS18vt7val4WXzzt7gudhN+Pw0067/QF8JNjgsNZdfyhrRNJlytAd4m5WUarsS9++u3WkJ2Qp7&#10;Vqn5SHdXPN1RwHgsNLGtD5aVSuLJQTID+LLDTXzMaUMOhBuZbmxP8wdRRoKLKi8wnLQ5l9W3wnW9&#10;sNymufDuqsItpiZo7We+SbFpdYe+VdvmRpN7Wa6g+w3Mdnq0tmGvnFKTUgwoxreRBw5z0DSkOfUU&#10;is/NrxeZe44CXDe0pBINd5bkcWaKCQ3KjGM3kskZ2lS6HnSKfDUJty0J6n0NY0vwDoTK5cqqWbjM&#10;F+XlCqNZyxf9c3ypuQ9lNKWwiBHONQ/5DqvvMed8VHZuH3o8K3dbSJEB26T1myLGHHqmjDsQrFti&#10;slP5rgyqsJnmpV91DKLj5+uod2EEqzlCq3rZFRi11+OcVTVzI/1O8zFKufC8XnOlsvhVX8IZbWoL&#10;MSjx5rwM3s0tZjg/vrkrmI8D0fXLjBwc6EI6cTu1sBlvmPcazakLI6aOkS7wBTkvzuVQU77InPxb&#10;jW7AHYgPX1KP2u2Awz7U5mYNO6y8TNoFeHVKwXm3pOz+if/nnl+rXMItoVS5/Fs8dP3YBEReEJN1&#10;l1MLhthfHoetfnXNdvXplneGvFymwvrd/lZUVVg1Bi4rTZMHyDrFMAC2Y/0OaBszpvYSCrc2IH3T&#10;N31TER4yZsEZ60aT3JEtjWSBVoXm194P7tDKqVcbArn8Xr8BuOde2JgEKZUJaRUaLL1RBzcRpfI4&#10;vB3lY3tCEmi6t7SLpeRL92PsMHdWNgQUqDU0zTToDn9n+RSqmJZ1m+Mj3qV0p7KRwmjMTbpze/ma&#10;WeVu+lVSUm5ZuZlyfPPEZ4qZkMlKnj2Qgr2YVjWP5zN8eNajUFWftipQo18P7UzP9oEwkjtb19VH&#10;5odTBqNyYuU4mvCREW4g3DhKbAYyDXWHP9owVsiTo/msuITnhcXd/KUyxbTl682xVBCz+FYJGk95&#10;9fkOmA5fzPuiL/oiXw6sAXXhSIpwhch8vxgepo8SSjiLdhfulS8MdHebrLvb++1l6tlRnwTdzYrR&#10;V03lV/5E7dQGtw31PqXoz7abCfo8eRMTW7m4Fb1yUDMOtwrbL8V0p8vVZXR3G7B+XcJ7PhRFKpRZ&#10;TIUid1egiMijeKz5rJilc+r012rGPkwes+Ew2Ll7vlA+F9tpg6dTV7K8+V3f9V3f+Z3fWYYtKjLE&#10;Yy3eQ2mBvhTMfATNdo/Nte+WaQK9b4bN7hC64MDmOhUbNpHJ0sufG/DTk/IOhx7ijaizaFGqyTVf&#10;YhXwGso+1yPG4xtNUrPu7E+CEurJv1ghHc8Wmcj6mCY0QdfRuHL9hmeOaLrQXRBhv6CoMugetkgu&#10;/XozezLpRvLGDJ2ODyrrhTs2Aklet/cluLnD6A4fEthu65QKY6k6624700pNcoa8JhMiymbmeMVe&#10;izy0orxOt3+DBT6eMUeJt0Kx7mYsZRwSmMK1fZHQXUFfbu1YvtD9BWLGbIcZlB57lOzUNXUQTwmm&#10;ztNi4Cr67lCb2HYeRKHPgn/ROA7p8bp8BNV2RumdfK+6lmt6r6Rs2xV3bx6XcVq7AJfHyJpudEne&#10;hLEbL/m1BY1835V7mb3CptserSvjlOhLVW5bicB+O6xCvuiUlVkzqY2rA2cOWpSyiGmIiEC8Ph6M&#10;+mJMZcjbrn+1nY8WDBVC+OGvSsq83/zN39wzKqFkjbIuyss+TRfHOH3apkPQ+TvzDPdlrwotj7R1&#10;/dFhK6RunzLtCsG3R8jNnPWF9JUnX/P2BT/zBdJr9gqVNSeBR+YFeRaSTF60L56hvcCGc4fS1pLs&#10;zZUy9SUkzEeYQSHdsILAJTLr+xLuUoC8jNttMhRM+DTfbQwYXAwERVydpZc/eDUzSdsvfMgZ/apg&#10;33g26BICZ9ZBT/O5ifIkjKjwpGrbnKLkuoC9Kqi5yspTaQ66Zl7vc7e2Ywsc+O4mHKqqOSvoSRkk&#10;9HDqCyBVLXG05UWrThyp8ZrNc8onGi+vA9S8zcfdh0xIVQjNS3fOmKsIvIdKSJ5K7WcVTiPoHX6r&#10;xuYtFGSdiw5Jtl/4th9BYZRuJZfSRNK8CtjTSMH1wR/8wTG4iUnl5d8SSvVLu50tU3/AB3yAl7KC&#10;NGnVT2z7hkBX8d1gbFIjH1n92NSymm4DGPbVmS+4c5PxhY2EiIWbFMBt/oLzOLep2fzLC2Ry61ws&#10;AJzinetBZn7Jl3zJt3/7t2d+CdqXf32ZxFTam76jftKC1DiUJszvbDUb/GrbPavP/dzP7ePC+l1S&#10;gAyd2wTndCYfaANHCKGQOPcSluZSQxV29boo2OPMSqrgkbIfvZx9uaYR2zfYFgKDSKeLi5F5dnGZ&#10;NDpVaUttNnaY2voC/o1287WEeGZxyIw/9BRxdTc5FJuShC8kaY5aakIJaEv9Ug9MhgD8mTZsq7lL&#10;RibQcA4lAbCr6ey8PEBoLkCctfYFLujNUq3mbjXRQM3RHuYgjZYeEgXgHZ71OGqRxiiV9SgXjXuL&#10;LF1zejuM9fGDl1TsHD0W0hdftm2DkQRB9C2ByGN7SKCHQlY9fHnJPXDX6va4trO2Eubogj54vHhb&#10;vzNBXvAcOE+UcEvK5VyPeVXijh8qdHerJdHWLjxRV7Wmfj3S/23f9m31253Dkk476rvfpaHBrwSd&#10;hNZkS8plYRdQ5sutnLQacBmJ8Zw9haHHNNQ0tAxP+9f8ycGVbUOGcA2dFVH3wlCI9mvqZH+0Ljt3&#10;rVC5J1hC1fMYvDOC4mubBBd01YFDO1GzhC5sys6BWX1+GRnW7yQvaMfJy5who99JWyw9CHnJZkQX&#10;HWlie3AJIKQ93CSbqwBM0CUhewE+t1KPc+1PsVG9VghDhzrFrlt/gwc04HwNMUa+tTtNKGlf14sj&#10;CBCIlpdOC97JV4GN9ajtzIHJHDRia9IhTWrFcBMLWq2COrpeetXjkuMqtOOOtHjnETUfsQZbwukw&#10;10+9CxGPMJMy1Z8+K+RihFlmvwiT8KKS551l611Nj/TDfbY9sB5Mc9KtMBuYt9whe95elhHmSE2m&#10;wAX9smHU4So03f7l1sMWROFO7/KFVwnFJXaHZRarDW5klT6aOHfW5Xb7npnrt7UOT240YWyi14zY&#10;CnV5NlSrWS4uX3e2/X7DuRdku0XT2RK0RVXekrPEuXimJ9fyPaMwlf4VajUElC/U13aZsSaYYR4x&#10;Qsx9tZ2/hMRoxxeLXn112FpEE2eEDjE7tfWUi9ffTQrawqSttl5XCUAvdjfUeZ+lVh//8R/f/xss&#10;RClMMRE1K+ZoO5pc8zWU1JYRqizFEMiiy7pLJ/xh0Y3S6hjAxucOqaGQBxeQZLZ5eof7LmmrYDAw&#10;23qJ0nctWbw1MAcFZEz2iQWFvHx1Zgt8qtkpSxm8z5uXdSpvU3PwarU6UNqwTYc1GcFwfhMXEA1G&#10;h6ISvd2W0IR1i19dI8PgpeForNxwMpfNNfS3UWNOGTHaUQG17hhz6wvVsWhhyLQpoImaVOpXMGbg&#10;m3cDvcnt5oxbt7a1pNB0fZjh1C20P17S9Qppn3ynVvPRxRU71dW/8UNbRsJahcm/3ppu4Khmhnt4&#10;oPlaOaIl425qtaxcKqlyGPl3tU6VbcOnFeR3vvOd5WtrGvnJd5w75QkN34uJSaUej4tW3kpFSbmd&#10;8nUJut/OVg3bprCwh88czJCN4eYsYBfwXC6WRMLwkSYWpWBZzXFF8MtQi8mNFuJEmtDjQpq2EK55&#10;D2y06FwFsxJz4erEOTFWScNbldupPOj8YV3gB7Ko61rE61GB+dEf/dENdVIYbSGT/Do1ZmA/YkgK&#10;ApivRw+xxISEL+aXOGaIXDamEahriUyPixEycU/sCV3VvEbg+QG+uDAurTu1vNO+fpnA6WtIiI3T&#10;1YQ8fGg45W/XTM5GqBJOSUZVgddA6jqGJpIprBZlSHWZA3x1tHUIk81/737N7yCnMhunPH0ujWuy&#10;filmQsN98EGSfg1Rj9REyXlTXx169JOoRRlD5mgsso3nWeeqqI5SZstxY+NAWF+LaE36bfry0ouv&#10;IOUYd2lpMzSHixJI3e2Se4ouO1xkJ2GIP0S9lr/uJkci27YKKx8nkAzuwpu/l3QcXobVxJKizYP9&#10;PS5aym5m12y3fNrjGaXvEPT5rqp5I9kHnenjPQuLFf2aHXuVy/KFu69LbRpebClsA0t1aA60i8Ng&#10;VG0kYDiH4tmoOduvp8C1LLA66Ei9IS8kHI4kZdgec24kqxC9DCrUzvauUVr9aISrWpcgodohWlvT&#10;CPCQrHJoN3HuhQh/pHI5STHZh0PTTRoakqCA6jTUUH5ZXlBHcLbNUtJm4AIe+AsQMof59emCkMyL&#10;4fj82ndXONNWZ8bewrmJhqwesdWUVZ0F1HpBdeWbqt/ABIutcov1y2XDZywd2lNmts/qdtxgWInh&#10;YUTSdofrXURs0Ho0WWjYuQmXu/XCRzOKzJEZgOZJ9kmbhmOFHfrQtn0Nl3MYQpP9An+Ou95sn1hX&#10;xi/Z2VSiOZ2UT5BKYkD7q+uNlgv6EH9d4QH34uE6aW64hUQ5RchwWeFYUglqrlp88pjLoBSfhjW/&#10;LihKqWXSZrVB0V2prtObRJeL/7+c3duuRct11X2kvAMXICUSghss24mV+ITPIXYECfc8C1hynoUL&#10;JITEQSIhJAGyjR3jOCEnEkAchLjgJbj42vJv7f/uGXPDxTektVSzRlWv3ltvvVeNGmOOuQvtJQ6v&#10;JF/90scWdOsyycuz67iarfhW8AS0AOgFBeY8qCJHPriheBPupZ2+OMSuWHjjRAwg5QqPZXjdQ+ai&#10;ROB1UDV0LvKjptWlj7wgFw8rr3pA1lUOXhv3Gttb8PNINpH2/YhvfOMbe/pwQA3/bTTv2Kr5C1/4&#10;wnI0iELPWCSLAZGzQmrQVk1wqeEa2kY2hVxDvkGLZIXiCpc6rr8ukjkiTULsUuIGC8mEPEx4TBix&#10;iNNNqwEl4xil6FhBag4uDSyQdxaqIRNKOXQtr0z1BlWOoperdEC5qBivdnbKl3PTISVjYx7kR8uj&#10;rKNJvuvSil1aOlub9HFpRcP8bhmrMm2NQqUVHpc7MgmVHpwM2LC6xE4+Gz/KzgbwkECj3lhtvAfd&#10;OSMP3Ui4NtD1eovX43Qdr9koQn6GNdajcIe+XFx5c48VHM9ZIKzg7t/Srp+GUb88u29sb2W3JfMS&#10;ri9qb7PCoxdbDy5lT+ZeAbElsLfQucEy+TK1S0vHhTQ8PzYvBLsccR3xQOlGQm4OK7Sr/kGpROWL&#10;wiYX5zgy0fpGrHo3IWNt3txG/C4vBuy6+NL2svDy9crb2BlcA9ObV7szMyF7xmMr5f304t75sO9N&#10;bO9+283bl98pWeOSZ5L3sbxpHqIAVWkrPaGow/rxhkGA1OtSUW7VxRA3X6SVodNQvdRAbKMLvHQA&#10;LybXPQ/SRPfa6F5yybpr1BpTO/0nwbVa7g5AEijGm9ccIDsMSo4uqJKZoS2dsch/0FWzskk6/F+x&#10;NWLETocWqoYI3gYCV4vfPq5SQqe5I/3LzhCmzx3rEWsR3rgFyJ2ByEGeKMrkHEeBOBxuH2XnFEKC&#10;lIs6mZFVrwVyI5lRbzMfq3+Q0qlGZ/D9eNG8oh7+u3GiC2ja6oLLei2DeO/i0vTyLCIOCvfxlkGW&#10;I5Ystqbz+/Bu1Cxrr9me1vCScncqJtDGovs8kYBvujuMbV1ZR/EJNEXnTqcKy2jK2FcM1VgWXd9f&#10;0GaglBry1APIJV9Er3vk45d1FKLBS87ms209730OQ3XKmMDcTd2j4vu/jvu/tGtTbxI2He5yZCvo&#10;rZeXo+9DLGCcZFD4GME2nAlVAxAV8KgIlnKi3ViZ68q5qS2T617CIiqiGu7GFT1Jy0dc2bL3ug96&#10;a8xxuUY8c1P50ccdOTHTil8Q1YtwKpUd6N+kS9UAzL+xApIMX6ELwQc3ItJNAoEchvYH4g+TObdF&#10;QLFwuUrtvGybwgUcxRprzTxjo33c7iMb6/jwVH4XlXmzADFWBxrkVmqEWJzkvkJPgxvyV59B8THZ&#10;GUAQZJU+5KqsRuG2ofHln/KNfB9zdsjWKxYaLqvyTWak1auSV8/J6YY1mu5Y4lhG2JpubF46Xlb1&#10;ZIVbdksfe5PR/u/wU5gW2lN7qWSJZvl66Xstd6tQ/EzyygGSAh7OWw5yp8sqHshtUWVyYVOsgvdm&#10;5ySHoRotwVhskxwPNAvSmLf62yXYdbyEKwxkZ3gaetsUm7o24dkgmqU7LEnsv6+BKw8veXBjcPvO&#10;w98LoTYRzi/r5YF0wFJsh4vZgm3lLlMGslM30hhbGEiRpIGu22Jw0JIEZrI9/658F1N0c3chkIF/&#10;I6UwLvvcEAXdNY3aXZW/ZmdP3aZnk30miK+AmkBeyPW8RtXWmOsi8KtsiJtHWBFbbsiL5cvVG9SX&#10;LTlU5TrOlRcWuhH1mPMokC2AiqL8hVqUKcOUCoUJzEM+j8P/YgjYBxrohAPgvTFYmKxXqmoTpX3U&#10;gI1Z+p6aJ/rb3/72tgW96RFY8HIUyX2844XLDfj6VkitgidPaHPZ/Bg6HRTAlMEPgbex8u2iF8fv&#10;/+LK823ysudt7bxzMEDE3vp273TbGlvoeWuMCXyLaN8fWcHjYpPpZuD67n+vZPNWNiGBNzkV6YFf&#10;TqQMp8S2nMq6lk61qfta2lsHGsYbscZmC8qkj1cloHjLELlJrNry40fdl5q3IzTThs+mrs1ha0CC&#10;VwUQNWSWfLd9tJuHvuHt1wy27vZLHEzeWFZGwiBtoSFuVxBdzvKv9mDJIoDwb2tnA3WpXurHwEjL&#10;3sTKYrVxiiPYG5+nz11Z33whpGm+vu1drmYf05DMwjhfq+GL64LqhQmtNCMnUfWKbxOI/AVRkBak&#10;U8xT5/B0lM11HJ4m1xRY4wI26tLc/sYaT3IwhnyczN3BC+qig9oGBayvL6zAcRrQfCNaJ/EUW3zU&#10;LO9zX95Pn5t/aCugqs81q5lkieK6rIGQxLyY/CnsKdv3u4LTwEU6mwOXrh05ON9cRXMtx3RM+IPx&#10;KaeNsxUeg96PjyFeWzZWMteFkncslBpqnpkzOj9pD3EfVx5e7mv5Ecz9x3iIjdZLuxMlQS/j+ymQ&#10;lf1E5trbBgGyuZ1W5Z0bDFmR5jEmu/IUVaNR5CawgHyw5zVWL2KWpWx/SE5+/ho4y+b7Dvf3v//9&#10;7TtbTs7qXXPsGzeT4Gn60XT4TNrmuT3CuNS8jGxS9JMFS+jb3BCr6zUQzCsGgknxGZVzGaz28eZl&#10;3Z3qjo35rIjK8BtjAqxRHvgDh2JrKWfpjkWQlx1oeAFPLKZpQ6UWg/pGgAt70cc0WVUSWQF6lGGa&#10;HCpPlVgLpcxPjYzNQPZOIOg6blhlYMxhWjDeepK7RGjEQBNfAXWDN/BDtbQra4fPtSgzdYcJiAi/&#10;eTbORAOSP9bwULoI3OF0DH/cMJzUnGQq7bBoePttFBdHvWSjeH4g8rF8vf4DpZrriT52Kt4UPBfx&#10;6/4r6uaaIL7gXpTzKwZg+Sov3Wnr7A2eUoAw6+xE7ap8x22PfLwr3fteTyvxlmygN5Gmz/rKJhE9&#10;DA1dy1TNLzxyMb++uxAx/NqS2uQTFRTKJoDOGojvrpLjz/Lvj370o90P3E2/rZ23Ft43dLaPYa26&#10;izP3VyfWy919gdCXdNxC9KDhPk6yJM4LGzFaqyzkclmmrZBd+uZuag9qWy4AwY2AnXDrLIavwQqm&#10;0svz6wj8lEbLNSTEQKIaNFENlKqNVVJLvZI+d1xHY2MX6cRmeM4CYzmIkNfsSVvdZYY7Vr0eTLuU&#10;YGCBWTmVmHDJto/G0pfVTdJ3rEt49c03s/qxCH0o/9AKnXg5HOTKdVTZRM65zHxEB7FpQnlW7H9L&#10;scfoCcEu5tNnhffsvHfUebDJA6oX2UatEHzVANpHhRC5wRPJblZ6CGnoOmZh1jqV/a/6lGtSpggM&#10;nQv0Y6x0uExSaa09lEBpIbajdJAvg2JClnHsuraX9EAg9AqJdech9L3OfvC7oXlBAtJLOQCrp/Cd&#10;DyLczXpio/DIooTnBWloAnfjdO8e2ZNwW0h+73vf++CDD5agKbYHE5ep7eoMuu0v70HmvTFqrzfa&#10;EGvmJVzbANlW/p7Z8EISfbs4XVnsTU9rVQaGp8L9fxml5f5blPFmq+ykiRnNyO96H4aGEEV3aDWC&#10;nPsyoci/XTAqPBOrl6QgTZBWhrp5nxecjUg63hihuTaTxrPMrG+hZDi2a0/Ujqy+dEqyNsVdWBHI&#10;9tYlKdzUm4PuWGsWLbkv+YVbbcq2NctlFWjoi6xEcXSxIy2qxz2GS9bq88UNz4vYBU2icDZMkkCf&#10;/SdWxxXes7PvCk7XXiJRYJPYkZMipVGrV77t0+lRePDpUgTWt308e0DTcNf4q/zqBdLDCqDfZHTZ&#10;xrXhmz7FZO5MTrzky2DBRdYBXWqgT8niAmv0V3weviAw3jyiIhAYkkWivcBI7eu117MyRVYLszW7&#10;hqzGV9X3u67/5J/8k71vZAHgi+w75evv3oK0p5v38Nz+77mXCdl+yHY5vCPbQ+U/+7M/u+2gnSpD&#10;hRVb7CpyB83jOpQCx0eaF4rOEmXnxNkSqy6cixh3gwLmAU5UToeegJTLWtIG7FXyuiMr2D4Jk5Mt&#10;DZFWyaEAvxj0wZYAjDB1yfUNFBR6XQPDrbGCIqYRWAhfJeW4ixXkGWvCAEgDUaaaINISQ14Zq0sW&#10;la8UCvywovPOtg+eXyDWVREJ1EjsRdueOy6VcC+XsnG9oCFpkBlR31fcib5euSI0gCmv3KP5CjNC&#10;P8omKoNfC1cHZ8P3apwnHmepp2XQTwFrBGbnwlCAb/y7bVYJ3NgjxtjCTM/hGtHZbixQBmI5Cf8s&#10;xLgcOaDafyN6tONxZLURDcFMitXgYhg4aRvFjZU+YZgO7lY9JDubr6Fkqt8DGL/927/9gx/8YCpt&#10;dbwN+skcUFssL+HuSbvl362Xt/sxCavfXcTdHrQqWcutEpbW932WUXwC2yYeaC5B4NnFJvc9nAvw&#10;FsW5u4TSynHNlO015Y5izxXPHeWyIhoj3rq7SCLNfQhid6xS3zyr3NOW9lu6kQXVnIs8HF2oF4Y3&#10;RqSYBxOmauajyl2g8Ls2gUBmzWJ4GmJOGYqQm7BuXFzKBVe+Q1H40JwmN1SzsdihKkd3dt3dBo+6&#10;XPPAquhjuF7kCOTiCz2kNQYG0UNnchjlgI/6HIrtFz3xrg0+GP1tuP2tdn2IEzZ0LcOyoUhWvpwg&#10;JA3ISYOHb9SnPXuYoYDTXQQxUrPqDXeT1PWBchqmuUxEzgX9slkvkcBPbFmbtuHUOOi5s/SEVV6P&#10;c8TyfQ3YO01CmByi4oTRw7yBtLzKcxnFcl/UFNusC17IN7WQxnAOLRFXb1CGMHk148zenvo7v/M7&#10;exjx53/+5z/zmc8UP8u222LexsWarcBxWzJvT8N7sXczcEvpqbTKP/3TP51Az4/nL8rQaiO2rS9r&#10;X9ijPkdf6CBTTpzCwkmbnS0jzCP2vjlo/wX8yt6bQbh0PDk3fMrLwQ4Hc/P7vfgf0+86iw7MDHm2&#10;oFCFDR3l0M86C8GY3MTmI5OlAOQBRWRj+z62Bde8sspe34gkvsOFjWrosBrfxQdO0FFycnbKt3b3&#10;EWdWuY6buUuCYUssJYmCocCUB1jnIwREq7E8mMF8ADpbwsGoHRa8q1/ZS8YN2ri5oNxoLPxp1lz3&#10;Iqvu9aVYKaUGOcug9HzPwDrAtGDQ6JUZcf2e4icHFED/YIDK/tdF4QrRRg017rjVKEToW3gsDR6m&#10;lb8MJAnegyF8kyGaGdSpqx4rUD+GXVWbk3kroGSHEDNcc3sRLiAb5U7+4rmJ6rH8CVsYPqxo3JvK&#10;WWc49FjZiGKA/i1b6LzA2+p4kfbVr351Txx6h8aexNhex4J2u9Lb+ti3AfcUxzru1H5FZdl5wbBN&#10;Z8/DjKb7uBex7uwEtoQJsVUOB2tS6gWXmgfgkepyCSBNkxzRwbqbJSVxUbezOzU9zQrErnDdJ5et&#10;Rtjnl8IhrYL0WqEZdzxWA7z/oEH8kbB4/16h72OqkgBPdqVMBq7G2iWEI+EKTGsykNFa8RVERYGI&#10;uPgAvwxYaJc6aWK2KNw0k0zLvJJjYWiUJKeM4RpUFDyClBw89x9WwcXqR+rYx7RaYR9b+SbqJhaN&#10;kxzrmGyyv0z+iNAXUP1fOf2oofprDOQMDUiblrc+FSvkyKv9A/rXNJoOTC3xrXxHvGeLdrrd1HN9&#10;Qx81HdlSOisj32aRJlviR9hGPn510OdSJ4TNqHKWmBdjzcauBnQv8olKIIblXOWMSg1cQRSMlzKs&#10;cdQTlbZrs+cx9sDyNjSWXrcKXm7aM3N7Wm4arvEE+qbPUvB2MH74wx962LmXrHqh6LL2nv0gtlWJ&#10;+GcsaSU7pBLP12XNeWkISTay6xIGnqWGMLTarZevg9KtbBjmWzhPprxsyUasS4HHcA/uwRxzqIeo&#10;EYZFIjy/7yMyRL91vJn6lrlbl3iFfms2+UBO7Ua/IYkDzPGfydL6zqrHwAiDNoySwopQsFBpDdpo&#10;IvnapVnmB1R8vo2zFKRFffnqEcs3k4CUWMfKxQ7rJNMJz00GehASCFElVVOJ8EdwVfl+zVVkVkit&#10;CjnpequE+LFnDXMReaBTr2xj3s0p2hRm+aCaunysFTS8+RFNG+JKluA6+0hzdWmghzI+5tfbnsw7&#10;A99FBKLrSLiPlaNXaXppzndk1gz11wV90eumlbj16qZbU9RJEJLUxUrjJAfs9ou9Z3Wpecl3edkt&#10;QW9PdUtwmxgrbHX87//9v1/W3kJ72yAeFhKxs2WpeQ169WggXFbI0cwsy8CtvJlPy1bh7xlHb0F5&#10;MI3Yy5YNsWa+Z7TGMN92+d6Vui/g7H17m5O2abOnBvdcyuabdecL4UfDKCEBAZnmKdAEw4pHOOSC&#10;m8vKVi0Yheo+Tsjdu2uijWMRBuUk4hvygfAgDMWQ0DX3tcXo2XWXhK0KNSD2uq/KyI9+pbZHTgBy&#10;BzUuqrCVHG9U3vkpeiADEACoJgYC+cq/q12JwprGcKURYvsfMw1EmZtjG/r9N7n32asPiPhYcojJ&#10;guTiksYaOIx3EUyDa3Pt6aTN/42daZga1Sjc48Eqkgm/bo5b2pMQUdTkueS/WqflXdYVimlyGfA6&#10;BG/BP2UuFOVKS5Ua34x/1wjwTODUE4RZwU1FSB95rVOlG9KqvyHtfX7Lztup2Ns2NrREttS8PeWl&#10;s2Xnz3/+8zu1F2T/t//23/y+zMJ72Xwyl5e9jmrd1/6nf/qnfWVZ1n4ksq7KC0im7SMG5uvMnwm5&#10;suUMSuffiCd9Q34NNlUs+e6xk+2JLyn779hEMqv3jtnt6uyJ7yVo34o05cB/8o3OEU3/TuWUnWIC&#10;VC9nok3UbdGAq5dLzC8unKpZRrXILW256CZtOtjESO0ocXUL8Khobrta3bTIlRCInAbtv/ZdeWhZ&#10;RER1NXe2IyG1BWNTQjgY9+KsZc5ScH3A6h2TQyV9bx4ALxbpxdGB+ZiNaBVEdxRarb3by2+/yW3X&#10;z+0O7jcSterMBmNf5Uikse63Jq5cp2pDjvp9zB62PRS4LR+OjJoPOzV7TBg82qBWmoGeyc1m7ErV&#10;kFn9vfwhlo/XphTZQCTs7I3Aa+bKltK6NEvrSGftV+4+Bi9mlKBFL8S9ea1KSl7djALJnSWkrH2Z&#10;RIf0ZNSOZaX9uMk+bsfZD9cuo03asvN2M7as9lqSP/qjP9p287Lw3sK6bZAtNpeOtxk9vq6X36NZ&#10;dl4e9x3OHa0B+XdKyiO5GzhZusIaXB4WD/k3kt8Fxzq6rLatDMxdEyz57kGU3//93/f6va1jZNvU&#10;8M31Gb65Z212zJZB5Auicj13lC/iPCKh2Wz3MYoGb/wptRWMJYswEU2F4XVli9lJpr+E0twWyNaP&#10;KVBmMErr2RKNlmSyLg4XDgj2uCNafLGa48poeVlfyDM5PsdPqTN6l46C9E6NtEpaQUSagcBo3DRR&#10;4C/GxqvJp1WGEHthFF9hvoIQpokkYA3+9p6NxdU+t4hopLwOvnyf/1ZzyS1KNQYTw/zXXeFmBx+h&#10;cNPT5ZxyYoNjvW6lgfIuDjVuozf91n412Jk73YtH0OvvGH/9AYRJcIPoWhqZ2KhZSGpsaMthCkgu&#10;tddFpSXPPi7s7xawsF/LBsrM6wKjZHgxfL1APfMW6mQgnoVkwbA2y1lLtR6SW3Yz5y097VV/Kywd&#10;e2v22jBz2dn7sid8p5bKvc11E88S+u4fbtODeqCQVqL1A89yH9DwWRi0enoor6VleEOQP/1XvyS7&#10;LZrf+I3f2Op4OxizaCnY7c3Z5UGUqbSPM3+az5Y5ZU+hbE29TO2XyDfxeLXsVJomZrW15ykJwuhR&#10;q0he4c61UszUoHlxpGONYxS/GwLDSwR2w24GDJyAXd/1QhgTlQjlEWVnfUQbhsj4UboFBFHadzYl&#10;8flGBLXDCnpNS5PjK07pjCfFoIEKYbNC5pS7zDRaZsvNUcwvQzoFMTDSYQWaFCCGK95ZDcPr+lyp&#10;Ow3f2L61s+8CuPuR47NQwQAPA9KPUGpdbVjbQY4G/X/9qKYjgY+a64OLyOug1AYBG9EoNRBCpe7C&#10;QFrUPSqreZgZaTpFPV4nP57lPKIa9Na/WpEyyNqV16VCbr4xQyWEyIN6hcw+IitHX7qjnb4Px6kJ&#10;zy0zd4E/OV6HvRT2Uz/1U4ufrTe3ApiEJayp7UV0y3QbaDcPt8ycEO9dWpvluPFy73feiwAxFanS&#10;n5JcGUrQiAaT095f+LCCIcTeNfj66jJR02rvDPnN3/zNPb69TZh1lM42YfhBsum8/LuZZlsZU9hr&#10;nnZxsC9ALo6WkddybbYHsisDv2vhURPjbpSpcT3IkOyVL5hJYd5P57JkbLzmZzLopI+bRGRGMqMf&#10;YB0gcmrKSHkWT1e4s8WU4SwzSb5pIf6E/80Y8BcvdJPsfKRS/oqoJjwNdpAQKzKEQDKv04uCGlzz&#10;dQ9qAEKDpVwTsFRNmcwM5BXyI+ExWTqizwTa0X7f2VjtPrNKH1LqoNsVzdpYpXCHjC6vYL1CQFTd&#10;s/CdLEeTXNWp6AKOV7YVk1QCxO2+XinZ2RvMGpcR8mX+WPeWOUDL/GsUCQ9g41Mq5eOLKiqIK6uA&#10;C6OUnSE5/gF+htyxKBywRVTAsh2wl0aXf1tsLklt12KNl5fX0judl8VsKK9mec0LpPZ/WXvLTD9n&#10;7pGv5a/93yJ6Dba5sS8NwgraUgMDo2U6u254pQ0Nd6o1izaT3KUGzoiHDbEJZql5x54FnG7eNTjr&#10;PHMyOVtHL2VvZb3tmpkwUV5GOIEzZ/UrLztP7Kartdzmu5dhuQpJT5ko5tNK+tOSYtoo77g562a3&#10;+LbGrQkAWP6yAATpI29eZl5+rr6dJare+ELdFpXruDZd3hURxrodpwBlWAe95qRyy+1y1UYAVIRY&#10;rIi0KL1D9rwBXnIrgnLKZfjKiBfNnJWdd7QKrteNO2iUCui/oydzOqVQNK3Xe3b2u4LQucH2CIMC&#10;OOM1pk1n78eLV72oeD9eNJ0tcQS6Lgy4bUKZJndG4TksTENjPYZYTezprKjwkVgrHTVCvV2C6z/E&#10;quOFa+WbmsOngMlwlAooI5ZirrOolwKIWHc0iuJGfDAeL5PDlen/8HIMq00Ndh9sL6hbapPp/O7i&#10;dqKXsLxga3sCWw6vcrcBt62xLdqtOj2C5gdw18bXGXYsl332s5/df9axvasZIMvXzgqkiZIROL2Y&#10;AWynyhQVJKAtkHdv81d/9Vf3tN8miUlbViV53f1cwxbL24b2XqdZtFc+7VuRu4e5xf4+CryptMS9&#10;XquR2Sd5C+q3WwQf/pQqsZTP7yuwRb5bWTbfkarmFdbFHDz3kQTkKT/apNIXAfI7nosvY91oqotK&#10;oxQd64J7BZqNl9j7kBmvpGbdjdi2VewFy41fQ7PuHsFFFEhZlBAfUSIztWSOU5EEUPAE0c0Jyakv&#10;8O8o+YIaFF7BKkT51nMc64TM29p52dmEkMuzKgvVhFQe1aUxcpKa5NxmDHtYckE3UM3iLigvmR5D&#10;Z+3tUjJKJgnXu3lFx9S+12jN85Ly9XrsfJC7WR3hroOv+bkqsalHE2IL41W2VLxWrL42Uep6AaT5&#10;tL4b4q5Mo2/mdA1ObZlCgIneNRiLtg+wzLUwW1JbSlouW7ZdhvX0hd802FJ6H1fYotJjQht63Ze/&#10;Jkpq9oONex3SVtDTAXQKCCak1SjQec0Ean4s5KzLuvKFsMYCchPJ7lhKzduBoZug2Ap6hmynYl2m&#10;/AxZUt5X0nczcGUXCqvfdvm+9PiJT3xiJm9vZEvsSd7X1meFZ7pFmUEZksdzdGmCm8p0JSYKa1+v&#10;zARU5CxeUPF6v4sJ3rwKIAZgqbEC10BY/FK+qCShZ+yKwddID4FLeJjkU5LLJwpXT2dDcu2bvAVa&#10;PNcRQ1pHXwLUnoNqHyYaXBKGDxOabGSJ2z58FCgG/DwYpHSehPfXAHhmY33s3NOvjRWto0JeAVbT&#10;BU+kKNVhZzASOi69Ik3JAjqU2UEsOYnSS7PHAYWQvdM4fa4V9GzC1HENsLmFRvcTYoy4rT4rQmxi&#10;J4QzVu7+yStZybxMnT7Xl+EJ86jG8LyDPWG+j8Ip4StkkUp5TUd9DXE9GPjpybRGl/WWjH7t137N&#10;Tmvrju3S+uXWpexl5HXZdsFS2yi3RyBWuaRsS3o1S3PruJqVB+xuJ+47h2XkrLvuSwcKp+p6idV4&#10;qPsFkGuAuflg34L5l//yX+6u5kbn3NUvq/p12pWnP5Vm1BLxRtxFwG6Bbrm93YxdNOxYBl9qNncO&#10;/PWaUT/5kz+5hfPS/Sp3ysN207C9xKIjF+SIFdgFUkS6sZBzdblBtF539mJp4dxqzISxjp2NtMLN&#10;oPNLTwrdqEx5lbIzv+jOhKI4BVCoxERVjruN41IJKsJLI9HyAlVyIEqmYqOySiAgRsmhiCh2dkpI&#10;hvbKZdgrij78iJO0UpZSCp+WCzeNkPCene1sTKFN/gHBjJsvivmbhhhZbNOSASWp6JVX8L7ACBSg&#10;Fz/5uPYXYmevF9MkFtbx6qNX11MAykmUL6TvhafRA3RlQO9YpdvNBgKIvuVZLER0qpZloLGajIoE&#10;VMUDyDhYAUMfkSBRWcGnhBi3VTx9KEnCCh47SZPcvV5WTwi3XONGGRxWs2z73e9+d2vMCdlZvzOw&#10;rWfr7q2m99MnE7Jkt1dwbGdgjdfXJsZ0W16bnNVvu0O+XlrfTojvgOSIok4BqvSPUSKHdZeuhX1e&#10;032GLDV/8MEHfjTSt1T8tpYfHlvNNi62g7GdignxQPcuAjbTbGd5CXpXCeu7j9N/OXqXBaufkBm1&#10;JfmgWEL3A12eSJk5FkC8Rn82rtddHsWocple8gWvOUrfxQVMnIVD7TlOmFcfIeHzOEVhqfxGN00k&#10;o8k05UgmBsVhZvp4s4RBL4GFzH1sGatNtyRQj2QFZ28cUbJVkdHDgRq0dd1GQ6nAmoD8uxAJdjrH&#10;OgVCjFicwjk8oZQal5+Up4bnm9+fqMOJqzqJRNctp1ZwNlBg7eOjO4Ead+q2wVQ1eSsI0uHa87CT&#10;cD4IPtR56KNlh3R8x6rXZXbIBmJjsS7irkxmQ6uJQKmX866zidXXfquNUXPAA8MHS7J0zTTWQLDl&#10;qYcXmIbBt9kbRV5emLlKd8mK1eWgPXm2DKVywj3hu6fNJnYpe5Vbey6vbb25a/xlt9/93d+VmveA&#10;xyonYeVJXjacvUtkW2LvV3eXy7pipQkY8xd7s7QUcwnDWATDkB3kTPjuZP7Wb/3W9NnQk2OFuP+b&#10;SAb49i72jr1tWazLEvGS79bX22Ffdt7m8pptdexBjp60m71rucy+Y/vUk7P8bu280f3EcApHQipF&#10;DLrR/HFkPqNYymtSiWWmXozlWWHl6JpSMxLg4z+o66ie2o8uxqIVX8hTSWMa5MP/YdSDnBEv4Vla&#10;YfigBCU3rm39y+21WX1JdmfHOqnz6gmlWAGoYBF6tbmJgnpholfBG6oF4IRE3ZrxxRVLt5/4+3//&#10;77tw64utNaqD8eKNgrOpEuiPZjyUO/t4m92BavlQ90Zd6SnzUq8Z8nrIqkRjDkj5WHXJtLLpHY+D&#10;+Bqb/olC5euYla1oMM9xZ0Gngjcr1CBcnHBPKQMBRT2S01kN/mlDGvlpGNSElPpro1dGkYDZRLk8&#10;X/c94bttjRFpqWr/d2z1tJXmUtuCYUl5H7cWXp5advMWjuXEjbi8tgch9nGVW2ivu0XTuuybhF/4&#10;whdWkwmg26CBeVG9aq98kRds8Lz03np2aXSPZ+xrflv2dmWw8uaPJdk9EbjfE9iI+/hnf/ZnWxFP&#10;zwlZIl6S3X6Fnwme5ltZf+lLX9rtwc0xvpayBfUEmlo8HD0QBt06WrKVJV3WxMyi/SbHGyMsLQbL&#10;UGoQprMgMqLKRIGoTK1XwqnUvQEZpBQcRW/SJHwD7T/DV3ChYJErx4kvyhSMPJuEiHfzQAxnlOxc&#10;gODn2msWz1UWFLpgu2tKJqjXsjkpfUgLPR+LqWxBsyuHpczxJMaNWR1xviwhxN6OfRvFL1N4+36X&#10;wHx5j2rCi+gi5JJGm0C5XZJzGRaCj0FvyF1HFrEaQI1jkhCUwiDexCdB+8iqqYq1F8rMeVA/WDUG&#10;tCP2MBYJ0rBKNZQ0bkLiQS5rdO0NdNnDUpUMJP+hv3pMomrsr31kpfyNhNV4Rn5fcd7C+Q//8A9N&#10;Bstfk7zc6hkGW5ZLZFsF73vPW0vOupHND6Jv4bzyKtdmOW65YJl6hNzHZfZ9Y3B5kH/3X261a/Fg&#10;XfEQqeQjuQCqK9u34fFJmw6bLbbHMhNcjLtXvpX7yptOtmrex7XZZcFStu7771dgtkWzVLspZxbt&#10;+b89ZLJsPku3oTEQPBC99htLG29QWhc/KCwv2LaCc+vZfFqaYBfDLaxKDYvtwo2ZcRgBEm4JGeel&#10;9Wh5g7R44VNDROlW0DeU4AxqdhGCzCu3+4fhLgprNmV0TA1svNHENDYyTTTpSGwEoJuPzUM4oBkl&#10;L/6EhDPiUSm7CiKOSMOghirGph4aWF0BvIDl9BvFFHiLxu07+yIA6tx8dGMgWeK2UCeXNrmnBq+9&#10;tAk1iibzlqt8jFhfcpJwy7dvPqbkDty6Yz2inb+vVo/2WcoBEWI5RceUuYy/uFW+uMWD5OOEdUdg&#10;XpkqC9TIfa0jhFalV1Ck5xWusQaOh+YEegRqq+Y957BN22W6CfH88hLxUvPKS3N2qJd5V/bb22Pa&#10;FpLar35nt62xNL0uo+/2nd0Imfz9hMpuqcmwgRy5LzGohI37LyNcpuX61ZuHlnG2QbyXfuwLga5/&#10;/aDRtiOWqbev4vvlS7Jbv28H/FOf+tT0mZJbLO8xDA9jTO2NuzZbO++G4WQu+a5y90h3cbD6SYOn&#10;hz1mhV9TpDydA99WRr4Tycy5HhxKrb7XgE9NXetrScjeaIylr5Ihti5110aeopvRzWeO64tXdxho&#10;XSgWhZjTWjXqrh6XHi5b34uPs8UmHbSJseTv/71chonKSTANACf592NDxPwcxGs+lnlhuBpwKUfa&#10;pkM11y+ZvHrzByE55S07e97ZzsbNU480r2choXA1yw3hmJ8Ucmqqq+lsbVQ+xtIrJQENiATS8GP7&#10;ttxg11WSFZfBc9tDKzwjPF8mxyTcKiY3XCFZmgm636Sc/MuDzIHwVQNLmI+jBSRRHKqSjdrHpNpH&#10;1obOCvY2Orh2divEf/yP//G/+Bf/Yjl31/jLGltgjmfLubvA3xegR82ls03/S0lLwUtzQ2l5ails&#10;a+TBtTy+RLZjBXl8orZ2nvD1Wk5c1ouT8Q0CET13FEXTdgOxMVIxfIfdmCm/9f4OWxBLo9NhQ6/B&#10;HsfeKniGeIve5358rGb1O5aX7VF3FZXDAAD/9ElEQVSs5SzyyrrNImuwmvWy7budkE1UK0+yy4Vl&#10;5xWW9IePRUPrprW3sC2FobdKB9h3tAhV35YoHND4pp6IffnjElt7fCBcuVMT1dDERgZ0snTAhxie&#10;p5iZF9bYDHTZWMa/HJPci6/rYmUyKeAjQ/YxPV1kFOkmGAQAvlPr3s3w4qVISQf3t0NJlgcOZfbR&#10;1BVjC64Q0IWSmuluuFhNyfe9yFCzucmqaA1N1ClTwM7aPrDCtEmJex6JCaD+O3WDjeeyp4J466jN&#10;TSIhpRkI4JsOhrsaEqUNXkKtNjhaA1ROuC7QWKWd1gUtBQh5bQ+Wgg23OInAyBogqcQdvBaGG0tq&#10;oHzApt4kPy4npQC64W5qJETwr76NaeZM1JaHy24IiuKe69jhxRQee9jhLtlSmx3b6WYgN992pb9j&#10;CZ2vd2pZbwK34SBdrpIaEis9KUwrGkZ3mFhjrjKy5egNuof/dixH+22OBG5FPD2nwOaVJdztb2za&#10;2A1Dj2/TfCbPnAnZjcGNssXyJDB8p1beAypbfYu34bBRdk2wy4XBsm2c6eO3V3JZNiLzjTh2qedx&#10;Dx1OGY/NaO9/S2CwYCyF11hmlA0xRHhabxZZRYoC5K9WRa4GFCNQFEhhM3OSlQVCMSKgyEGeHVpS&#10;Y4otgmqT+TtVdnIBwXEO6Su6FtRtoeyUp+/FuJaT4yj0BHLrLc1yliyhxv/y5wNDFlFer7VkF9B2&#10;bFxPaNwwX/3boFs7j1J8uc5ujAgS0EO2GsOTlUdv+1TRXbNbSFq9tPnYjp2Kf49eF45YdYcrT6n0&#10;sf8qOSPJMGV45if8kfiwthEpnFe4BFzY6f81+QE1eKUeo6u5Q7C6CcPHoF5L3XMQulsukSMwUuba&#10;Wxum5etMI3wZZz/wukcdBOFaWoDswn+L0OUyC88lkS0hXVVsG3f1U2M1y2sj5QqTI8FNjpS3A4+3&#10;Ht/aeStNQ9NZymNvnrqud6q5hHdiv1S1feT9yNa+eOIxXlnVun6r4CXWZedpPiX3LLPnLqb51vUT&#10;5akSwbJI2/Mbu2LYPvvSuuRCwz2lt9+0nRpLxHZ4fEnHQyCy+dqbTYVrEwyFH7GdW1dv9ButGktS&#10;7ZCsxgQWjSvIy/GQTB4HJoFoxt5Mu+xFQgwM6mKEEG3o7yhsc41HZQjB1RTI0c7uv+nEcKmdizMh&#10;PaO0miREpNXcEHiEj0hpLGoUnkE6aZL1DVVlrqF86q18s4F6zF/hbf7eMxsev9+H2F8A3JFwCBYZ&#10;GaDFcGFjMB7VrPAm9mFGUML9fqwmXwZrxjg1DRv39mqs/ARTo4wKCSQncyLBLYAbcfk13KMXX9ZA&#10;CmvmSx+wBBqZEnprhIc+NxIujDH+EpdwRnFr+Bh0ER4tHs7VuCBJSQluXwv8B//gHyxnWeeuctl2&#10;S+Nd+I9RNit2aslrpzy2sZ2KfVzf9Vo0rmY7s5bYWzu7NloG9ATepC2pLeUtl0VoxAVsYRm1GOvj&#10;+/P8H+59UW9yVtgQ22veS0F933rKEDUabKw92jzFdlngRaDTasqvwZb/M3kd9/UTL90ddK0Tt8Se&#10;qu44DbE12MJ8Xz7cVrVv31hFTrHl8T2ft47v66MfXypJNzc78yyaFTicKKp1ubSURjn0Ropm0SbO&#10;o25CEsXjZSsZZAIjZIFzZUaP+Pwq0Fg7JrzILQRulrh28ZoQY3sqIcMlalSpQJ/yA64+wtYQ0F65&#10;C9CyJyVbD4VGxpKASDcSsVo4SxQGCvnGvR139u0bA5TuIkgZEC2vrMDp/ThuYHTK2FEtoDXIQ/8/&#10;Chfx2z3DeO7amVOpevWPgtfrD4o0SnTPijsKuIqKmK1XOlCgUPFxHRdR8yKcFQh/TIc3KlCcjzMN&#10;WWMwl7mSRR3t93/86y3GYRKPc+uF64qdqK0N94SZic2l2bT1kNmyqs2K5bWd2v7AKj194WrUQtJK&#10;2bLAD4nurEeDp+3+r9IvebuwY92wekQjxrcpZ0Oj3L2zchlg93+Pu21DZvcz93GSPa28Y2+YW2pe&#10;st5Pt+yh5g1Ez+XT7VR88Ytf/NrXvrbEOoFL0LsRui/gLGW757lmG2VDi3xPgOz/BO4xu9m+eWgZ&#10;f5sb6Q9tOxXIc7l30b7uQKe8b5UXx6Q8xloNxCiA1BFoVtY3VLGukNcFvFhUcjHoTeLoatwbhjfV&#10;4qQ8qNl6tXAuEl2X7Cw9y5sld0w2YnwQTYVDqiYEGV5ThIVL0h6SmX9TAWcRhVcC7ZGUGksc6UJb&#10;4IcnJlC+yp/4lV/5lXUgFxaOUEjizfcl/pvyiu1yUAUC/b9J7RpzyynwQAS3HvkohSNfVgTK1VO5&#10;SHhERSPeBg2hcbaYhPLlnRUjLqz5SePSrrHED/Cd0nenOOyS+wKYdbET7dKWENKCtPBQUxtJPHDq&#10;+HAB4bvl9Q//4T/c/sC6LBUuwW1rwt7xdPYWUGl6p7aatnu2s1uNLiNPwhL3FqdeqbHg3Fm/pbKW&#10;fiFl47pyX9L0utFw7kIbOe98dmOveNBePKy83w7/t//23y6x6r4cOpCn7RbO22aZUdNn5U0qUvOe&#10;1lh2nnXblNgaec9mrDAll8Ft1OwSYTUzxMvqeGE7J5u9vv71r29zZkl5iE2BQTHJs8gaSDrwfx+F&#10;bvmxJKLAWe5oXTeV0dieAh9Lm9dgkfj0unGhbOhiPxbdiC5RrnI2SjGxjpnF/hrLNprJUHdcXOW7&#10;1k83SFfGVd58MLzRU5VpdCt1aIYYRizJPvJ+0w+BzYU+5ho6TywD7yRatl1jW3zFXeWbu5x9W/EY&#10;YHR8aJ/E3IY98cnsep19SRNRim1GxiQFOl0ca/+xhUdLDIg6ufPO8A8Qm7Tp/wA3c4zu4+XZ1Xai&#10;rNcMgUARiyPJaTFiOOm4nKLjRey256qwChZamQ/Ym0zMw8iVZb2dDfOHEzWgmxB9HCX9Jvwlpu3G&#10;WjCu8Zi07Lxjo/gJQd+ElqPXy5brtju2mbDn2JYZl6O3Xbv228adnh7nGA89TpfmW6H/+q//+pKm&#10;oXcqDYNagn4kF+kPY6fhuns62/ewly63zN9ZX8Watju71fS+meK3aC3htymx3ZiZwIlesb9V8MzZ&#10;onjNBsIeTdnjKLPOFjY1/NjgAFk6npBlZKP7tRSG5FP2IkC0rFC99rbIUV1qs6olBBnc4ELLMmxy&#10;bFi7XMvRNxWW+5y98YU5RQf5N1hkwBsyKXZtJISqgqiVjcLOdiGicVFmQZDV5UE0uBYVVkX6DfCL&#10;v3sPQMC9GwIlgVa7OwvPnVJ5XZO25bfSlGCHaoEfRaHHkDX7ib/39/7eCLoP3mu3Dvy6FjCqhtCc&#10;nQOYwdSbaKjeUeQLs+qv76vMH3SQ0XJDoGdqKETKwEVlHwFKsfAiNt8ryAJZVDwIqoQXAJEYXIXf&#10;6pvGVPoY1LioF+UFWBpqmaUhHOzpcLsXNpmfXaGnsHoBn1FcX7Q0+khivllu/ef//J/vfuByzdLQ&#10;Wm5puTWyGFjflRc849VOLQnuut4rJtZ9j2FsFckXy85rvNHdTtwha2zD2i/GLgkuV668xeZuME4+&#10;+u4Al49cKafMKCF62V8Kmy1LzXtAe8/zTbF93BDbL17+9TTFWi6fbsTlVjLX0vbL9mFW3uzi0YuN&#10;4ouR20mfdUvEWz5LHBMyM7c9ssy+/ZCZP8nL+xtlwu1EU5U3rXKiN55kAscVBSu0yovtj5iaBL4o&#10;lkU7IRM+7wgofrfCKNYMvUqLNqPHTLkjXpHDFvQgx3T1lmIOqy9pJ8etPxHBlQJB9Pm4w6RF+ZuF&#10;uuI0YodeaZ4cNZPWsy7UCz1EKlJAjWzcxLpy3VquMmwDSpIhHLy22kahxiq9kM9w4TM67aMQeF95&#10;3TAOhWtzRmZDKaOAL/VcEEnrgDXlLuLZ9kAzWly4a3N7gf5xGOVS/OHLFIs65Nz6G0hs5Kp4AJNr&#10;Y+NermgAc1MuxR6mlVmEAbg6CpVLRwrkTeuRuCUMSgFaXofSBAUp/PDyaiZEZC71bHNgFF/OkliX&#10;pJawupu3tLXcB6I129nxcuG6dLxKcuxmTOxylqXrALFitaDe/xF0exre7Wm3ZBruv+Un1qG1+T7e&#10;Pixl0c4u12/DYbnSRgplvLpoOXfD7b2gU2bpeOptwb4vNzq1vn512zupp8MsWs1W4lN109Uw2fXE&#10;VJ3M9d1Am7G2JeIN0b4SWUY2kfBsLi4oAr+p6Poip892k1msK1LQ9ZKKcMkFFHTYR/HI9UgrKmVM&#10;2Fqopj/JBXJRb1BrXjPi5AOki5sbsGWxG7nFSC2RE1BFQWF4TQuo2xfVuzJziWlFQmHBXlAAIXfg&#10;fHcLCjGU8xGkEL5xWmiTaeLhgjSkXshfx721gz6P6vlw7c0CUUeb255+gVu2upnOWa6KVWl2PXcl&#10;G6izbCv93V5XpnLmJPACVDzf1HzBUnaIJVNlBOWSC9oD6FAiSvtHQsnAvJgLnKJAU9rVKhygSj6V&#10;OhWlHmYiU0NgcFmDsTlLhCypbQdg72Nzkb7uq9mKcre8vLF+Mpezdvnv68vcjeuyyYZYvvNdwRFv&#10;S0ubtkJiMmVtl94DasK38NzDElbf7MpxsoapjmdvNqmMP5tCdivPa0Bs5njKYpK33l8+XRpd/aaZ&#10;LdW9OuPv/t2/+81vfnOr4Cm5KccLQifN7s3Kdo22JN/zebtbOLWnia2P3UL0Wuc1mFE7tfo9cbia&#10;9coEXLqRxb/SB6Nib+RpakfLCS+mSoURpkd6XzOyDZl1gT+XOZCwHE0HXMJJE/BlZuRv/XFJmy3x&#10;sBFLmjYZRNmacajhSkThc4U7y9EFAv3R46IKcLPOysxfDX0KCh1RjlY14J01gK2WZu7biyY6kgPP&#10;i23BHvK0fc/FRS/2lywuHMX8zUR1vAS6eRDzGhXE9+PNO52tzcfmoyrjd4WPVTg+pVhw1P4hqrz2&#10;oJHcR+CDzTzKXp5+PTpFE2YSWE3cEh6NFVDMjyX7eNcU2KAxmYLHKDk3x2GYAAj25iGj6EjIgmfX&#10;8sutvvq/+iWgpbbdPbMj4YdOllL9WhUirmZy/PTJGiwJeqPF+npHKNZaibsSlDRXXoNl1eW+LV3J&#10;yRwfb8wws2RtBWc1t6H3lNuEcNyE+MU/yXTl9dq8smZLxDs2+u5hbjdjXTYbTeFl22XkLZZX6Uet&#10;1mv/d2qVazM9XTV7Pf/2MeyQboi12aC7FFjeByZYIsyDig8GYtT+W/Q58mkej2AZvtE9UcP1HB2v&#10;gANwGRCYDSezFLCRH8IlmgwxB0vxDSqbR2zuY050pfCdfRmlGbqmdgm3PJioB566uN7qIctW9xFe&#10;jBRZ1ztZEewwCajwnDKlEeNOPrWz5ZHu1Ifk9JySb8/S8VEkkCBS95U07I9DPhqM42NGQm5G0Eaz&#10;ytdD0ElmUQcF8PU/NOulcNVTvsTysTbpXOU9S0+YZBqUOq78mz2vVsnRC1MTG4CBv/YtVx/uYHUs&#10;uchn+3XExRylYJhKN4bFBuKuYzm9eX7dV780tNS8DOu+39KTXLbv1y1PrdeEeCuAdQQ/polfql73&#10;LZm3ilz90pzbgxKHr66kwArW2ls7b6fb72CVfDecJN78lLuztMSx/YftkNhQtlYSBlNy+ngaeut9&#10;2m6g7WxsRbxHOHZncjs5y9ETvsZ+8nX3Nu1y2AlZWrc4EheT5he7PYViPb6apWZfWL+hEVE5l5sm&#10;Kkc0ISFkh/msDJWlXMyD8kiRtTZ3IWmUVV7+kKNmQ7viuWFI4ZuaEUnHknspCSaXt8zPQH6U0DUu&#10;nPkXYsy/qRkUcX5tLL079pEhFzRWN5BT5Za4F6nY2/YOtYHzatdOreWotWO+tgqhZL0Yy+odPa1k&#10;Iizt/Ll0TC1DPvJUBLqJ7ObKGqDFQwi1+k9RGt+k9pp8k1PWfrR/dCkLVLgdYfFI0CVKJjiuhpVv&#10;YsWkC/r1FipfxqcPbt2+nbqjY2EQFfZ3ioqswfhAg6WRT4w17QuAAj723wjBFashRF8m3UFnuViD&#10;FlMjpU2PdVmq3Vbsspg16Sxyo8nPWTUBW736Tt3OSm07JnMSlpq9enRvLNoDEquBRtNMQ5e1+eKS&#10;cI13N3KpVl7ervHyr589XM1GnEp7Wm67GXtt6Y69WvqXf/mXf+EXfmFv2Ng9yZ1d430bZZvLy7Pr&#10;ssS9fO31/DPQL4vz7DLmNJTXZtpAWzZfgz2KN1Hu9qzBjXa+vumY8lnK75dvAuHGEYeuY/mrBO0S&#10;Qfe4B8DVr8DFPrrY30cuLmoI99/QcpwCcwg3ltHTEL2TX1iVOnR0JUcyNQZ4zxRdlpaXy7yNHiVW&#10;M2fZT9v/wtYoNHd9w9jrBQiXDVxkdPFRZBV9r6lj3Zv8SINqmYTHi7ipOj1HKuC8/a6gOzAuKtU6&#10;eCsVw4U24V76Wz3VI1lyylP0ICFjVlgDU3HzkmnktqFMNJ2odIgirSNKjtEorXRUv0NfAxkCh1QW&#10;A0zIu6mB3Cgb4ep+x9KGU7kn/t0srC/820xEMlFhOHxK+bCC4RpYbsCW8gJGyyqzWv3aXBLT07gr&#10;TOYy0b/6V/9qV/HLp6sZ4J6l28deRTsJiyihspw7PS2HJ2fX/qtchiJzRsnmVJoE63G3B4XQDhsg&#10;S9NLzRbdPVkMrqFBAhNY6j+Ulhy/973vbXN8bLfUncxtxeysp5X3fxsR2yze7xluB2NDrIHN5W03&#10;e2nGnl/eBsv6+p63lIFpU3KVy7/b0HBjc/XTeUNP59/+7d/eDca9EHVJ31nXKMJ13SEZRUX12jhV&#10;0tElX7NuHQWCU3ilXEypNx0i205xgUExs9iPzylWuOli0OURsFPJf4GQ2ho8Ag398tfaTDHaovcO&#10;NNZ3ByhI3hDAX9nVA+XZTk6K0RwCgRM3LGzrXkdWMOpiSz2naFgEFYwU1pIjdkhoG8tVWk40hEDj&#10;iP1/v0D0no2gTHvoPDA1am54jJEl1826GLhCJiWQcpoxRuN7sOeqVPdUKu88GHMRTM/bXYN7BKsC&#10;ZOKTyjuuvqkdVz62ZRSMfGoSElYioYujsL0tqREb+sjAB0qXFmuJphu669844CynVF6uWYba1rP7&#10;XVNsyWu5bBJ8Ec4TDnKQ5bavaayxa/yVF1F+eUSOWGGNl0C3Kt/ZJXqrb7vY26tdGl29V3YsOe79&#10;RPZVNtD+U/4iUySL9p3adLL3OHv39I6pN5lbnq+8FDPhG2V3BZdeN+IAn+YbaMPBeaN4uHv5fZrP&#10;lvVyZ29GGXpj7ebhsnNxAbrl9A8++GBD/K2/9bf2Eg9ezlkrmIblTczPZStEOWu9LggwXDaRZ5lG&#10;W/7ShZIFF+HJWf16+ag7WxDvuh4xLKU1FhcxKg4XBSbXjAKmZoQkzYg3URqa8MKBBNNM5cjfCsmp&#10;2EvbDvqQ3IiE5BeaN/QK6379Qr0qgyI5DAS14BIveiUZgFRtNn1fpGt6B2ZY+HKqA5OMqpmWhIZm&#10;fdXU3ccdDLj1jfL/GJ32/l/SNG4ExZuAjgqUuTqkjEJGXUemLayu+VFnKkmgEaKkRjLEeGLlFsKw&#10;CtjUXmMyW2RdkJvM0v8StLGYczWBQATKZAmipTqfitupavN0jRf2vqK9Y6ful1y2pvbDemspHdcR&#10;0S0YLbR3dtltGdA6goZrs0S/JOg7h2tmydzqZgpsI2LbC//0n/7TPR0xW5ZkL8GyFN0zdoXptr3j&#10;bT0vQU/JWWf+2LibBva1wH3fek8iTx9XwaDb0Lu9ufS6l3Lsy9+r977pKT8olt9XnuG7IPCy0K3B&#10;XVKsbM99h9fwb8m/CYD3N4Tk7nDRbTHoMLqoRLlL2uu+lT1xsQLCuP1o/0pLl/bEcmgS1JQsChkN&#10;whDNCtL4XDYpB5VzMVwkPtZ5RU3DlVvq9eAtktifoUy0SRlYFfu8n4Y3wG9yY9TNGIbuSMkbaxc0&#10;LZuHINxO0c0Yxnq4r4+0LeTfPvo2ykR4MFNToVIiuxmNGSwvMF7jH5lecwH5nQITilR/eyVHZbnv&#10;jh7uZbo79D2bIXjfx9qk3iUQaQOuOIm1NxerfCTlgIpPDf3waDEJjUuFlS2OaLKOZeqswCEdi6LG&#10;yrNXPX2BsO6GWAPhhACoBli82QJ2r17bQ3WwWs0yqW/T7dTS69aeS6lj5/LgEsc6eqphokDk+9Cr&#10;9EOCG8iO80QtS0rKfvd6Z2Wu/TfcCj0yse5rRreWXTmOIQxcrz2TtyedZ6MnlJM8NfZFPq9vFvnL&#10;3cvI+79m9mqGwG4M7p6kZ5+Xi7fMX/3k79Rq1mvJd3f89vMo+z+LJCZq7wGPXWp84hOf2MraNYTt&#10;dYvK8pfd6qbtmM8v+aII5egJiXhJs1IjoWUmzugegQtADI91qL5mvG/0wirAWRGpbghfUSjdWQro&#10;haL0ESx5jQejtEFZTZS9oIKivkFH87t4j/ONeEcRC/S5DvJRUDSiUQKT2q3o4RngySzERCtYIq1p&#10;bB/fJ5W9Z2NuEHi1CybDX+AuWPn40THHkJMQzS45SLhuu+XsDwXSkg+R1Lv0qp4OMYD84IBF7qwQ&#10;RRKul1XMx5Lbqavh5c31OmryhPY3q6ah4XzMi0VCHI1wqIxG7MKViPhwh6FdDCpoXOQQuHqXeHy3&#10;FLwnH7a5sRp8dXvasnq5VeU+Lqu6bd1TZeRve3eJ1Xe7t/A0+pYIq9zegqvynV2i33DLkt4Qvcql&#10;NnPk9hZ8MWR9bVvLzsCpQPIEruW/+Tf/ZsttEmaRTe313UbEfoBqD5wsY26Fu93hLXW3xPZ/3zHZ&#10;seHcmVySnfnrvrS77svRVtkzZEZtw/orX/nKrABUfFjL7fzsp6023zTHS2rgFRFALhcr31m5xlzM&#10;yyaPS9eJWi9e4DWJRmM1l8A3gjCW/ijnimftb8aPckgIcL2wgiOQMDmtFW5G1oWEm+j1dfYeTRKP&#10;gcr+TGvc4iuISC5vCq5Lmwa9cAE8DYtcYgufbCSQj27OZGxD6Js7nBrU79l5+85uo2sXoIZpbADV&#10;Rmc8CIjbxrRAxdtRG5XVAyuW8MqjzVXGiPmD8lSyZknyykVsfgqdrI6U8eD68oFMtLseEkjGrb0C&#10;oGJh3DVWONdXjVPF6g1U/tOAnmxMgVjlXpyzAQ7eqG9HkjSuaWsMzutr9UH+jj35sF2C5eLluFi7&#10;gixsmp/YPdWwBp4zlaOX4PbfT4RMpvfZS8fLv8vs+1L15CxReuXQhOxJiS1g13IrWY++7ZR3QG/9&#10;7o1Fq9+mgfAGLz3hsMq9bulf/+t/vWxrq7pH+nYPcLfp9hzF8uw2TPyk4db1+9lAv0S1tfmU9zIN&#10;P00762bLlLEnM+G2fTadbGrZjw2uHrYWzvPUdN7D4Lsg4E1OmWIWy8o3wYlqLW1GMwRDuD4zS2ra&#10;cOL6uld2Qyn3VYgVhIudCMPjRE24cVGCWC3NBMKz1HlDA43vQkFUMqFoLaXQ6kqjngiCFfm3S5ZG&#10;5pQpjgDY6EG6vvYlJlBj6UXY7qOxFFKG90vBhK899WgLoqRRmC1O3WxQY9n5TZ9l5x5j4hsaEGSY&#10;RlJo+Ovm657HqGXS5MShaloj3LGibLmJMuWRTAXEjlSqTdQPMtZxRjy7aT0eZHvkCE1uzltRNtxX&#10;46rQvSOg3RASS9QOdt2LgeuwBw+o1IYjaWUoZ2ejR4/vTSf0NdCs7lmrukOM8CiOD2u/U7vw3zfu&#10;YL617ZaEu653d25pbmMtqW2ZuXS2heSS6T6usaS/lkt/Kyydycte1rHhtoxdopzCk7NkvY5rsz1f&#10;L1ne6ENy/5dAPcdmSbuBdqduKlnGrgGxJgkUWnbe2tnDc+aDpcttZWy1u/lgoryndCl++w9+DGXd&#10;h54vEG7lu6G3iN4QG9TTeLN9tvjqzeoncAl9B0eg0xRw24BPLzknXDOQFm544hRzYnKVkh0PGi5R&#10;GLteFrx04CnJmrTuZD64ty7rSJrHBiy6oyUCxxByYib5g7cESn6RotyUs48RWKHJhl2ICgq83VGo&#10;Yrg2mWmsR9bLcAGVcLBDhvCSlbkTFBTTAOYEgmv/awMKoOk7u3yklYHgk9+vzoTv1FtgWjtzZ/3T&#10;htkk5qFUpGiZ5VFfwqr+tePtnpxbgIgD4mDS5tI6+9VHu8u/8EW4+zEeJ/zalQ5BUfcLUYGkfZyg&#10;T14JyfiXEGJx7hqiCyFOVaNSJsUMEMGqaOdcmeLOhYWWLhEov6u/3l+G2s6G3xJc/TLUstjWlUuU&#10;S1vumJkPlu+2Il6yy65lw+XcbTUscfvRk424FD8S7r7csvPG2q5C38Tb2eVNz0d7XZeU4XebFJZ8&#10;912VPYm8wnQDkYX8jF2znd10sgy+9bj3z02NPTa35+SmnnQPq80ok7MbgCvMwCXujTvrZuPmie04&#10;u3c6NXy3EOyr+eQnP/nlL395AoctxW5mjA8cB8xLv8tepyJYTKChbB6jCGz5gjM1uAwscMTRpXT0&#10;q7ua5NQePW6EFhFIhWbUizaxMd42Y0UzXe5BMjnDU9KnCbsaYjVC6XZ/hTdVc4eOueMq00CpkV+u&#10;ayYB+IVP5lPPx9TTPplseQwhKN7m9WVnDz+bBAgyLUSRR1K47slt4VLuuMwIuJtZLj/U9z+8WHg5&#10;F+hUzWEx4OGkV3+b/wuSTL4IYo8jpqaeQuuIOESHuAv0S6kEEothuedqzswbZuEDjasMl++/Wdri&#10;ItxQkMI6tk7B+5Spoy7ZtQYENuNuD3eHR4aXvyZ5qdnzahO4Ze+MWh7cqtMdP8l0S92tMbco26bE&#10;dPD1wg26/8uAWzuv4FVwHpvb1rMvf+PrJK/xPpZ2J5mSG3cZf3spS6DrvnXu6hfPG33t9zWWZedJ&#10;nqrql5q3zrVLvi5eiGqPezKXx2fLJolVTvh6La1vj8ULnZuDPSzhrR1/42/8jX2HZYVo8wjIOxPf&#10;jPDIODclSYX5mkNtBLfckwHvTHDjiENN27zM42WN6HrlIGS9HgS+sYOKGiMV0vYfkVbfokGqueuP&#10;2qf5jQj+7UkGjYF5jzImITd26J+lQLhBGshFeutfogqcB9Q+AhkUFkAPlwUO+ZIbHbKlepXv9n77&#10;2992y8WFJ+gbLClx7qIQEFEKA9QrdBB+FWq4hzPwKSCYWt9rBtBX0zX4FRV18qLRdYlJWUHV6zk1&#10;Gt98HV8zQUsz3O0VC0O1yCR57c2l2atwm11UH44gwaD+D4pljS6ir7RG2dm1FDDg/b+5wKm7oEaV&#10;bQVsK3Zpzq4FVJcHl6yXUrcy9euuHgTaCnRCNtwSn5wr/27bd6puO3i31Pakmu+zrOUWrWu5HYbV&#10;7+zyvhXx1PA83PL+Pq6w3N2bPZYlN8R08xNTe8rCanpZdd+6XstBagd8exrbwZjw4bDbgGs20Pas&#10;xRa/P/MzP+PXuKfYOm7PZP837hpP/h7Lmy3rZWk88/3gy7L813/8lv0CoQgaLILzlfw3NHTkhcsE&#10;bkKGeGu3hECV8oIy1+f3e2HevFJE5HdeXn0zNDpdxXSPnDu1BuKiJEWrDEk+VXeWjzKzCLIf9UBA&#10;bOp7IyvK0UEzqgJB4dbXwKnOxvBGT9WrvBHTJ8k5S69WbHTQJe9T1ejNlyBlSGi4QHzfd17ToSNo&#10;W1rGnrpdA5wNzUC8jqfKw6T78SJ7y9TtWslApeyoz7DNLovqth1TMo5elK8tjRhqXZWA4vrgVW36&#10;XH7LxXlRwTcyEqWAqdE9nZl5cX7w+xWxOPG4WkwUlW5QGaL5ximkkbLjN/fR33bhjkXXMqY7cls+&#10;u5D3nK+7f1sg7/BVjvVdZlxaXC/P263l8u9c5uG57Rise2+f2KktXdd3Z5f6ve/CennSvGZo7dds&#10;i+XVePBuhwX40vpW6GvshZ977dH0XMs5dC195WRbKEv9G2IZ/Ec/+tHkL/l6oMLj2O5kTm0PcXsz&#10;qrW5r6RjZlcJm3K2cPbyOQduIAAPWlU9kC9YFLAC84d2+7MkEHvZpb2aS+xydwp0URUZiu4iVNJv&#10;JrjC18v1e70eGfARVrhH2+y6erYyABeFa/8asIZrAwcaXVtgbDhnApl65RH6XEN4h6oGeowV/vn3&#10;RvHOPnJXc5Ww4scuWcTdHYsEwtWLsrfsbC2wDyuQIiAvDy4/0iYWlvuvk6AAOAY70uPyg0IRwhD+&#10;d020qOD1GvtoH1CEy4+5qgR6h66cAncaKIvRM2lXf6eCKGffmFQ5yZs89r/rnSJHEO4/wB/Rcv3H&#10;L46iXUccRSbX+2oMDUAkNlxitSTkwd19BClzFNZYinR9sMolvq0rl9eMzt1rv7zpyQrZee3X2NdG&#10;7G/IAqtcr6XUJVz7zmuw9LoNk+XBjeUx6jVbr+XECZ+QjbiWk7++fjrW176n4XD2DIkvaq/72ixZ&#10;7+Mk+FHtddx2yhL08q8fNFmXrZq30bHG2w/ZxOCriUg7IVNmi3EPz02OY2VfaFwSX5utuPfEtNUf&#10;wEUQhkSPVQbmI7iuu7E66rpNt/b58YbbypcShnvkPkFEJbEjfbCx4XSUy9Trhfma3SSSCZkchzUu&#10;2Fv+ayDhYAsdZpro1qBYi95aWug8MkB5g6h9jI2p3UAEMiTMYeLjDX8CaymEC0Nql0z0TUJyViM7&#10;W17oTh8o7T/J5m8SVni7K7j3bOw0e9KPn9Is/1H0qpgBmUfd8ojEpCYHX5vTGJQ8ZIgymjb3fx8h&#10;68vB6b9B7YIh9CWNTGes2JPzsjR+pA9l+hgDxAZnyI9qVEJSuGYUgkYyMfAAkKvUu8xZWVBZVZUL&#10;DBfjgYANgyXSPCyC2CoXFe3e0mpjSaytTVaQPQUVNbao3HuFNorXAE0lz1RYUS5nbVFsYbvk6z6h&#10;vLk2S23eUzGZ9hxgsvZbn65mq1FfGpye0usUmJwlyi2NPR+ygXZKpl5q9h4i7SdZdvbGuzVe9x7z&#10;8HXw1fs5121lbI5Zjl4zLzbyawCTs8IUW+WOKTMbPfW8oXvIejvOv/RLv7ScPrs2ou/dcG7hxykm&#10;JBQqYWlTgBSiiFRGWDMXyJd4aNxkXPb0nZcbDmZcoKmnjygQRDsQgD6ymJaaoaL0rdmdh26kJCH9&#10;xYJBcdKuPZ1531g0p6TKQg96tEX7zMyoFE7nm9wEFCHKmY/VyaSDoHMYMZ8GvojQcfgYl/BrC0zk&#10;HxYRiAwad8py+T07E5fQ0Mlmaj0O7bNTL21gFNZs4xWIBGJjpUNnKzTKdd5DySsnFwYQKClmtgh9&#10;pyLlw23BcpWhTworG4u0bFdzXVWbYrKaNMypOsqSHZdVBkIOFiGfmmup7vlIy/0fXexT52uMbHUT&#10;UBijizcjL5PusLx1b3BpcWI9fbxkuma+d7e0u1GWE9fYd7iX5pYuJ3CJeClytwRX2NnlPjPHdLCe&#10;WjLdqnb/twUxaXCG3hosaU4xoT5pvp/tW9FuJ06xCVmz2qzel/3WZiv3LaJ3rOVy9HTbo9yTsCX2&#10;1PNc83bJNxVNiKcPewJ1Nfue4d6esUdNKAwrCegeazmdy2tx9TpubaZh5IlUBc6tKbxj72XdpXQ0&#10;mxwLhZ1t+QLMqEXDcsQNsXiYmauR69e9PJtizt6ZAy0x7RG8XKkL4mF1/C8MkTaFSyNMjv834uI8&#10;KNAbXOSoV6neEIRTOOhUrqbgImcfXVkSaNDyXqGnkgQd97+r3lLBO3rb2SDodd1n+AvEVTotM8PZ&#10;i11uuG2w4eH4q32IvzIVmRzMS40E3qhgZNAD5dExZ+Rdrk0Nw+VXBdNs+MSGKmloLMxWhk+zMTdX&#10;o3tEuXyqMvWuLblmEixtmBMDVO4j9hOy/x4RW2Nmih86r1KiIVwDqq6wta37b2tg1eztGZO2u4JL&#10;0Pu4pOwtnWu/3GrR6unm9Vp5DTzFsVXqVqNL2VPPizh2dqvviV3qn5B1WXcxIIOsZkmWtkvK3sq0&#10;9D31Js2XRFZe+2W91UyOx7Eh46V3azZV190G1NbRG3Qr5VVum2W5e2l3OdoktES/9lMDMmu/bwB+&#10;9atfNa9MDa7MF9fXgC1u4dlibX1lzEuVBIpBhLy+u8TWBiVaY8Yf+1GEX2aWCqmaPjdFJkQbmpPj&#10;CqBkZ/QbRwVIjFK4Vjx6ibVCdQOV5V1YcL1eqUQxB310NFBRYGjCC3AWNag25gkd99HlyBUuPXLB&#10;/rfph5CPaSb33bntSkul8HxbO3/nO9/Rk35JCc1b80gHkQ9Yuqf0pY440aa8EEArPOYTel8Q0/Dq&#10;AJ170Nb/6zzd801n9c32aKf+koCbS5EFAEKkw/0Yde5whJTcZe3LLWx4QG3cm3Ph03Dar1K2zSiK&#10;pfbKUXbtp4bGKwvgm0FK6EnIzOW78XWL4j2pthznG9uINYu28NzX7bzJaB8lOL9lteGWJT3OYVWy&#10;jjY3dsi/zF9G3s7JarbnsEq7Cn5IZQ18Ebz34Q0H37vZHLDhlvR3ikxLe7vV0uuUmSEb3WSwZfu+&#10;Fjix25/ZKn5q70bi5obNMUvZ6z4d9gjgMvvy9RSYYt5jt1S+hfMe/yAtF4ARquUL/lovC/Aa8xTn&#10;rrCzJQXRdMlc7CBqQhQ6SpdxaYXBFes2qFVe/CHQWFzA6e3G+LghVnPJ2VxegKSGLtgegZmZ8kIy&#10;gRF1mjRVXHxqvC6AWqFoXcEtE9Dd4AKdlF08kpanFHR0dyTPrldWPAaVJUovMEwyHW7mufCyd2cB&#10;hQYMf78rWCqEPkETgU9SgHofg5JhHBxGF6zc3+rsoXrOaKwExu8EXh/UrHxBMk1CnNl0Dq/bpi7Z&#10;mFGX7hmYnrDCv/pendm+mhsSCecMWtF85esbo0fu7FWTC3XJoiJBjKmvjbFyN+aNyoWKxpfTyEDD&#10;8EfT5ZEd7uktba3ZvLy+y1/bItiKeNlNMvLVwd1FXBtJnL2Ts7y5snsGFq1L6Kv3iPTq99GPZy/b&#10;bg2+GnsUvmFob8S8MiVXOeHTwY62n5XaqSVc9xW90HnybUTYSVj3PRi3Y7nYFs02UjzpPCEeuN4z&#10;eRvdXUevPZqEfQt8D+Gt42XFytYikT97OYW2mLP/yhrfhIJLnIUq9EFjERqluSnGov36WnWuUE29&#10;5verJ5l5OUJib1Rfod1q3E6rFGBFoVH0Jd/9MdaxKGaqiaUKAuHOCqCTowpt5tPKWVZf9LRJE8qT&#10;TyXKsMWgnSpOc9ntwl4dC/xpUnCZGPpYGNIn4Znznp2FtG7GqwCdi2CY5hXtOzImTweiVRu6kNN0&#10;xAcMozfHX86V+/Jf2hJ43XBPJaeOt+ZWMuq6Sk2RRk9oXjardHmbhzCDjdWTL3jWK3ACZO3nmByZ&#10;C9KhqGggcgI864ySDtrbloV2rq8gtAqGhijkRPU0XBt35PZM8bY49tGDaDu7tLisKoFuLG/d9DtP&#10;2wTYuKu0TUz+nkVb+21KeAh6MreTsBXrdnV3ij5+KHYN3HabqAm0hJflV7lxPbwPTFvhG8jTyl4/&#10;vREtgbcW9v6mdfd1800hM2Q1e8x5CXqiNvFM7ApbO29VvixvB2Zylve/9rWvbeHsqzc7CN+IbR/n&#10;O94vceAACsX5gm5nb1zcW2e8WSQnhJw4Px0ECxZpdkOME4XYzReRUD2e12ZybGUgGBq30tcsaVmR&#10;VllKpQwBWntowmpnFeRKihWMZgiQpqqWIGI7HTI82NO5kAEgTQqBIrdgWYMmvFJB08DaN3W55mBy&#10;4Z/kkkwjroYh5O94u8bavjOkaOBYU0P6WKFyNUAMtSkEylwCr3ITBKPLTiFKXfLZtCQ29H1c+/b4&#10;7ij5XjMjcgPrLogrQ61el/eZEBqoEFC0Ajreh3IY7mzuWaVMFCkvYwhxdmVXvuHGF7ax1Bs9x3PK&#10;JaIIedAi+dxx6U7CeqmPlKALvTu6U6vZGnllX6G2n7DuW05O4NLc2iwtbt9gOwa+MG0x65sj8+PW&#10;xV6lvyy8rOeR5OU7RN+extova3tf0rKnBzMmZxKWOv2siTQ6Zbx1esnRQyNupcxetxknUL72oyce&#10;25gy3LRxl3/3LZuNtRHXzK8BrOP+b12/xjPW2/im/LZuvvWtb8002dN/7L3xEtobQhveqXGx044T&#10;GnSUBaJo7l6b9fJFedkWWzi3KKNPpErJGguWQi8yTwhtU8Z+CP07e20EeHkKUdfYzoALNRy7ESoJ&#10;gM7SpP0HypBDyfqKEf8zSoaZkDldmIOLj5xqJgAUHCpwRGhkgrgrdtZ+LQFCcjErJ9xgN5A26vlO&#10;WpDrCM/St3i37wxoXnzQ4irklP5XVjXVX0v4ozZByZGcZOhOXR0YlsG3SzxOGdTxMSxShoe42Vjc&#10;ZoIlubHI2ceyVcLDJBPCNIhyvFHC9iKc2jSkkkI+q/KCbHZNeXvNhWW24OV1FhNifIpdMl2tGj0f&#10;EdhUIVVtT3nrzQGFcH7KZPp4S9GS7NLoUt6efLCzsQRKh+U7L4Ne5ZLshpuD1n3tbWts72JvydhG&#10;sHcYGX3dzVhb8Nra9i3tlRnoOy+QXLMJtAGyRfSysG0NG4tc70sovgi+UbxLbxoCdlb4xuBmAjvs&#10;k7MHnPetFtcQ+VphNREMeRzSSpwpy6jhl4I/+oV8DRC1Odud2BaJJaNkrmNDX0rwozwoa9y4s9JH&#10;SEPXt/XjNTzNzXa1R2byV26Orz1wtHFWsMjX4VC6LLQ1q0HIr2ZyvMWp5CMoKAZA9l7YYz6O3XX3&#10;ampfsGhftr1Jrygr8OMGGieEOcVp5r9nZ00ztfQEPvVXA7Y56PcoB1nGX6LgSm2uV2jy6J4+xvU/&#10;f9f4apKc8tTOrtzs7SN/O2KGvmuJKJbqamLqRSPbAxDWbM+jD74yMwDxgNhrfkomMDmGq4F0c33x&#10;oF3DRRckdglm3GTm4ruONpagrcFqltcmZKvLJeIJWVr0u3+TZq267DzFtgLdanSVvtgNXknTG0G3&#10;HAbd0s32ed2I29Nse530Uv9iVR7Z6LZWNtAW6avx7osda7A9E5vOEyW3ThPPJvveytpMK1vSG9Fj&#10;1/Zk/HjrlvPr7vG75egJn26+oDi112D27k2hX/rSl2bXZbIpE85SwAO9Au/6uiUztpTNLzOd4q8J&#10;RyoTIQ/Gc4OSf6NP+qNhsQP/UoMocBiFdS0FGKXmldvZXhuhlLFMmNpD1WUNuua72KvLfCcWLhSw&#10;bXFwjcVMAi+ZSQiN4oKeDl2CceU8C7HaACf+Z2POZUX5JE3YawhY0fZOVxob4qO1szx1+1/VQ+fC&#10;p9wphRB/1f4O/MhZ+TU1wEHaQ6Z6xt9cdpsZvWT3ULUrF2pQ+4Ibgjsrea2Qt3LPqxXhwxDKp60h&#10;YsA9G1yUwTlpqJ2s2yaoCzlGUeBhTlpFBezHIY8GK4Pd6B+L4VoChCGLsXXf4ndZchsFy6SeXVuC&#10;m+ZLhfs1kO0d7+OSmq/5LRsuOy8zbsQlx+VE2xHrbpPXWzW20PZmZ+vZ1W+VPYE7tWZm2SngJUfb&#10;LJ7MpdHVAGSKSQGrkdN3rLGl7v77volT04qbLOG3uN7/zRD7vy7TxzMe4nNi90TKbgbOLl3Q4wKI&#10;VFBVj+EWqpc/q9wpvibfcX19pZHjrAzVx9z3YLXu8aQYp7ZraiP6Jh5qUcnZ2jBHG3omVoop9cfz&#10;lHlEhKkuQt7Mbgj+LXPV/XI1kBGe2raPELgNE5U0bOHPUr1yFhsDgd+p2ijGYmMduXKVYQhqHQtJ&#10;3jfLOoWE2jiqf9vZMOeUfa7EdKXuTZqXQLAgNBxV3lPx8qFHJl24bxtq7EiBMl2GwZQE2oZyp64J&#10;GpePGuIqfE0w4p3oNtDFlLcmZ/VN44ZwGOLStFMS4kWeqlnNTPpYXinneHPVFRKq9aUwsTQUBrFh&#10;3d0DuHIudR71+6j7su1WlMu8y6RLoJLjMvK2FLYJsDy4RLzF9TZA6LB6t+moTZ/lweX69Z2cfVyD&#10;pcVVbpQtdfeND3vQNoUtGzeob137pvUGshj35Nws9SzdpPnSyuq9QWlqb0HtMee1tJGyjp4GcWsR&#10;l9x7XOU67imUvU9jj2rsq9vuDcY3HpSz8ubHhpxlY1mGW328QWvFyqfXcTgTvTFKaEj9WIGrBK5G&#10;hsUZqYpbzQ13Qxy2sV1SiycNV3ChU9knhxpOM5MiNKKuGkoaAgJM0LetCYGA/PtfaMCBtpCPrlQt&#10;GBlCfhFEDk2ariiAkyQYHYbAd9CnKG6v7O5d0NC4eY185lefjQx8s727gqsKqZsabkA28xvG/44w&#10;qkZfFLmamSpTUftkGj133pbhUuHhDFhz2B3FWGxGXwzQprHSJIrkhtQIxOukTCatAEiTFYx48Qyx&#10;9g3jExC4f0dXgrHtSls50ofqVTgm7SzGT6YL/wsXRuavaCdlBzVWTY4dBs5aZvTNwK2gfV9jSW2J&#10;bwl0mXHttwpett0q22v17W/YiNC3R+h2yhBy4nZ718XLoCfEYxXbPHFq8qfGFtSTtnp8W3sbxBPl&#10;3c1rufxLn2m+wlb0G9d3ZDb6RvQ6Dm8IWbr3gyy0smG913F84xvf2HazzZyN2NyWC4T0DQ2e4qAN&#10;bc9nzURTiQYV8YT3ZTpHYQwZNCtx1AX3uPhGPi45i1HlGvUbF8du4KCfsdpnKKJvHMWidXdTwUEC&#10;QzL2Blda4Ri1A6F1Lu7puLKrEKyGA1/4VtQjObRUInxn10wubqwSjnvyzCEZIHnnpindLQisSPYR&#10;wpzOdvqIIAJBx7o+5v21YeBbdkYaXClt3SAH1kYliCVwiQRIFhGZZ7y1CUQQg6aDNCMyhvYOpyhJ&#10;Q5JruY/xQIOU0T3X4kczZ95NPSrpMq1CmQRD0zaiKKcq4VG8fQkgyIYkNFbGNsq6m4dXAyv4CxWY&#10;T0hgrixL2gkp2OCQ2uZ5mmSa6coQuTUMabuPy3T7zxw1dwEisH39ZAlua+Rp4tnhtV+Ok4LpuZo1&#10;WAwvU8vg7J0mW18vz3qiY6+R837OHWvmgY3dHlzK3tdAtmfi/t5GWb7ecBbRa7nKjfV2u+D//B9v&#10;GSUE+KvcnskG3bMiS/FLwfvI8FUulU9bGG64abKCB66XoPcI3R7V6BsxMIxsoI5L+NMx2LvNBTpc&#10;Kgpu35kv1OtSoNXRxLCWtsiZtqOWMRnnb3wBBDH2X188XA05hTPW4QkPbggC9Y3PPu5syzht9r/s&#10;9mAg89NEwdBSniigoRrCKeMqh26lQrpJ3+wqoMRRplGegVWusEE30Iixh/THpdF4HwXjWkqA+yjw&#10;CVmZL0oOG0jjhFOjNCuOKM87NYbh+9r5YlSshhS9cydZml1uBbFT2pfFqonQjzaRo+41eLiwjxzP&#10;Kkrm2lwOx6v/zeCXoNpgT+TTt5x7aWfe67hwXVgIhIMhFB7RG6Rr0Fyd2gy8Y6U57q5l4eqUmHQq&#10;r2Oe0UOMp/Aspl6y6vWI4fgQ21ZYgl7L0Xp5dh89ueHdb8uek+DBuOXTabsV63aW/RbUCm7QeWZO&#10;WPro69cr7/8W3UvNW73uGertMyxjrqU7ip7EoKqk79sl4mHDrYFXfHgT0zaOl6Cn2PYu1mwzwfTZ&#10;ZosHQvZfSz83vpq9vnl7Gh4RCUB+iYfKKvnlsUbTUsro1CpbcJ2QekvNkppYjXu3DTm5WAi0+kGq&#10;WFSaiGwY9XAlzlw+Z+ZOtWg1VqcSHnMaF3n2kQll87rfiA66aKkgiEyxYMlwHyffQMRK661ICsAK&#10;nJWZkceSVm6dzPHWg0ns1V5iFV83U7MuGtAnSqANBQpMHx/KfJSdSz15PefFPGbwxPX3Q6hTkTLW&#10;llZ0z0Ld4fjqoVv5sWfJCWJGPpS/HZnQbHyVSRMkwG+SmcP3eBB9UyBMLvPqEnvYnkf3EXuCtzIY&#10;k3azc2qvjXrN8CnrgN9YFkQQyEFp2HVJmjAtuyS4HVypPazoLG6XPZegLXLdMFw4LXuuwRLolszL&#10;d/i2xsvdkqO3I03OwsBTFpbYFp5TY238cuCeL15WXSb1MmUjcvGiaH1tmGw4D0HvEKKU2T6G7L/y&#10;Vt9bE+3hkH0tcPrsR6ck+gmZGlbNsvmuG5aa/+bf/Jv7pswkT9VVtttz4zMoNsQjiQtLMFrlmYEs&#10;ylz0XJ7wXdk5nItkNT6SE2/LCOhRArp84EEHCr0GeEmkWEAYA5VfAB5hGu5SvVUnWmqPrgXRHcXQ&#10;PJvJJd/oap6jPxMQhl2rMSs/1tFpSL5wEOONuLJ1um/tg1rE3UIYlhzc58AEkE4BGyYNdy0yE6gh&#10;WXS8r52dA9MDKeI6LpThm1fKWRf9kKJuxoNeS/FTMqLiY2hOTUjm1axemVDhIgXcm/hSw5xpIJ6+&#10;2l4eU7vUqf3HVkaj2qxwCYSglxNMe9AlM6nX0cdygYHWnljSohQ5V3j0wiQgkJbONyA1Ky9PWgRY&#10;pSS4BD0dtkZe+lvjEWwflyjtMlsIS3DrYkNzzRYMa7ll7L10NSVsL3uVe2xj9wa3g9xTH3vSbs9Q&#10;yy+y8yYAd/l8CXCH4NR908AOX5PxzqZJ3kJ+ymwZPjWWnXnH49Vrtu77QuAv//Iv7ym6aWtNXQSC&#10;KIdixb2kBU6JTH5ZL5Gf3+VrLhMLYc4ROVoXLrgus7lURrtOXHszASEoV/wWHcUXIWX2G0f0XMv2&#10;0Dob1VNsQsxkBBo9ZioYJaLG8zLACuYzIekIBFADbWUFsICda/LCCrGrcWFChwqTZlspp6Qk3dCV&#10;8I41pkCTHzNND2HFBTvs1UzPG4bOvkXi3u/sYoF3659J6XRFB1BoasYY6NCvBpkNNfWNmANKCjtV&#10;ognH65vXoaPXA7L7kZ43O4csmjp75xIDvZrDDQ4Oe1z+cIyzMoXINEvLg4TjlnpWaLxTaXWp02Qw&#10;4Sji2xMkcLzg/8jTP9YEmynTfBMmF0CaZDtVNcgortTMuBLuviSyZDeVlkZXs7Vn6lEVs5cop6TH&#10;kFe/Sl8CLJdN5mqsX7aVsdXutn23obE2S6l2QqTRbQ3bGd/SeB99WdFr5zZVuA8pb66Lt0tPyNpP&#10;+JS0Cb58bUt6Z6eb1Lzt7z2nsWN7GrbISxOvM7104DogH82KFkBSGxiHjPgH4CVDTrRCj/aytlC6&#10;KMWTqCv0Eq7LdJtACetBMCxFCUzDokJYRFNsfW12o/FtTEK2R62UucoXO0IJ2YqpaFa0KoiLDZ0j&#10;Ljnrrs3+0/MqmZCAnaOVmbwCK7KuGJ+owqdAY7U24lGzFYR5MvexGaX4ErZs1/fPrZ13GrlTl78j&#10;Qd2uiCITrB1su24gR/v0KM7XslOZ8cqtKGggoiCSq6I4Q1DtYcWVDFaeuOohYvCtC08UG4TAPfSN&#10;fmGMf+I2ZbiNYvtf7g46yTovPMTGthVEuB1ejncZtUIzNoTRFCaUL/yoZ7hiwCjRmskhFiWyERSL&#10;27XczsPS6DRZvtu+BGQm2apzcpbplh+3jN3m7/RceQ28IH+n1sDTeDu7XeZtLCylLn17N+l6zRbb&#10;2ZbJ67uyRyzWbCl1fPbiJJBuiG1rrDDhnfKq0n4Ba4Na4E/IFJ7yG/TTn/70V77ylX0T/UFdMMIK&#10;vI6mXoseXJV9AL5e2jhbZlmNtI4kRZ+yj5XXl/zVg7T0wdhS26WQmYNbebMCZQrbG8IUpn8PiWPL&#10;aqxaHqFhDqCJUMrYyXFRUnCZJ67+RrdXk56QkfvEjvLFUEcH0/S62eCOnuYX9twkgth+gXLdYFz1&#10;lGTRDflLEojtbDc2tSQhzX0E7PsvV+2ztTMcBaEwM2po6tzsoQH9DMANGbMy6DNjhRJB0qB5k0WX&#10;hxQI63CfWOhMmkdkVjaWNvIRVVVSxv/rJCY0+iVx2PF0zubCrpIK0TBkTrF3XRggGocM+VpOB8yu&#10;48UnDNO8kE5m2JYmol0+1cZAENuptQdgkbxKaXdadQWdDthGPZGMAB53m5DtNthc3rHGa7CWG8Ub&#10;hTwNbcd5myFrsHo/zLqV8h5i2xs+l5Qn2S7E0vfSsW+47FiyXtkLRdd3Q3i0WTY3AUy4V9B5lsMb&#10;+mfsRp+ey8j7uH0PBu5YA7+Esulh281//a//9UlzO74FL+bjADf5CP+mXtzzEdrFF8r5CL2C6Ib9&#10;ym542p2QUGaLhzr2EeA7PE+GQo21jy5cMN+FCyG68/sErlAEpRgy8C9L5SYSnGJ7k9OASj48gYZp&#10;mamgwQoGulmySCc/bdWvRopIDqvlLtrulDjKLyXQG4/FOEesO+YzKksDlke4PkqwrnAOf2GCb+Bq&#10;FPaugZgKTFH2Fq17ok5PhlE6ODhMT8BRsZaUuKY25D2VnKRVE6aEhNTKcL+VzgJuBYSQgpkQ55y9&#10;jQMO6IUEi7TPJXWsMS76uOEiwcUqbWkiE4VPKBkIY2BLbJZyIVpo4BQfOXy8+AAhcFZA/Y9tnE8j&#10;d6sSQvrfXIIn2pNJOCVDW/vpvHjzwo2lv61b7WbgtHcxt/e61OAJ5Un2xqIJWT7dt/KWQJeU12ui&#10;fIfFr2gLZndstkaeZKkZ4FsyT842WLxlacI96mfL2La4l/FLQ9NnjSfcuz6Wi6fM1sv7VarPfvaz&#10;a79Kk1yQ4l5eK/bwHzI3LsJKA9wAVJ5de2eRbfWDoqsoAFJg6umV12xfUoM70m01vHmdbvRor1fJ&#10;XUqVVmLUq2SEbKAIGZONyy6uj/ONdWM5nlNMEGmJZhoEmkKpwFkUjcC3F3hbmT18FNXVpyoJlE+B&#10;yVlNCrCuvPFKjOxtFMpcsTcnvGdntCsdrMNVOm0eWYYepQ+W0H4SanyzmLNYclPMhJRB3nQ6aSs3&#10;cEnGN1YFHWlecrljxZh0C330FT9x5cpBFC4v8HLMqyMb6zqYCeVQpxoOUHcZi2d6MeT6/kEdRj0q&#10;b9jsVCFKVJ7q1GqQDA7YU8BLBNdq8tEuD2oDrv2XR/ZcRD86Zfm2U9Z0Hq5YjadKLeI8x+rjXoC3&#10;7kudW956VGO7JWvTW0OXxzf6Vo77oRZPN9tc3o62TWdqTNulY29n3v8tw7c0Xtbex2myPD7XeNh5&#10;CX173Fs1f+1rX9sVwOrd2mIjqy+BTQngAuwDeYDn8RJH0bECYsQc8lfpmsNN1F2F/OAHP/jjP/7j&#10;gbnXj+wXcndfdCjN0nlN2HOQ7NzHNriJdbTqz4llQEMjZ9RawSj0ZCaTGygcbhIQPvApkCMJWIp6&#10;S3vNWmtDLJxrHKStz/RaY0oicCYYqESZHwtDSmZ41rEx6LK3qKxjzjUoF19gCaehxo9yXd7Xzn2+&#10;iZzBfJwSDZlENQDd8chxayZp0qnZOMmQivolDtKu1wX8rS95sT9Yr5BYEjlybZEQ7llaIb8yMK83&#10;E1z63gY55lqhfJm6j8gEQ3QcGhFR/YVd4zSk2GquXQl0KgOj4yPArn+9MVlEkXk9eGMMN7RxmcmP&#10;RlzKW5Zk4B6wWzac5H20yjOisdbXN+hW7/J8QpZJrXaXXpdztzeyw28ALtVuHb2ctS+O22jeWF6Z&#10;tNW01L//WxEvmy+9bqBl+WVkGywby41Kec3NyT0tt6S80bdk3np5281L0Ds7lexpyA5Tsu3OYvjG&#10;mLXtRQk5L3uLT/Tm3zvr3+ider6nvmMG/rN/9s9m9TT/kz/5k9/7vd9bpt4u0B4HBNrq95+7b7DY&#10;WMBeGq7cY14aWwmyJdfHrmJK32hMSM0YIrqD5c5eeDt9sh0+Mk+40Yc0q/gNakfFQzglnAKTnA0q&#10;D5S42qC7IXPDloT+3xxY+BRB2d5YgIU2PTNc8NKnkCx9FyycckGTB973ndfz/fOH1605kqvyjWHo&#10;mgOu6nH3VWnNuEp2yKl3F5jY2pQ40uEqU/ZUKPEB5bqw5HUJx2H5oF4Rjtsu/3hdRF2nxgn4pGQ8&#10;qICLqWo9koPhFqENAfZ8HP43Aq9H0u0SJZWwQRtsfhCIO+LWXTFp7FQ6ryCEbp66s8Xem+wL02uD&#10;/S7t2zqctCXQHV5/MYHWue71LZ96AG7HhpicnfWVlsXqmu3LL3aNt46WoJfZvft/2c276Dz+vIH6&#10;6tfy/t4ztzZrv18I3GMh20vZk3Pe3LTV9zTZWVRknf+5MseV+2ACMbG6EUs0KDrz/QcmQNAmcvLO&#10;/s/kmWkPZ5cRQ3IvL/385z8/9TadbENm2XlHTOAd7LrR8VqjQeH2qkaTCoHTUKa7gVbsF6cFUYET&#10;l8JBnk3DjC1pwAHhizhp6vbCXuFmOI2LweaSIn2Fss2Nbvg0T2TODfPw1NE0LIicKj3qtY9m5ewi&#10;tkg0nGgqaazwUXZu66qRirENj0khQo+yA4jJLTtEMvW5vywfmnWM7oFyUz8OXaqxNjfU/Xruwgr3&#10;QOkU0xAuVj301wZe5UeNH5MBcuSM5qGbW8tHRtkhjB/ri7YRatPQF//UnrSm31W6aG1HPnvhk0fY&#10;jkB5NpdhiaBNw7ilL6qUs2IYEHbWjvAuwJdn/ej1Pvp27PKpAmzX148NbjtiadGbiXxdxZeqN6Jt&#10;itVvUC+x61mjrabtdbjZ6GcBllt3p3FCvENjctZ+o0zIalbe0x3L/hP7i7/4i3u3kUznVdFrY4m3&#10;oz333HTpdK3GCtNVjy4gRqkNaAAUPrC6/IztM2GnZvKWzL/2a782mXu8bzYOkC2ZN4vMhH2cYgN2&#10;Zz3QchfCBlLTHMCt5U0cSAGJOM7vFKNoi0WlzuiED8VgDM/SkCGQtLqXDW6KLDxTb4q1GeuaAHr0&#10;aZ+ageLoaiJp3IyxmrZTED6ZeeqqWjgjQwEVtqVEQ2cpeDHnEc5oQxpnvU2N3/72t+laogl3Igpa&#10;aeKRR3Qsx13fG8zcRSFuyAdS3g1yp+LxtTZaxGbCwZdVxjIQOTn1As2uTJscVoCPQMoEaJrD8bIq&#10;M6N7+c6gNAEFlYzOQ1BdpWtt7mQ7rdbSNFkqJzDrOMWDK3wRI42Sj1gBLg51hJI78hYF9AS4IWhL&#10;Sejll2vO7bKhJ3PfGdm6bynP/rJBlx+XnZdVe3vRnQOWQ3dsRHum23L1dcGtf7coXm7yVAZ9Wvcx&#10;xLddtsT2kyt0W8fNDav02ytrY27YunvbGn/n7/wdv47ILh6BFQXyqeiND/mlWFjB48DarO+k6XWp&#10;FW/ziMZYF8+5Y/9/4zd+Y7+xu/2WTTz7Pdy1mXUrz8A19tDLoLDYT6ZB7XjwoHHFf1RU42yRMiHy&#10;IIQTgj+8D/lYFCvij+FEDeY0KNM6y/wgil00R8XkJ8ToZcCHgdI3ngg6CjzGgnl5jED3RVaf2oUk&#10;hmAFS9N2jWFObeMWyNEmCXzH7xwtK7512TMbRJebGskAcUU97KoPlCprxs2Ujmo6Jnn1kQZkl1XV&#10;PCozPn0qGPG6AQp5JfIRfi2KFg9m1/LGDDPDjV2BwF58ynmXeY8h0rCOYltfHW85kOHPXn35sXlL&#10;miDE2o2Z7+4/z6vCrbFkE3J2CKSLgHrS9BWrxbyUpGbZeXex1t09QFnYonXU3P/13cel3S1vd2pq&#10;i4od26zw+g5PItuD9li0e4DWjHZml3C9MHpPiWzVvGPra1E0TSbKu+5Wue7bkl7LraB/4Rd+4VOf&#10;+lQQAQczgbaaG6LlIwVtYq9o5OIIEM9zfQXwmgOAiTzGHVyzaE+hfP/7358J3/zmN2fUD3/4w12I&#10;bIvc1yjs1UxbSupIB4WCYgV59pJfM7GDKkbXUU0CsxTZhHB9LwiRMFuMghitGGjSfxLgBjQZPGVC&#10;FeF1NEQE1gaw+YKS8NGxsdA7hXOEmmJQ9yKaCZwFjaaBEgIiXT6kszY71Uor8F0BvL3fudDKYWlA&#10;UPMDJ0FBG5AJ6UwKay2B+GjwYDMHUEAhD9U99RqohFXHy2yVsONdDkvbKCXRlGvyn5YJv76/rK09&#10;gQWkspa1nyeudaMpWsDWwVvVPNRIpcmRvwDiPwdJ7iu4o3U5BJNio6+HUGOn/M+zax9Hc4pmD7rj&#10;A5PDfOVlkKWYPQm31LwGK89q9+X8+t+OqbEEtBXxktQWxfI1QzywbMWNJxNu38BvAC4R21xezeTv&#10;7Iaw4zGxtjs2op+5mmSb15O5W3/7avi+6rJnM7aEn/xSJJ92xcN9MsulDYbnKaDxL3cUPrWEYf+x&#10;i2SejdVxZqb95m/+5hbO2xPfQ36eRdlj4HbYZ6m3+jE5PxJb3EUqExV9Uh5uxdoNh1qmp2iSjHi8&#10;2AQ1zkTCVxzoUM6KMMwnPEc/CPnIDKDml1wDSR6M/Ay8R84CWpHIoTvLBMF1w1YNURBewVoEtiKR&#10;DpOQWxudNJbSvKAbaT/KzphRHiHaEVixMzdk2GUAQBsVajGVovRmD2mOPl7iZkzNbiFomFokNMoa&#10;A4vLYUrJRzA81NCs/wayQOOnnU1CAVBAhp6x6gKBslgTBvOrx5JVavBwdqNMjTZDVrZGxsXItMJq&#10;eogtwMHFQQSu+6yDWO6mLZ9eJRlC+E5p9vBRjJzArYv3uNvG8oyEBzOWKH3xesAuwy7PTuCysHeN&#10;SpQTa1UYdzeK+3UTtbOA2h60lzJ7Z7/C1tc7tZ1ZmddOyCT7WsoG2hde9tq53QPc1m35SJwHSwaW&#10;bgqW+HzRBqYdZ4jlEadct0bdCBlLQxKwg2ur5l/91V+d/r/0S7+0tf/Qm0Uz33u0d3bHYJyl+7gC&#10;+Qhczrqcn+SbzrQvfPA5rqaPSuar9J+jnb38AUv8iW9lq8uZoj4WMZ+eeT+ZFGZjzvLxZhV9cZUv&#10;HK9DF+9lkhIFgfZwGrSszXDzTQFIPYOqdCSEvSkDUrsiC0PPpbz/NopFRxHLMdSFeAb3sRRQJtJd&#10;IDliRibdISCeHGVjrRzilwHXcwjBeQ+i3DSR5jx9HZmDa3P9GrnpbOlRnlqhi31wXYigREPMiEY8&#10;dIfGJ94Kal3C5HLOKcfN79rEPDwwnHVKKyY+io4w9HKJlbciI7wLrvWtMc15bWWjlNo6BZCO5ZF9&#10;hcQ33Ea2rW13alxclvSKzu1pTIFib6ek6Q1hV3oDLZv7bqEbieu4sl8X3Edf3FjmsqyeLbzm2Y9l&#10;at8xmSj3Erf83BcRtznQ7wN4/o85zY654PoRyMVCwRIbbdfiQIHKuRwNwOhRhBvO6CssUPdoyt4y&#10;PBO2WN5Kf/U7O1t8xXEDffe7393ctodPdj+z59twLK8xikyjF5sShJa5r4DShb3OdgogAqoc2sox&#10;SwnXUQCuI9pc9ewJrIaeuP3O8g/VxluQalmmajhWFC9lMAINqsFNHVknYxahgcbqhqMYNxnijluz&#10;dSe5vExzR76gfODPrS4o37PzSHCzM72vAYm7qdDY9M68OyfnlavHWrps72zGRNad6poiL+atLJEf&#10;L4I3S15nT3I3aigsYb0OjbVlz/RsKWeGFBjlIPhc0sTpwmCqus4CFx7saK+DkI24ynC+kRMVopeC&#10;NPogJcyZSZqCZV0Y4lwWrY17FHGRITcMKK+N2X4C3X5ptsAwjtZsuxB7cmNtptLStJt+W7RuGbju&#10;7hB6sb0YXpd99HTdsurKHtjwxRC7yfBcnrVnYgPEK0c20NpvObk7fnt+eQ/M+RVtP+CyBht33xT3&#10;wAMfbVBOmQ48a0cbVgXVmjGzmAR1EK1ceoVVni0mVwBdBCvviDu4ieql3W2/fPKTn9wDf2AZdJ4/&#10;2fd0drt1qXnXAdtGX+PYW+AYhSam6hUEuBrKo1AabmiOwBawUKxkrTFSAWrSFCYTbvEcP3UpF8NQ&#10;ZeUJ0cARV292vtmpgSDPnGTCPzllNuSM3toD3ORBpZsN8MQp+GgDFtKEUgS4EgwNMQW6kUk4R7yv&#10;qPaOuj5rYSQeLSWJQLIoRygH7+OdiFYfxWWEVliXDdGCluQYl3mPSjIRHTr5W0t9I+hqthqSuVyz&#10;W1mszXyfA8jJeaF8nWe4S26g68ijKxt6ByUV2KK7mMwlLU5D8hq1xqVmWgE5DDmLGvRplKipDVF2&#10;qMNqpwTkGqyw+kW7lGEPZ6fSFra6E8VqkblKuZilqW1GVLNjy+d9XHKxSJ93tuzdoFsb7j3La+Du&#10;1mQu+6yl75Js0HUxolfTrWzFPfmWyR5kliPm5R1bES8vf/GLX/z617++vLxl8vYEJmeL6G2DbNA9&#10;/LB8J+PDVlQ3e+Ehqzk0bmwCoCdAbgPIW+4gPx9dwoggwYXSat5XTB9+5XU1LhQ2f2wW2UwjNUNj&#10;9dvK//Vf//UtqzfrePrFAyqild87jHUjNw2thPY/M+ks+5StnC0q0RhjiyC0x1IyVzBf8gvdhBuV&#10;sOUGu8qN29wQaXkhxKhEQjyvQBljFZiRk9qpQayBkJxn4SkQyBGAqBKGukMMbdI/ycAvilcWINf2&#10;nV3l+2Omv/Irv7JGtagduAOCnZTDyByZv5nhVGg6W8TmyPx6e2E/HOXufM8rZo50K1quPmjBfzEM&#10;oOIwfe5YDX0dbyynHBmoWerVAD7MNBzcpO+szvGyGz5x/w7pUmXjRqaroVF4x+qV5ILzal49DkVB&#10;QsxYcXeNeQ2e7LpDG6KBYnkupn9Twgp7Km7X4JM5Vb3RYglliXLL6l61sYHWwNYzDZd8h8YarNcS&#10;6xrv/t5Wjhtozdz32/+lsGXzbSJbJn/5y1/eknkvMNozZ2YOYK7jzFxq3mrU0x2hwXFqrkNhFeE3&#10;KG8CBCa3Aeh4s4CKPGiwj6X+xiIkBS73ChOVa7kl8wcffLBH6zYJbcdj89zAlNRKAVGxiIixNKQ/&#10;R7eEStW6x72w+jCJfXSbnbFZxxDCDURIBYM6e6luUB0jXnGE4aHKrTC55eIUVulfvBAYya+7DWqZ&#10;Etpwu6JAJ2QoTCtq+2gIeCoQzt5i5+KmDY697WyM9N51G3xaiPMq4WUYY2hDMxOCNlfUKiHCQ1dy&#10;XAxKBgOF2QxWqa8hWE441Bhf+yqtR1wryfim7kafkMuDIiplDB2+1b9aqpmDn5pONF4D/FZmaZGj&#10;kl2WM9rcBoSrufbqeHEOdg66kmkFBMPRJG8aWsTGNkZpk4ZNLUZZvQ0fzFnNki+TtxxeYt3yeWf9&#10;yuqS4xrPUu+o23qBNAsTv0flVc7L6Xsq2Usw1syrJyZhNTu1wtLTHonbN+j2TY3PfOYz26LdJoBf&#10;GvTMhifPbNps9G0FuEkoQuAGk/yS0wsBJGe73Ao3xkbCfTSQAFFf7rhevqS6ARJtcgrdmhWmsNdS&#10;78diNgNtybyazU81oGpeIJC2BnXdI02UmgVRZEDCyBZ7cSDQtKfqJUmVQI7P+oqI1kxGuQcAqUTC&#10;lc+KVL1BASs4Q4DV6fN6iuSaFWWpTU4TmJaFm7776KJK7N/8YGi9aJ4O5FwNZ/X7xf1Ku8BcJJAr&#10;/3KJ0CWOtTt4NMfrUqxSMSDgmxk+krzyWmKtXrAOo1tgz3ppbHXQUpGdqeQjuAXeTrUpVsyAg+bS&#10;aKoCXQ2r6RbF6SmJZOxtDP3JsQRe+cZeaVF3Rok9llKYQEqy+iZTfcunxTMJTlm37lSpZELKp0VX&#10;GSrD7e12SctrXJZ8MuUpmucItuzYqSUOiWkJa8u9f/SP/tHyqTfZb9xpuPS9jWAvtueIVS6l7ue3&#10;V+P7I8vIoyiyTeAqeXYjbr287eMl5X2t2Rv0AWhvYWWP2VBm//20lTeOylCxbtKQygE3aR3zedO4&#10;nAj/KV/cos1U5UFtqMEptNqpCuTHkEiVfJiv/ZThiI3iWyfuczLKC1GpmhABi0j8UoBwAU8JE2jQ&#10;BIbkXL/LO6jyCL3CkARnAcKWgsW+EF8XJs5G6ft8FDkhH3SwRRsxXjSlG0x83P9oH5Krt+WSepfM&#10;xTUOXzyBht5gFKQTWMZo3OCCkvpUKgGuZoZ4dcHb2lmMLUiIRoWERh2jcvMKPJ0vaXO9Agg206Mg&#10;J4fAez1CCDm6ZGdaUaBklMK3FyAknZyEZHzJMUTlkryoJqbmWjqoD4esDpbC49K3gCmM1Tw8VGBA&#10;GB3BckdMjdWji/ZBTWdAOdir8Y78khNpi23Z2Oi5zIjhRrH1BTWdhRzTViM413LkXpLdlynWeGUU&#10;GvEQY3TcNyzki/3fVvIyrycT1nKFptg12D7ydo23g7Ft5X0De99plpflAoiZOSzPKcY64Gh5nZvj&#10;LiVyQVSM2JJ14copoM5B+U7h4uba+TrXWYmM+4IxmhEOCvu5oPMl+J0idvVyLn9JSSq5ifJa8o6W&#10;BSaHXjkXlpi2ZuZpCsdqwgWyoW+orpJ3jNukqKXGnS1OCb9hVaJgO3uTkFG6FBQJfODP9nzEtEhC&#10;OLvwx/9CQxRQIC45SyUKkJNKaRtDhMCb+3ZXcBrY9bvhHQrpOrltjaeQAsYoOwRkezehoJlpQNxy&#10;bTRK1C2QWVwVfpG4TEosXpIAvstCCt/kmz5ORTJuSNWgQFkt87SxEp4n1OdjUDQ9iBZ0hFvZ0yjR&#10;JWML1NrrRc/aZ0iclohZ1IqJoymwllZ8RWlQ3ISeI+CMGLQi6sIu9tyPtWLaDcB92a/Vk2fgbDKM&#10;hy7Yd6yw/Yr9X+Nds2+RuB3kLbonal/K2Bevd8dvz8NtB0N+l4KJtRJ3BYCW5Bc5zUDxFjI0736d&#10;yIFkBu6jQLhZ6fquQfka4DeOuHKStYQ2BTSG6k6ZcgQI960sNa8Z4UKDp6bYPsZnA8Vq5cwMGTbS&#10;R1xIQzGq8LwSKOO+1k1JFKNk8zSeX+bfqJSdLxVD44ZYtIQnZJog5RwuA6C+6oNCX5ayWuPbZg08&#10;LASi1sU6Ets0HOC58q6gu2YyLlRjFFKBN3DEy1tw7ZvcHuOfNpqGC/NCh6IRjp8uiIaRttgsZsAX&#10;ZdXD4jL+Clybddx/KYPv52lBtaPL86zKc7QKxJWBixwNqiYD4YVPNgRWZsUjtEBPGqdeOXol3DJw&#10;R6SJGTcIqVFsNDTrmE+9hpYdtHSqQemmL/qusSt0CJCTu4HsXWi0Kl+AcQxjgpaMMgQ/cjGcka+B&#10;iIqOo9kGWoKmg7y85OvNRPs4Ki4RezDjW9/6luS7dLybeLsZuAbbvN4OxraY14sVj+zALzsor80q&#10;hwC14bzhZtfOPhKHXqGdCxjFuQjM76YooLVX4CPE0icmpJKBjEUIoGgolIoLINOfIZzlEXK+u931&#10;JYqQyMwQ0gzHvy2oIw+xJgaVRX08hwwvG+s1X+NJ9jav62IIAoehN6ZuZqL2hTrozLUPomrMrrgB&#10;JcxUaFq9jgAUZGSATNaRqpylUNbeKd65XWJaolIvF0ezG7OTY9/5J/bMBgh6jj0EG8kwDDYSf0Ss&#10;GFyXFViePdyDH0Z8OOZKi1L529BlZ2LzNyfxMd1Egi74dM3RJit4mmJrbya/tGCsmkzoyiuLnDWc&#10;LnElkxmiDTMLufsxbYOCApff5EBy/6XpV6/trMhfm5bANVsNu+pL5zRkyz7e/YpLgEkQw9fw9TJi&#10;5EnICnt4Y7f1RrnJdMNjKdg6cbfy1ms70Uu+e+5iQvZSYxl86+g9s7HQnfDdClvLjbtgtlKWYjgd&#10;GlygRn4BtWYrN9Fe2y8x6O9AuTDnR5XyCwxLBPFTFyOCWssQq5I3d8r1RHyOJHmNgQ4pVWMayrw/&#10;3jl4f1tLDSIkHKgRgWmY19Tzo1NWxEJAPgXyw2o4U2aj3JUQGlvjM8eIkuY+ZkX+qplxacUpUS7v&#10;3PjCzAt7VCeHI+hwXRz/r3xlEqpXk5DE1gAOufuGg1NXLOX/3NoZWe0DZjZkye1IrTte+Nb+dkyD&#10;9KZB8vcR6BCRYniXJahffcNdNxC4Ghe28ZIcQ0fxJCs83CyKuninzO2LqSRzFVhicOZnTv574Im7&#10;naWJbFJLY12QjSswLk1vDFz11lcYr+Ca/XFQPuYFSJ5iplxGstFDsqSv5nIuzak6B20PbZsVey+S&#10;H9XmfTf6vJTOe/f30NtXvvKVdf+DP/iDPenhnaJrsxxt02OPQlvU07Ocy4Mqd4h5q6EdAhJ0NmQ6&#10;aL6+JIQDz7KxUI8GURT+kS0QAhaNQZffQ4yb9hH99tHSLH24ieaJ4pE1di2MGJptiHbqAXJ1NlDS&#10;Cm36O3spQcL+owEMoWFQ41K7yqKjLuLUx8pqLGnJgU/MZC+VEMYpW0ykgYVRhMvOuqReNBAROR0U&#10;eTBAmGnoq7z2pijqmVdIuLwCS7YQdf1OlC4Yy5vvDHaOHlhejmjgrm5Iacg7UpZE7mpoE9XYWc4N&#10;09yZ2KxidnBc+9PHKLmH/3JD3nqgg09FYM5eZdKCxVIl9kDTinuHbbjQezj7sifyMblDiOaqzAQ4&#10;otwMEnQ5ODTCSqxaRzwCko3yEac8lhvRNEc8qEKfZsSLmJCeRfOC6X81ewZjX35bzXL0NJRt95WK&#10;Lai9oG6ZeuviPSG3m4Tb2Vjj5fHdS1xfX+ZewTs0CoyL2DSZBKm/2WiN+UVCoVK0fwB+A6noLT4J&#10;CbEbNTcupAOM5dwVXC6ULGhSrpko+/6binbcKTBip2pesK3hGiIXG07y4taNBRnb8dGGQFBwVkkq&#10;V8afm0QuozRA+wd/GJi2D/YaWgPaEpIal/MFBQ4Xs0Y0G2VOTiwva6OZQpyXW/nFQSXaYtodvRxY&#10;FL9GR0yrYxQK8KJ7p/hRL/Xvz2wE0A3UnKSQ2ejIu9C8THX28vvqlL/x9foMOcqbCenyk2Rtupq7&#10;uUOZYgWG7pEbay+4NOG5m7l4S8uuthJ+Ec/rWRfoGUg45Rvd2aKXJrSl/7WOz4LaoiDTwjPXklC0&#10;5Nkr+SJD+eh4V8qFbt5ZTZkO1Sbq0po0+jsbhQThHpjbNsUy9VLzdjn4ZaMvd+yRu90A3MJ5+8sT&#10;vqc1POxs98P/Pee7o/wV35iAq2bQ0DZ/xAS2rM1bGJxNmGy5RukYcyJqkc+6hgYFNWJXOOQCoAUR&#10;3coUOr4Shlj/80gqrcA14a/l1ZDfbxTQFlwZQjGpClZqUniAQKaE0FgIyZZYzcAbO9lCW3Lgo0A4&#10;GMUjTQQUzrBOY2O57NBYjbMOhiiQfO2inu7BKBtEJyM6mz7xTSXoLpg3HB6Dcl9a2Xf+KBvmmNhQ&#10;wfCAU4COTL//FoyxP8Z8rKgybNIuiNcZzHPQO1qH7IV1ZXDr+G7hh9ALwrhySYZhlzQ8mnvI9DEi&#10;xtG0qhf3MNBE0qIG15kTPklgbIzRkiaFX46IAcXPFQiNHRb1HFchYlGj+Ol5gPhQy1KPOCn2rIsd&#10;XamscZYiyVVjaXffB9lXk+eOPYaxBl6QNGW2fN7HPSG3Z+b4ceU9y7zuu1u4Xvtq3DY9fJNlq8V1&#10;MVDO4vpICGr3ErQpth9XOTvbJJrM6y++yCPUKxGQfInE74sOeqKEMImojxhxUzpNnL28YldhWOai&#10;WJTzHXfKqFyh5eEaI8/lIf8WlYAtlCSa0KCVyttr7VH9Hu/3uD6ch0STjiBCj5b/zC++DGTTsoBK&#10;f80ETonYx5ujDWfoArBYBhfNtQlYIOzw/b2bYa/tTAhD3R8HORQoiIpuscM1Or49s4Exq8VapmaA&#10;Smbs1P8jBmDR2EblRR2vpylBrDb52HDWhsp5qyCcKA9oazaFi40YSRMNKI9M++iZrSIEWC51tVSG&#10;hvYuzDOK+7Mr0MUnHFY2Cibpu/IK4gQ7oVQDhiTfoNcF+9gto5DBGxnQEClQUK2xFQFtDV1CyXFA&#10;oCoE8iBVkXgawmQ1g4vOktFH9PqQbVgbAuRvRezXuP33DNO+GbjC3/7bf3uJeEPPnJ2S4HwtG812&#10;k3ApHsV9L2Ply1JOXMtisgSdJrygI4RXg/AOWGEmryHqKll6RxSrwVjo5o4YXg1mxhCqapY0NXkN&#10;bfKypHAdpKMaBopuWGUCD/IIPjQ6CYT4DyKKMXB9KR8gZRZdhADl0QOXHsSmZy3pbETHNQe8+58o&#10;DaQL/tKG62m4mlITBWgYjVkhnDn04bJL9Xwh59zg1X2i7rpQ/mFjFumlnpKlXDUAfMvOZi21j1B8&#10;VBqjg50PGtFYm86mDWRFwqUdaLSHDhXJcdYKNwS1RxcW3i4GWhcS0soQ4cJeMUxajidB4+ADIsUQ&#10;9ApMHwyLK9cTtX94aB8pnDuNCw2IOZUC1lkX56DTkQ7aXxdADJjRglFxoDBefTGZUSUUOjOcm0Aa&#10;PnlH8Ozw04KeuPBoXd9/XZutnbdY3rN0vmTIHVs1T/hW2ai/U3u6zrvloHRtzEcXanIceY2qIc/X&#10;TGPRPgpClaWz1Rfb0lC8Lc6NkkeMC17tA1PlakLyAn6T1JpJOrm1BHG5pxnHXUcbBZdCI79f3ahX&#10;ygNL40p2LBVihBB+cY7A1pUkQDLw1WDy9eP7DHliEGKQLAoiCQUiIZ2bkrmyTEIIoARyfoFP3knt&#10;aJMVN4Los6MpHyb3f5pfEhKCReCazu8I45lnklb1fq/wx8NQl0k77rIrEA0fa410WZh+q4ypAM3s&#10;utRRIWJpUPJiww4r04IHHYWWSLujFyqgDw4tjZWGN3I0ZhpjHTGShH3sGj8PPVwVIy15RHgmGL2h&#10;s1fQXnK8kmB9N5YvgLpE4j4qlUEeCBsu/OHG6XcJ8zCcUYLhugmAYZjLyNx/aswcCXq3+7YWXv22&#10;Kab26v0elZfr+1pKtFn9HszfDrWvdK9Lp0pYvGCsHUO4hXwAYkV9OZQVK/PFNcQambOczcYHYQp+&#10;nop+xe0NlpggMiFD85YvueMRU7zPQTH8CneKUdNWd9qa/jfEGlCS2sZ6Vbu+8CnSkVPuq28K30rm&#10;JJlAmKBZueUyfO3zS+EmY0R+7QlXSeyGWKXrYwua1hAAMWi28JQjCde5F7cID1jDOQIzIdkYdLV/&#10;0CPbb/h8tJ9Q3mEAIAx5lW7gjClbsfZysTYAIjOXxDkQU6uxLgr1LRFTkijBmftl7TYu5BHtQzxA&#10;H/Fg0FXexuFg9Kh2Ca1jp3wMigtRkXPZoEGjFxJX4TVopYwZKCjF+0jtu+i4rBWxaWW4jHokhWtd&#10;qS0f0YQE4BMul8Hh5jLjeqjA64fW/Sd/8if3HZPVuys44X4new1YtGPS9l/iXnbex/33XgsyEeYu&#10;PUocgXMTk6kOCKDjXzXKWEE+fNSzq8Xazq7GVv4alDHzmphyifMggyEILyC7Ig5YttCZYsXCyiIO&#10;VjIOEu4/L8An+WUZXfJdVpc7jDWZZnoSLg1SLJ15wZfLHd2NgEyRGIbZQu2bATR+PXIWAD+2DdPK&#10;FX1sSQR5Ts8o0pjw/oq4c6GM5P7nOHCpvJkh99Wenq9hDuHk6JhrPnpOsLEvTLfpdWHiCGInLipc&#10;30ffpMlQkfiyJP2SExyXOtds6dijQnwWWOUpcZg7lQ3xUOOBdaO/zVd//hZtsZ3+HuFCXDAWV5Ch&#10;nrDHZqH7ACRLw5x3sxr5xG2JjKoda5/VNAzS66Pa50eNyZ8VnBss0pma8m9gXrbpyOTmj5UF3gqL&#10;3t362x6FDVwr5S2KV7OPbWp7Jnrtl6D9LOwUk99zt8TEFvUXlhwXYoxdfTv1yqzroD9PlS/Y7hRW&#10;EHvRvjn36lkIxLoV4MwpO8Rw8SzLXMxvUkPgeIJ7192vFGIRfPJylHhlWny49Eusqwq2Oxp9PvJo&#10;YCsSDopLLm6Y3ykKgLe0LtdDPm/e4Yq1aEzOlVb7nE6TyIztG9T9bfUp46MudOhjQQSK0k40SOeH&#10;hOi6UR5ee/N4w9+oRsf89LFeiXPXK41BmlOtLHwdURtnW5XcfOTUI9ED8SJOyGqaqDfj4Vz4rrDY&#10;bg0VpQyBkSGQ7/H7eiU216UUfONtmrSIcyMLd68jr/k71Y31RiwyBWQjlgVWvzZ3Ek3mDaR1xBLM&#10;ABSjLpJlBE6nf76jg/mj7rdZ9FrBusOvk2ij4/XUPoKXs/aeo70Uf82mp1/J2wua96jcBh0yW1NT&#10;YPXwXF8vep6SwoDHL7mnp9B66EmNetH8kSWLosIBpHDTuI0jbrW0nFhMw6ty0AqoEqQxH1uwDshS&#10;2/VR379XWSSKHfF1l6U1EwL7GM+FCXdzCmky46WEUzuuPjcemTCj7PlcF6xczo0bj7lNqm1CNUoZ&#10;43VFVfp++Isa+kq4bLmRa16fdYbbqS77cgRCxoSLf95PJj1T+PpLVJadr3p5X8a7H5tNG5ej36i1&#10;tyABF6ViAMZDijagyW0S6EVW/JOgcTO53U9cmTYgu/y4rloz7ClUqDcq7L8b9JuQ54zJRFNcDLLY&#10;tlMClWKMoicNd1ymdkqSYgsbJydXMZA5d3pcewbGkskvqa09E4wCnx2r2X9TyMpLW0IoHhCLdrhl&#10;XA4yXPsJeuWyNFkXv0V9iZXHrX3y/kbZKZXFajoT3ql9dN+Czt7XIe+EBj0jAMOxeV9C2YPPk7Av&#10;pyyzf+Mb39h2h68FTprZa2f39tHdBtz3A9dstwf/0l/6S9LNDEeeaJyBVNqgl7RSdijdaCltiXPy&#10;1xK18JaNUhJREZ51aGPucWrfo9ke+pTXgB/f0uqPj7cg/PGR2sUR9nI0GudZhGSI1I+QqJ6DDJcm&#10;N9coM9nowQiTqy3h2MKt2hRcGiAkHbQsxmOLsyTQ3CxOVWoYGsg8qPsKMA9GxlZPSWTAHzrznRd3&#10;qCdWYwr4mGQe5yMc2H+6MSo9V5YE2LVm6O24SYMJ1EMVHxProzzw5pfvfOc7aFE+Ij0pDPDRf6AH&#10;93V5Ho0WjC8bUpeESykTSOxn2IUY0AtFr5S0frlCIEuZjqx4JBodr2msy2EigRpa4oEuTLiNV9bl&#10;MXqBl+81ICr/fRiq7wSNJWlIt/LFiLuya71ghDPFxIYhxAA8HRRgckIeflmDwh7UnItVIiRwRJFm&#10;jSiMGzEuRpgVZsiSly2prZS3lN4Pmux/BIPb0ve+vbIEtyG2xN69xH2NUJsMcSFyYxLIl7o0pycS&#10;pvbKpVrGQnsHySB1H4y9UAXmhT1mygubTpad94wKscbFYeAUUPy+sySkJBN0zxwxJVRXFr9XQgPR&#10;uY5Mpj/0dGfLhTR+pqFRUrtxqW0IZYAAB/fyBVsut9eY49ItaeSwcQ1o7li5XjRMbIW8lqfgRiDh&#10;j0yS5oTnkRRWyBztKc/wjtXfpXpO1Ff7hiB2w0mGbylu2Vk4WUIapoGvq9Q7tf/yXTS6vKkXgZFe&#10;fTpd96jnTldGZRPqGc7+8hpv7UwOI1kYCTKYVomCWoZcusSkaJE0mJad9fKx1EMyRyYhjmp2tdLY&#10;ELp0XG8ZiwnoBfD1WqXLEfF52ZldK2AYISu0XdtwFCMcOOibGojirMZi8qbdGL+zUqSkc9sIJ17u&#10;WGPPYMB/v2ny6U9/el8gNIpjXbbdvCS+9fJarv1W0NZBOsosF0x0ut5Zs1YAZLYawvxq8iCfrqPt&#10;KWm9WIVAG1M3JqltdHbtPqe1swlvZ6Xm4nBt7IqQD/9ZVFCov+jxAjI3Om4QixJc9no5r6+xmIYD&#10;hqZ2+yqNxXFBVBTo214thLFi9UUczmeXNvIDwljGNtPoeCWgemogv1E6VSw4RXjltIqNa0B/Qhxg&#10;hF6hAediR8tmrJWnfEerJaH00JwVRdk1iq/fNn+2s9FbvgJCFrjZJNW12dGsFZ+YZMjAguy1J8Jd&#10;qlWpe4Rjv5oVFpO7a7ToXXbmEmDl/utLvt//8BU2uZyS6bb6kpQ4oca65Lb68mgZITl5V00KxHg1&#10;BiUNOy8aIA06CJiimmnYju5oTZq+yri7EVsgh3O2M7NjXWQQCpOsV0hKPeX9izMNI2Jis46GcWZX&#10;Qn4YZf93ar9yshdrkF/OXf3Wnls7b029hzr2RqR9jWXtRwO/5w0fg3JWUKwQkiU4DeJV7fk03dSj&#10;NLTfLqo//HlfSnZN9iCz5bZLnHWZqpJCDlrfpWPeN088En1KPmK4+h6UtAt/PfsweR9vvoN/PqWY&#10;GgGCjQqrn3eK6+n5ADn0CtWgSCWzBafQLUgbDuz7KMVrkMvqWPfrmqgoIb6G2KR1zaQjQy4HuLhI&#10;5NlLrWvX5QzKaXxpkBeol2IPEC4gxK69reD38BaQ3OYgAuKBtQJZObL2UbkZuMYi9uGbm8V4QsBw&#10;Dw8NUO9V8GoFEG9H0ncTqEEOrfAsiEkoaGusWRQpkluhU0NctRwACKOCqEJwRWtqXKwIVBkasbOO&#10;Ri8m+YI+62gqFUtD1UKVwADPcbTSl8mWgerpkCPQYg0m35238lQ5qJhZAYHc3e4mDx9Z/nBKykgB&#10;pa3yoJar33f/pGaO2OE+m2sp+/J7ufPewrGNju1vMGHtL/hxtV3LgiePT41mVjcbKSM/Xlj4N4/E&#10;rldgyWy1VbLjFKiuAK6ddQlIYMmCpzqcStWGuDUGgm2Q2vcrLm78ImGgaZZfQl5hCnu8LJXCpxRz&#10;WT0FgEkTBWU2Rg/EkHPgpuVdgvDX5CNYaeFmqjhmlCAtXig8BOIkZcKKtJtGHqkJeq8g3yAqnMs2&#10;gIVtWt189SDtDAmrJH90z6TACyaW51pohrWx2XZ9ltmhnyNXc312qZAQbdpAlLNyj0hj7b1Iz/5X&#10;9pQdGKIlY/3XJcXikIWSEWfU7aj9laCcI3ODVHj9ffN7yYvVeaXsHHQrlGTNOpLaFCOEPtcd4vaB&#10;uTkj3qx7GxERvUWZoJUfIXDhorCIat03JXWPNhftOEbbtbF+FB57kG7Pb2zqTYI2k7YhliO8oX9b&#10;BNub/rmf+7ktpX3HFcK0zVNkBtrayO9RxbwrVsGii0FjS7AYSP41EPlriUI3EwFKsxhIOPmSRU7M&#10;WQ9ahnBDlM6Ej+V5kcgcQm7gYDIwFYrfQiY25rvJn54ewskp7IKkLG+suzy/YbiyQV/Nx8/LIouP&#10;pmQzBOEOjr4TQPA+CBDxdAe4cjRmchaVkTBB8nkNGaMz/BF0jwmp8LxKNvqFTp7RbCOS//ZN7mFh&#10;7SMJCsh9tFzNVWSppP1qdhYFAYeyuSGuS9mTuf+WfjfUaRZdoJ8NCRTG9MZCWPAf9yeZGyivS6mW&#10;5LDQXcyYom+gagkc9eIz5xmXI3eKjUbMhaW2dC6kywtMEFqX6BGIhgZyLaxxcHGq7vvPF3bwOUvB&#10;GgSq7LpQ6C5s1h4mFKuS+aAQh9yHIcQyMM8KYwItHjFnq+Ade7/+Pu4L3MvO6z4FbMIyeb32XId9&#10;Z79JuF8UXGqWa1CLApRn3Qqxn4Zr5ukLHSXryzrkoXll+FwS4kMkyVkMZzKVWA2ZDV1OoUNcxZ8d&#10;3b6Dle7Xv/gcZzg0dhVTjYstZWQ+BT5viiNOrMZH0jCKCUwTPiSnDz7sWGUpySjEXvZeqmARYqTG&#10;ChcKYu9qLG7EahSNpZO5PAN2eRk9/FePgboIGUqKaPxpoJ1aYy01YAUMQ54VfES36z5deFaUOQAb&#10;b026bzsE7gqmjWHWoWtVNbTBv0dNuMfgGodFGt824KBocQ6RrI0NqwEla2tzGR+aKcwTRRp9OnAr&#10;lOM99AFXFwgikLPh23Bs0UzHoM+QKZPzVrnZTvfVb1N15mwbp4xTXN0pIVEPQ2CYkhDjyrteYBRD&#10;8h2T6f9IN4EgzMoF1wss4h18zcyQZKb8tbO46KslflJ6L5/bkxg6kjCOeiv/Mvjy8jLy0vS67yvg&#10;fn677G+RlQL0FPOXjZRkez4CI16pLMPGt1xcR2G2/5JUTuf3ACecRZc8sljhEGIa61XWQEVK8s6t&#10;ocA9irtLBqPnFwPhZ1SP2+FGQlG2erSpr7EYctG+4RNn6kWZW/9QBkkebqJ/ChQID/wtvSmw9umc&#10;IZAPnLwAc77YIegaJTN1zLOsLqwIKV00pVFyB1oqREICWTf9V152fu+glioLG2/+jiWEUu6WBbl4&#10;hiMVb+P8zaSdNWtdC1eO4jTB5stdD10x4DVmXlUN+q7c9aJnR6rCl40ZkjtN73E0lkRKit1EcNlW&#10;s7v6YOZqTJVLQ3ukzDvjZYqdlZ2pIflCWDKibUtd0sqta8mPDN/H0jRDdHcq6rQ0WI2yZtdl1KNS&#10;ORqkOO14nMK/G8Cr8YsnFNj93pk/Ulrdi421sfbZWQve1bjhRnMmtxtzSUIfx43AaowbaS8ril5L&#10;bMpkmoJN/NW3TWHuadqG2z5qAEOjmzhDXiXSspp/GSg6nIppj43UutDc/9x0PRImyb+a3GAEGsnK&#10;fErDq89lUTrLDOahFIjJidXeuFCCW9EU/1ujlJ3KG4VbIaZmffOaVJAJr8QOB9YlM02AH7GDpQBP&#10;be4rSG86zVP5ukLc0PHtmY2FRNcRIpwbcEU76tImcnN/PI5eDOPXVd6UVMzrlTEGLZygsEpL+I0y&#10;Da1HMpiEHSURpAlKDSS1C1b0SkKFLC251HiqFkINYcS8FYOpYVAxuY+YlzJpu0qzKJrGKlwpCa7B&#10;lUCfy+C6c5aBZLE6StaxHOa0sgcC+SwNt8xkl6hwSB93UOU4QBOQkrNjHXdnb++o27r4f//v/71N&#10;570gdBlnotZy/9tTXsv/+T//56au5fH93tWmsRXshLo/jIQGLR1QAPigxk8uxgrMvLlJrxrnO230&#10;hYAoZRpfKPBgMYLws0vL/KJx1A1nPm3clKcS3+3AqH1s31kNOTf6CFSfZwGiZY57DLo2rm8Mnd+p&#10;58jSRm/WZzWeTGEqXQQesJdJtLmGNFY61wafi4LHRAhkcHVQoy4K3Gd6oHOg6ShMrv5B92jZQLKW&#10;scSILgZSdiryOGvh/8bt7TsvO4/x9dcN8x5cNHCxXbMMDrU8ASCG8RwIUjqbCY83tUT9HWUuhcwL&#10;X9rGHjps0OCu1225SopRSaHb9yrJDHc1ICpKAQ2f0IvBIbkank6g/LKPtrbTH5hsv7lGWqFA1Cz4&#10;KbyP1GiGI/bu517khT0hhuNc8qkBE2CWncP2BnxWXKKbZkpbE7sHMPbwsqcm9kL9PbAxRq5mT2XI&#10;QZ6bXEb+z//5P5unpWnHvuWxB/ImthsklPTMCYh4hCGQ59wdneULpwpONsqqGgiQB5cmpKSZC1Yw&#10;KfIFnMMnaYGJVxReM0tOHFPDHUkQQfxC5zyiyyobVBkOGHW1opijEDB9Ts7wj4QRWM1DpZolpHxi&#10;iMy5ylyGX/7ockNPd8pnhQZI5dSE58GYho33eAhJw/xLSUjm96sAt6ZPmBSqGovrqzyZhXNJgB+Z&#10;YDp533d2k9T2eYquwEPEbdRWKAVtMGUMKuulcKkg/lcPOCoyoxgIYgUSCIF7F4mdaojLgNSAr5Cg&#10;1Q0b9a6Xb3ejhx03XBJfgiLfGltr7CNLVyiNmgBW2T2xFiZ5xYg3I4RM+FDe3a1HdsYGQNF2/ydt&#10;ldvYnUor91yXV2Hk7hu0xtr/pmHNbC5ZEBXMNIwbcHCsfi0DKkxotQZ7Zpn3J3nv2tf4z/7sz373&#10;d3/3v//3/74cvbNbX+8B52067/0b03nf515GnhXj7nqtvGPW2YNee1OIW3BBEZPNWNr4xjzyxPCH&#10;XeqL/LWXGSMkL0RRAmW3oiMmBDKUXA4C6vLNApBWBN4E7axeSMtwB01uR+VyTQMJB7rlxPQXNWhm&#10;lLSifAPxMtoTXjgohwbQ4oahb0zpaCJpwUvPel0b6canWR0yyTev15E55W71KgMzQHINrci8zqKe&#10;0a9H+CjkA4F6hPB+6cgQqxEpb9n529/+9lgi8IgDona5nN5sILcQ7Vpywxhbr7ioxiadIaBTy1jS&#10;8kpOqTGVrkxCxEnWtqbYKei4P/AYiKVVtlJotl+NhyJ2hD57H77RBkHXJa/XN7cB1pJNgnbVs/pZ&#10;sfYb1HBx5TobcXOKFAOQnj0wCeXyoe1p8S0z91DEMtqeRauBvqCbtJt0nOIvUYpDq0d0eyAaXN/F&#10;nDARNi1noLGP02p9t/h102/Jd5jsGm4DTdtl5P1Cym4A7uy+Jfhf/st/mSFL31tErzwd9l3BJevd&#10;Qtwzdn6WcDl6bPZzVmvMIzGt5RV91gY9Jn+NTXJdfXPx/k/CGuQjrlGvC3NujBQ+nHUJg8/aJ0FN&#10;k0cgIxITxNEKfCRwCh+LdB3j6mtQGJcQzZT7mKOjNOtAZzn/mAbYqD0N2SJRFMvwCQofgyLCZ0I4&#10;32mvgcJEvFByBTzkl4hdQIFOuuCXm8Fyh/woYxDlKEiZWV4yUINGFVc2xlrjVM2bTukIHGsyaWHx&#10;tZZvN422syHSGKBFWLC//6EA4uuV0L+QqdSLiuz3P1pnZIlScsxCQhCRhnwva2iJbTHVEKW8uBs5&#10;FAoDXtcr3SiQcGVABTR9YirdUukSMZXWxoSPiPnpYqLMu0FN4R/fM3u++01jsZT76LlTHhZe/sLX&#10;ZKY53ZyFrdgIAYabgXbWlw6YWRvcupjnHShh+f5P/y2Nl38nZ/l3EpZYlwqXav3YtrS4tPtf/+t/&#10;HVl/+qd/eqN/73vfW699n/Bzn/vckvUEroHJaYl+DfZDhZ6B6XJkZTO0ScW8skHXZZPBhhsmzJw0&#10;a5Q1sHRdG1NgarMCXfMsHxEi5msAHEmwtIIhjy/gxXbtedz/y3B6xlUk5LUckagikcdjRS0vz+MY&#10;gWHSPMTLBSDeCpkSlkp9b+W1gpxEPXRoDkgHpiW2juFDAjUa+hpbFCQkxOqb1eEpkzRxEsj8Rkmx&#10;DOe74pq/9GLITdA5Albkl9nesvOeqLMNtwFK+bkKFjTzP97cNpevaa9S/NdLFkjjC0EzTATNi2Ed&#10;CpOMN7fXOqoEhBQTR+uLVf3vGgp2Aikhuuf76Kgx99SrC9L8p3sgpIPchzfySysFuAVjtgfyenWz&#10;9KY8Dn4sH4iVzaMajzQXpiQ9958+BaThisNUjYiT0LYYIu7g3NKZUeT35dCl5iXiJeXdFVxfX+le&#10;ulzaWt7c2a2gl3O3rN4r6/7aX/tr2+vY2nnPRH/hC1/4y3/5L0/Cvh695fPKew56oyzP7tail8NJ&#10;rDsk1g09kJfx+X2jbIiNvlPrgqU7/PaK50bWso24stulUD5ir/8iiFMc5SmUuOA8Ukm548Z8022R&#10;PAmPdB8/4wwzI4y++UJ8XSVTVUsNGJVMWjVzF1nyUUygjIVqhDQ6268hqwkfQbReLmugcVO/1EEl&#10;RCVf4ZGCr9pgx3ZqiNlwZm9jKWi8gyZFVtMV9/X/YqjS2Ycm1SgkIQfJaTPnbbNuOxviYbViGNyN&#10;Cg5jdASNQL0o54PYlm16gUnHbNA4yALOuK+j56RGKRLQd/Wi69pvOOk4mRwQiCvnQmW9quRsH/XF&#10;qnBTiW3pH30jGU6kZ4ZckyNWw8XLFVxMoGZXbZl8E0SRWcipuRS0U3GBLVT6ChIlDaEl2NUEEWTg&#10;dl0MmQ06vv2P//E/vL559wb3JRSPEm7E7VpM5pK4bwbu1DLy6pfE97zzXpO0et1H171KdPJXWJL1&#10;Ff/13SjLv3uS2gQwo/Z/j4Xs7Rwb2mp9Gk7mBK6XZG3l7udXJgeemRmA3M3AAvUBxUZsoRPNZJwJ&#10;RJUYUnYrHAq3Fe7iA/JhDtg1KC/cICqC8PBqq30KFDjXuegapR+BWc6qy1VepnN/QoNLM4qFRvla&#10;QSiRFoUSzuRAYBdpN9s+1EOJUjMJFLsmN6mwOufG8DW+SYA7wrxwu4VL/uTc0aFRQKWP7PyWqlB5&#10;Om0hY/UnhsEaP9JjKnJAqZl0iF+lwbr/G8VGxHqtAFbO0MBAlYM77cUDdPIENxg6MrmMXb3tm3Qj&#10;av/tMOZ7Kyw+5jkGPkBsrNpQO0qRjAeCH89WznZCqrEB/QhC40a7FUwnjTs97csDZPXGcgGEu4yV&#10;CNbGoxpgibssLRfI9ZPccPjK14RASVkqL9esQJ9szC9pZbhJW35ceh3/JmeL4k984hPG2nJ4edle&#10;hO8HrnLb5dvQWJfl5S2W18atwm1u7DspUrwl+T4OluXiVY7SK0zsErebhJOwES3JV7ltkG2YTKUN&#10;ZMfDzeG12ZQgFjh0JluaobcY4TX44yR440/UBVq+xvlNBkL3Bi0al32AiQ+kcaKBdLT3ogaxV76R&#10;SHnxFf6cqGWN1yB76baOLXFiVF5Gs4gqZHycsb7WoMbdBUgyv/i60WREO7AtoWDroP/Nm2LtAaNK&#10;+EwZ7NWXXfB0dIpbhdJaWqzQOTMRIHfwQh7s452biwg40z8hdFhNN2DxcB/f3py1nQ2XgSOli9Oo&#10;xgxcKeChCWLBqWA8zXISN7ThLQL1yk627XA1HYivoDcQsev4sBN9JakVLGEk0BBcPZ1LIgVAsSHk&#10;+CYXFiTUIDZqVl5N7DHulKHn9XE8ADKZQYe7MXLdxRie0ST6qmHgNZNuoNCG43JTkXn5BxzwXpOv&#10;nCaGy07WCQz6SBYMDBPfr91dyi2Zt0Rdotyi+K/8lb+yLwr+xb/4F5cTZZ8RdKkZR/cU3R/+4R/6&#10;EdgNscrtgaz7GntsY2l3iXgNxrSl2qX7jbL6+DkdNF7W3iJ67bdC337IjJ0CuwPpEb31ajNk+svp&#10;U35iPV5ddIlhEDksFSHA9oLi+lG0T4658EapgThoB2kcAUZh5cIfW2DLC4FfvsAreKYtExzFIMml&#10;PxLE1yVzw12/p0AMuWcNZHSpoE02zSazWSG+CV68dYRJVqf/bQCW5IDa/ypJECydwlgg2MejuTjV&#10;zNl8ocvVB4wkGzHdmO8IH87V+I7irvWbGrsrOBEj7i7xOBjzAES/9VfJPe78GIb/0jgyGZV+a9as&#10;TmmJGBfLXBPSZLU2O2U4EjKDnZyKxA6NmSpH0DAhO2X6WY37QmQ6+AO4Bk0siq/GxA6BHWaavKjj&#10;9RDoyHQWdXC0kLhejMFXc6PzDpNl6kgGdm0gc38GJVRRHJ50g78u0grQGFKbdTHnwdZYGUsaCXX0&#10;4ATopu0IBq7V7F2g20FmwnYbti4mbbdBpvaOZczV7/9O7QG73//930fFLYe3BTHJS830mR9tVfPO&#10;zi5xs2INltnHaosgT4lYle/B6v3g7AoTuKQsApm2wlbo6zgHTdrOrtKjL0DYfx4XIJiWf8Fbii/k&#10;eA1Q/Fio60IH/4s7jmu4iARScgzt0BgNJA6wTPnV+82a2L5xiymOjh4xZO1FgVNksoX5hbmzeIgD&#10;tac/M5lA4KOllMIRk9ziw9DpBiJYkda4RjdWCmhpUGcfh8bBkrEUYH45hxqET+YKO+sRBl5bS+pd&#10;69ToyEEX+dR71eT9kazRdIsLPSnkiilciCDdKfxACJnCqFTkDOWdwrOaYadVQPxbF9fOa2Yg2ZBW&#10;V5Nrp/rARZp1SfkQmVjSmIC4+Vh9o0RWkjWLIsp1yYVYFWm4UAAnEFEuJq2zJKwCT5epCgHDxbMk&#10;MN9H+VGBvTtlNiXN0JnJTf7LKY+nZWDC0fwiLZJpONxdCnO1jog7dtYzFVNjCXSSp9iWrvt+4Fav&#10;S5Hb9t26+H/9r/+1vtu+2GJ2vyi4IdZm+x7/6T/9J7vGSy7bhZi0Dbo1r43pjbJN562+t8TuwTj5&#10;YnI8ieHlaui6hDuSr6yxtYhpo/lpSk7VabIEzWpoTwHr6KgFRjTmZVyFjMDmzRDe2drHnHwRgWXn&#10;9Vr7FQYgdtXFEh79dBebAHfwu4C18J+ZvntJ8x0RmxwMj2lRtyxTFyxii8xF4TIOwJ2iZ/GibzOQ&#10;s9cciIGa/s4yx1m9nFoNtTNqlSV3zOTHHCFHkXmHDhyVN+KMaHRDXw+u3og8dScPKfFGHD3XXaLA&#10;ZMkw4ZYyb1/FWrt9GHHHyHLr+gs/iu6IAfTOndoQjeUgg1Gw3iVGmvE3+UXIzlJjNXfOYUlRwR/B&#10;RNT+lwoJyTHSk+zcRWVtyAnHtMr8FTwY2wyJlMGCmtEikkXNoiVapOrD07TaYfIotzLZtLyCsdgl&#10;tAowThFCHCETxcvLP5isjbSLYTyOLoLQKS1VSgT8QgcpeKza3u42Fvxi0/LL2oxgfLTKDbQN4j1r&#10;MTlbGi8Fr4t93j3FvJy7fYx962QdV9779bfjsfb2LrdfLN4mav/X0b0+iXjjToeti5dhp4mLaIDv&#10;41bc1uYzYR+XoP06JaKi06YBW9hIUkSg6BpEaYFQamisH19WvS9fItIEyrbFiBE1KMVjOFdO8w1n&#10;wmCFsdCMO3icm1Bx8je6CxeVa2Z2lLW5u3ipGXd3GCuT05Z6+FB2RgMyd0yB1j0wNPETntVYRBmo&#10;phiaFeDOFhfkFFC8ADFTAhcIjdjCHM3SnPk0MQQwaZJfjMio2yb9AWWr3ZHyRWW5gkoF78ROW32h&#10;at/5LTtP7jy3CNlnw98MiI4wbTw2w1RI68j4NCv7SBNMdfjG2g5yoEOCwv6XhtJhZ6PFZZj2HVNg&#10;FJRKpCeS6ZnOueGOuJbmQN7qeoQ++TLnXTesTAcj7j9+FDnpWSRAFVDMzIWh+lj53uxsWc2pN9cH&#10;NWkSDR9xfzjvo1filThYpIGxeKq0wguwvWG58lIwfTweZ+Hsm6i2L9Zmp5Zw/+pf/avLs6vcFsca&#10;rGYJZaeWo6ePPeUlyi2Tl3atGzao32EQuhM1+es1ITs1CRt9y/BtR9jC7svc/Lj/O+XZDOxfxucd&#10;M9NEebX0zaE7K5g5ERSveQHf0MbmiThqbqC/aTJ6EJXv8nhMALKkoywF4JUlEZlgb/os4lTuP6q0&#10;o2rcEgdNBCMzEdJGP+Gs3v/HoqS0oBkJ5RDBtS5GzDTIF7MrF3Szi2KpYdz9d5+fRXyB24Zu0Wrh&#10;IoSph/Z3aYUSBayoL61Bmw4kU8bQj9EJ3ynfJ4CAQfUyLlhUagAcxt7s3Crn/a6gdMmYSxqyOhgD&#10;LOMFNxVJ0CxoalZjcyl1UYq0uLuPb4/7/fgAB67fXj5GiFxYL9Cg8uUQdCica9cyul8ONXo84OaH&#10;+yMTyaWt9M+jMaBTEl/6wxbhJqq1ah/VGAVjQAclp+Riyy4qXc9yKFjkppI7UeURKEGPBKLCk9p0&#10;3hy/LQtfrV4gLZPuhtv2KJZA7SfsiQv5cfJt5q7ZKpesLS2nyYT4kZRl5yXZ7X7IzmwxkSDDgmHr&#10;3x1LzfvvceY9brHfhNUA46chqkyCRfqOtZcFHBq3fRGYMIdAS5AghWGeRTbJXUpNfnzLEdwkRIG/&#10;NqK3xuo16wA1yQXmLZcZcSMTiCqEeRD/I0MRwa0pUEytYKFDVJGbLfRXf5tFwom10MkEcuCwSn5J&#10;QgQDTnnAiBfhcDM02/2/ehollIz+kJMCwtARyNd3KS/oGquEgBX7X/oq3hMI3gZdX2a+Zef1XFT4&#10;DIuH41OdSwJ99TCtfjX7aKKGS1rWco0NBzv+vkIC9HoC3FqmYZmuAMsfwTRN+DvexNemR/mulcXE&#10;2t0zHGcoqNGRJkUUFxqLObb/bjpbr5S5+rDI/6iTw1R2xd1F3736lrMms43U6NsMdN0XFdbrcrdc&#10;QA3cMBvp7mNTlLKPy4+p5D0Y28fYxL9lsgS6s961v6w9+dsL3kenVrkuy9T7uP2NZWc/G+hKfP8D&#10;PMWmHjwBtf9L6Daj+cUeugATPPIC1lki3IzQ11XKYqWt+nbZnluhFG7qhdINcvwpmGV8vFJ2GPEq&#10;0ClGISHMa4zthpD+nG16LtnVRhexjLoQvgu9dGM+BUiYVuU1vDWEU7XJwOAiCviOoEt5wsnXsXRR&#10;e0PgPGAFJkLWkd8hvAJ9GMLkwL9qGDSd409Ws5RAtkcwH3kNyD4iajINdweijFCC0tszG+ItigOX&#10;kXgcVy6aVd5lAvbsqnZEpw3jwedR/xXIYT+XUFSzFSijo4A3HCblOewB9GUVEJ1lJxYGWd4SnxvF&#10;uygtfKIsyQblV8G8ejLlDiyhszY7ayVeTKY8+QYiiqoYQ1ou1wCx+AhccgQv2mSM9HDIg5EVZaW5&#10;VU5IW5CU5xSFMgIoDP2o3xDePcsja2PrYKlWwR2trX+XZ7d83s3AH/7wh7sNuC5jwha5u323tbYh&#10;Vr9cvMotnH1JpK+EIAxIKRlbLouiQQyBeWGmLG/msrsJJpx4cI3lI0JAijYcV0BePlBPl9bmaEBV&#10;fADp5BMrdJHWARM60ApJLhWZY2vx8vlGh/aXYMLZoCUXQ68eG9GJ1UZ3FMhMqH4FjVWuUD6xDiN5&#10;MjeuIVbjFM01uL4QCGQ6KFNc56yCNCuKGhKopHJDLF7UUIZ6wHSvwhBiDUq5NRcIEEsWeHLWhTRM&#10;ShfpQ5mCLnhB0dXhR+/Z6GZ9bshsQikUWNBZm2QBwhNR7ggt3vRa/a5YvVdhCxwtmb0yhl0oJ9MC&#10;XD3G3MPQl4jL+8DSXvorKnIzQ3xU2DGXiHz1OcxZLVcZjSCba7kQOciPr41LCAmNW7MCsvZFKXdk&#10;7OpdsM9AC3zTADIRDhyFVcoIPl4drhprII+33icqhtGhUF/73IfN+zgX7wmK7Wxsaby0uxS8pfEq&#10;93+vy9iNvpWXrLc0XubdnvK2IMYTO8sTvvuENsE9ep+qqF8YNPFgkXo65D5TVDs2KFFLaDCHr+0U&#10;29TuLHw0A0Vprvl+NfrGcwID37iJJWfHtOU4vgNmY5X4HlGAYzShZzXXvyaShm7hEgEyLc0pmbSS&#10;7IREp/gA+WAJ3umPP7flJM+63bzdhI2WIJLLLBTuARyRG3QgbalRe0IC37g5i2JSAZ2dIvnqqRe3&#10;SiOJqhnYc676Ajb8S0qPlrk+x+kC6hRTYNdH2Vlg4IoOd/jr+wea4n86SRDjkxfcLFC3FFqkech/&#10;IbrKWb4V0yvukx+ChOT+kg4sHhkQBPEjyTWrQeS7mAqPUpI1RXgldpViiVYgalLtmsU0U8y0LrjO&#10;Vlm4FmwRkQkSQdJy3gbdqe0DLAlumfnmwh9PkM35VM13lysGTbgyKxpOGXoX+QJgp3ynzkIDXCtM&#10;hzl6QegR5mm1Zpuqt8nrueN9tW/fCfzMZz6z92Zsr2NbEEvQHrHwVMYajC12J9YLDmKVMmj2UAxu&#10;XYuIMS1XKfgJwU+Rn5Dkc2gEkEHkpqKIPohEznUTmY6iLgnrYuvsTvOrLP3lmhvV9NEl5uAnNiat&#10;eKllscyhWcGVpoRioWz4yDJG0SX0LrGbUZhGpoio42jwJ3/yJ/s4R+fWNRuNdyzztOSEMAS4wME6&#10;efPmpeK9sDUuN0Epr+0jf6WYZvkUdF198qMAoVKKNSuAokFBHdoo5+gUIeGc2Py+grh+y87TpidG&#10;J4W/iUv7cL9kxRLJYosgd70nbTsbmyeXPhaE88faLFx3eOvNgrAJE3D8KsAi2dsrmj686hdyN+PU&#10;MW/lTtYCHQqhvwKj/K+ZmuKtjvp23MBee2pTeG2WmltG8QTvpoMC26OO4NxHY+Vsg17lQb3GA3Zv&#10;QN76dIlsCK+Z1LOzQ34feUFyp15qWHcDBwOQ3ryyQ8frejQKZ/TVV1DtLNfbvlj3TcCf+tSn9jK5&#10;Zd7d8dtXAfeujP30yT7uieY9U+Fxuj1lMS/v1RlLzStsBe1HT4QlDB9Ohzm4HPSx286hoGjFpLKz&#10;uWb1nt/gSra/R8WHng3A10zBv+9rnA+zEvdxXF1KFuAqZbiRkIOY7OxNbdrwfsJRyzRcYx6M+clB&#10;Ni2TEG+BqQFW0NNh9BJCZH4Qu/Rkz80Tu/ambKDt0cnZu/sK3Lfu8/52uvaYzdhSgg4ByqQDtRsF&#10;Gqau4gLgF+SUL7hKa0wrDPmLBBSiJDWMVeBUj377aE4i8OrcELGuSL/OCmGVwvnt2C9Xbf0ymm6A&#10;elJaiDKsCK8mbcbpLZO3bzg5C7D12m36/bdkXi6eG/Za3qXm1WxLcceELAgtAydnbmM/B8ydd2rS&#10;puwc/wJRzTXbRzUsp/YO6yZdSqCw89HZGzNqHkkB7gRKBGXDXGL0B8moTZmEaEmHB+bIsYOD1mw7&#10;Bn/8x3+8rYMBtclPiG6Td8uTHRM1hO8CgfAbjSiV8nb2oRQ7Sy4XQ8oUAzuV4zbipuTV7FdOtncx&#10;xRacVs2LvZU9YjEruHtfOVk293iGqFvlWEGrQuKSGGIMKSXx4w58Xl9UuZdfAVvHwmA1d1+Lv3Ic&#10;wEOG7fyu7KwGG7FH0JyqMaejENe0Wlzfkg5iaIkbZsoK6tW4dqFt0aqgDS/nx0IYyRNbmKiRT5Uz&#10;PA5IQzcbiA5qIMNG3EbWNjb31Ln2e0RyjF3472rJo+gDag9T7jv3yxibnn2D/8KOAAmPlkUThMun&#10;VGJ7aMBZEmeLLkVHxOCCpqUuCvViF9yIujjHkEueRnyE/9pkFLGUqdnOou6bShwvxehG4wv61S/U&#10;Csth7atcezHNEPelgCm3mNxuxrLGNhz35d0JXI2d6I299n6jaF7kVwrtwA80FTl8TKWIki95zhFv&#10;4lDYARqsHWTqS3iwUkD3tXfvVCK+hXFu9vrm9M0aNzBI5gAkYFTyNWYjj8Qkntv8N0IX4VNmyW7L&#10;562jjTskNyluheInRSJokwdwiN3olqg76/uZrYXno531eJk0Bxl9KcYdSJLaw2EZeevlLZOXlNm7&#10;qPMQsbsaiLiOnqvDnGmylvZ86ePygusBtbPL7F5RvV7rco/VrH5jueETbazom+zB7uNGdJlM//i/&#10;0R2uhFxVcLfIj6LwAfUjhvfRljeI+EKUES7UPQlOMm4gv4yzNjadbwYJecrwTsIb8XIY34qLQkBH&#10;M0p85l9HdsVbWN28szZUwnDIz67/+OPD0wEWfxvLy0w03qX2vgtq9eZSjzvW3TczJ4oCN6YKWyR0&#10;IZhFOTHYqRqqYhkUjvq+5gRWZxQCq+H0mzN5+WOFO+XQXbk0gmCXKs7u//vks3PxL9Xp4RTHO/Ab&#10;1ZydA7YIWsgN8WUH3xldm53amvqP/uiPttCjxGJsKs5tq5///sN/+A9LbUvQqIlt/ISgkx+4Je5S&#10;24YQkMzef1yMjjflUX41pqbiCsPKlU6RFoJrU6jMOuljNSvvlFWMQfEMTaU/A5W71wwU4hwLDRrh&#10;+G/wIseo/KMf/WhwrWZjTebGncDBuJlvNUN+hYG8xtIWgRtlZcEvhuVibkUIHlxH/JOVfDFPs4mS&#10;U5AvUvKUXAPY1bi/N0NWlnALA/f6XM7vmLYbZXxgy+J2Z6MpCpGQ/qSlv4+Q33/kwUyRAEbhHYtU&#10;gncHCUbhdF+rg0MbQQSihGZcg7ROmUVMHss4/A557mgiFDJFlsS9xsaVIifZ9X7DrbBTRlQJf3fb&#10;mL//eZaZdY/zKiEGOh5B2nWfDhQQUDGT7+5YroBXOXvRaSpN7fXaymxrNd6Zsevlmm9tpvAW176m&#10;b5S1GRNo5bsXd3T1ghQni3cFJkhTJht7VvwSAa7jhEM+1VjwYiNH51/UKqHn2TiggOHCxCUptDkF&#10;JUCKeA74YyyLFN4XU41RO40cJayCcJ2H9RZ0nqlaRt5/X7fdRtJsW+ztvyy8yknb1Q2zt8TeKm//&#10;l8onx6NszMD+IbVmAgaI4r+zZoUp1rSjJSE5T16IygmUJvCyA7lhV/ZnO3CCQnktaxbvQSwgZbEw&#10;VG8IBdpWgwqTaVXbKGswAHfxMSR3JTiTOdujL36jemjvXlzjjvfAmXe4xgGZaQW3lTGD7RrEJM2g&#10;ytJIs0KLPvrnPlY4EN2gYQurXd7uhfo7bE0ifYitsQCz8kp/aguqaEky5DmLnqZb9XkhOmm8eg//&#10;veZoHeOejmlSGHOrw+jEBkgDXSYoBx2gSsRXJo8QS8l9lKcQaZWy4Q71UgMm76B5CHOHxkXHg6UX&#10;McpAg566E+iQmrFlymgwTm5JMVqOz374caeWMUbOkXlbnWtP+Wmys/u4/7uDtV/4RWDXPSmJFdm1&#10;USLepV++4AWecjF0mcNNXCwWSEtUgQkry/mStfac2OSqXFxrE4AM2VEyweF9vLY07irfvo1i+dOi&#10;ZrUG4IDrudXz9+p3Wb1ksfgZiHsYY+0H7mq8Mwwi840LWD4zPc4BayNrfPKTn9wmKVwMxBgoIBYU&#10;InQ1sfAmuFX6GC7VJIRd5YvGMhCKP5IRQGMkh406RWPeCjEoCa0C6aFbjmR4Hyng4wpbO4/Nu3Lf&#10;DLehh95w3natzPJTP/VTf/qnfzpOT585ZSlvOwxzwWp+7/d+b5v+uxUz/K8mQbGCdI+mvIAxjL1l&#10;4bEjYuAr64rb8g5P6bVRbix5kMMzJyUaamgmYPiu9A2QneIdXBdRLCrkJLsCu6gQP7i99lbN+LYu&#10;ltI+iu1LLX1lOjbGWEKuAn1srtIrCk09wxFrUF4g7RXVVcIqIRBDlXWkNuigZ9BXNIyV1141J5mZ&#10;oh5VsjTGCoQtp5Zzt8+2eXcf5YGlhd3x2x3grcMk6C0mdnW1rL1TNqn2iu3RYGe31l6vH/zgB8sM&#10;67Xb3cVpEUqlG57yddpGgBiOlnEPn5vtgAMfTBYFmRwClwxGyftF+uqBfxPXVSleGYI5HJEvFNbr&#10;Lb3smQ3JtMvh+lwKVo4HyxcDXb6wLp6Frq9d78zOpYb7LQ8B4Np87tzqb/fx/VyQJzToOoHrDtPL&#10;Bm4oNcRghctFFAeB9Q5RoW8Jpk0sRHQBI1xzvFP7v1744RqwEErUzQj8d92TJ/JHHbMX1DuG3oDd&#10;WPu/VDvKjri7mbb6sXnbu1tiLHFPpcG++y2Dfae28ztRuzpZyt4TFMvUe0Zip8ikDzPhw6JSM3IE&#10;VMpbYlg9rf2cCJO0vSuC65qVQ3teXvciymqLWF6ALZmQVM8p9F+XllSX00kweuALRfnoSn4PgD9/&#10;/83oGsPhMQFfktSSbnxqiBxdGEOSISvMhJnfxFMvCD9YEVtodYcAFCTLzk14uU/Aw5PfHYF2Y4HO&#10;tyUFmjlWZghVd2wRtpw7li6Z7N6SX64ZG5esl2f/4A/+YIG/LLwL68X77l17l/fK+7+cvo2O73//&#10;+3tV7JrtgcutJ9LBWEWl1HzZm42IHcmhxEfMucbGEANJWdgImasAG6+LcwQEEIwj0A+2EbjhyNGr&#10;IajKRytbAbxnZ3s0S6NRqgKF6qyAu3uR2GbLRenS8VZwWwoNaInezssyiMddV54DVl42sUc2J61m&#10;XTbo0s208QMWoi4Sh2ZAOxXWl20AYiTjIUiICVONC+QLDeZpto5YaEVTYFSfDlyIOhGoQr5sdUnt&#10;h5+qSU8sWbNdBo7l+ziWy86Da1cew3C5eI+m7dLE2ziH5Dg9rq/leLZlyAqzcYAvWXvdT8ulqSEH&#10;ISLec2tD7yzoXB8UyYwSITG47rCCgOEurSdqNZbe6qUnAxV1Lt7jd0PnSgDS5DaLq7mMMknTMZzp&#10;oDEyFEtV5tlGVBMhi3zSIhXFVDKB1XGSmc0cENuBh+mzLiazO2FQmLYt1vaRW1m9EUGqcQvq1bsC&#10;uEJo2FUFoyhPlIIRyc9whQX+Ho8b8UZCq4QZOK5ub3PHEsW+ebRjhS01psxoual65bF3vVa/dcaW&#10;a1/84he3mHA70btQGnTjCqVcD3AY5n2a61W+e5zNNYFgOxEygU94Psq5ES9WDGc4GNHo+lImn6YJ&#10;DDt1QSbkzXY2WBlRzlqGq8KiSJtEi1+/PbHrFDsV9o+WPiZ3iPv1ClG3lpLFjgXk0vE8Qctdie/j&#10;/q/x/GoFt/+moCiLc5frxQ/9b/oQxsVVxIIdrqs0CXOtcfXdx7Y4G9T+j6jQ4N5zD6hyAXsvLVhR&#10;LlAGESfliBUmfxgu+S4FD8C1GV9H38ncCtrP6M0Xa7YUPC8Mvc15+7gLkUmbquu7JL5FioWVQN3B&#10;y/wbuVewBR/OtwGrN5w2NsG0VC/Jgnf/iS0RqJEsdtgnpUPxxgX7n4Nou5pInG74iU4RtfxCt1u/&#10;lu71MbnQNZxgKLq48gJSqsKrS5UC+OHcG41MK76Yye/YCxwwKjg0oLYa7a/jUAUz4UPbAM9NRN3o&#10;CFhCQKFvogSIXncXOMOnpGxgvbXyVsETNeELmW1l7OM4uWczdnbC7X54weyEbPW21cMI7NG6fX9t&#10;C5Hf+Z3f8dPsKJcyOBZ7p1hLukm+8Vs8htgKl7RkcijXO8DuRkuUiFoIX156oFT3qN7mZ1kYq5FQ&#10;pY+3EJfedjY8NWHivQpxHipn+RQdIssUe9xijPfVEnnZvanliJ01Q25Gcs9qQjz0qrD6JY7lmvlv&#10;o28x6IJoroImjeMxwgUlJdVcplISj7OwhzpIQ3H/CSQqM2sDsut1w4mW9HSLsqAS8GvDhA0kcgot&#10;NRtOUo4Z9BHJju0ae+JQCt7+8vBZ/QD0O0zj93i/y8CRYJsbW2vvQeNxfYuRbWts2vvZn/1ZXxLZ&#10;QAuJwpivaZgy00SmsBub6+Fm8RWJ3ViPXtdf7ColGWhCMH7ukFjXxu3Z0oEh9NV9H9elXGO4/dcr&#10;ThqdznHjQQ9d0lMmYnsbcYR4VM5Y7/PYh29Gji0lU6BFicKMN/OpKQeldxSrqBLTYnU1wY6fHETt&#10;rkXUrGW9tGRXd8MaNJRyaGirQQ9+R9SGXr0rYxbRYccWv9u+2OXd0us2PKePpfHaL7q3mNjtpT10&#10;tB2MsdHiemsyD1ZunbHKrUXWaxzevscELllPc5fXKwifcAYmTLClGrTh6zKYxuUEKXg1cYxfbjN0&#10;Tbj5JpqtgEJ3NoUSmcZCDzQGqcRdS+0pb3RGmZbesrPkaG1fAMhxmVTnFVY/KJc7lhoG+pLvsPZj&#10;mtvsN8baTODKfu3NFJeionQ6raNXMexbZEv0Kcfma2p25o/YX0hcI+GoJoh1MUqeyGfJ0cZAzkL2&#10;UiHJLb5ymO7QmyGs6JB9jKWyNI1/Ezhme/xofhnIuzqxf+fhucHlRfKj8pptIO+yWF5egyXl8Xun&#10;rHQWA1u/eO4Yqpl/8xcdLq3xiSHhFqtWGaqBCajyCGR0l4bwsvV1JC5USlUxIV9E4mJG9yItbSmQ&#10;3+lMsjRUJBOF6sVG0zn3FX66G1F7RzCGnjb828pXppMRQHehKNacvUyLSyw1KB3W2E1d5EQtg8oI&#10;+7hZvKHzKWNxu7GyNx6CMSR5s16xYvJHua15t1DYPUDP5u/sMoPpbR4fP7eeG5MnZMz09Oe4Pepu&#10;lbZc7Fuva7BMve5+8Hc3VzBtZRMVEFQWO4BdPc47FSbpfO1l1yM2gR+AQY2fuvMO5IFcLIDdooHh&#10;JNBNL74oUpTzfrRZr7dBOXVHSwZ6vJ927kPj19kaZAju2sTjcb6i7cUafhxIOgb9MLW8pwRKTcJO&#10;bSJd9x27Bt/8ubcrbJyunoLpwTxxDiNAlCa0hEL12lzSl6TQrl5RtvC4HcP08sNwG8K9R4oVToiy&#10;wzW45cbVJDYYEbxWlLaGtnZwPdhieSzfhLeBFKbzJNs4moR18Y6LxckmvIkSGEv0W9pI5ZHMoIjS&#10;fzWDyCNEmAAZdt2P0T0KwhawUQsfVn+vKvRF6Dx4nWUgQmrAualNJeGRqiuo0YxpIoQoMveR43pk&#10;u1s6sYJHCvjcVI0gvFGNA3QoGxKipmeEtUntQuPyWRvNREcTRh6RlQxBmrwwM+Mk0O6IYKf56oFD&#10;Pr/EaqtyUSyQs46QRfpi2eaGq/CR0L0lXx9dG9d5rpvHw60VJn8rjAlfM+/PcsfbF0onx8u7y3Gu&#10;vGHI0oltQ4bhbCllwU2uzNJAEN0mDysGyKtn5j1UBto+Gms1hDRKlF4NVaOiUwF4VeXZ8sxavq2d&#10;PZbv+flkaXQjh9A5aUPuO2m7Kzj9eI5+Wbtetiw2Q+5YvWy+lu71zwc7vJR9aWiVX/rSl3ZZNGm+&#10;E7E2rbAYgHM33gDn1Nyg2YWPnAtN0aXAGWJVmcyCLX8UMDtbcm/ioQY5CASTPE2gU1eH62D1pcXB&#10;u6didiPFtyt3yoOiY7BvarjpKooG5v6vL7LOR24D+I6WGFh+3/su7B09KKuGtkCO/U6JWDbmF1YX&#10;AJTMWXpdcgtskjXbiCqLHAjw8vVvbF594VqzybHTokueTULZ7U63a9aOvJljH3GA30tGJTv6I1vk&#10;AVruZp3JMu6tQEjxFVHLBcxBg86G1cMp6faAlMkT0qTCIvRLbQFL7YtbM0qxYM7gzat84G+gTf8f&#10;fPDBQt76d4m4bwmuo+cCZEBqUHIJYX23ah4/XSCOxjxlXfLNb35zl4MS3IQ3MUAMZ8hkAqOKKW66&#10;LgBak7S+EMbVYH/AgqLRIJrpRROaa9MapegogexULk63GzVXyDtSk9I0a+wd1oNgbW04RfdxE90Q&#10;HKa+jcLNMsvObg90c+k8NEzXYMvqecKXo1azpOwn7t0ZWLN5aFfu6zgt16YcB01JAeigLBe3XlBp&#10;BcFPAuwmiEhfLEXB0Ad0hy7ORmjMmLbWLK45Uikf6yjZZQUhIqo8dV3o1CY23+JxDDR7+tum2MdB&#10;uoLdpNUPQ/e+AbusvVM+rtkOs7oXDOGxoUPpxir9175UBfbaCAByyhEQu7ZvCMjAIc/mxFAVEqUP&#10;7r5KdtmhMqfQamdNP02l5dlUamlTdmDOXXUKUSkgl2UslRzXdh+RExraYEha7WPpEhprSZki2bjJ&#10;BwvhujCWSnKrUxilo5bGao5J7ZvXorpKQQEo5q+XKzmqUqbRc8pqtmJYjE/IYlywr9KOCo6Nn+Ph&#10;ksbOjpzkbzm4FDw9lwGWDXwlYilFbtk+57awV+NScu0lvhub1x1OoXqzDliCq7Nhi1Hc8XAuS6Gk&#10;fY352lIX5i17CwG9XkcP7Yee1zVp8v5tFFNT62r2mFvgS9a6rc0Q3DvStsfPW00avpnmWQ4/67kd&#10;JT8+vxq725Np6TfvziWuzX/+53/+c5/7nG9MIHp0DKPVP9JZWTv64npUu/DljyQrADrakVlU3yxG&#10;ct0LSEGYtBtdK8PHEPG7miuNL+XxXRV+97vfdcNkcHn5qm/NeVCEO4ae3aQpM/U2w5kCe3KGbms5&#10;p+yG4V7gGReZLEFQjAIll51tIjRoTL1piF070GAfa0ZyRsVvY+0jQ2iiBpJa7tjHtRkOFrkExgRs&#10;sTVRtBAiQfORuFXOohuKdGbvuFq8UWB9qacZDrCUqmBENsZSJkOimVHgs8NGSshzDY/QmVjDUUy6&#10;568CU4PyS3Iy+YH8dbQyu0ro1OALu/D72LpHspYN3D3avtn3vve9uWmntizo13XZu3rrBmC6qegS&#10;HBouAZcfXFKvvDX4t771rW06M3NADQdeyHHwobZjZSs86l26any95iyoJ3aaA0Gl4+ZDOtzVnpZU&#10;6nHpuERbYldIKzQz0MfawvXvRNrOxga2I2mkvC4fwVRr+xI79kiALwqucll1xzKFld0mvT0Zs68A&#10;7ctsywheV7Ys4zcyNs1uLF8anCf2f4837hLGtsaGg8jqy0G4KLQKiXyTz/RqH6rJBsnCaM2c4hWo&#10;wZF85oMvEGnF5bE/l+uYqLQ1hP8wnBw7sLSFdnntPVL/wl/Yxce2iQfmGm9pvGS9mWxdfGXWL0/P&#10;rjVY5UzefLld+8nxQoP933pk9UZcZt/VyfaO5po4wbT2GYFAT+XWdGsp012gNroolf1NG9y3Y/W6&#10;TM4aLPDmTSkmdhm9dBZlhf0OSbYJZmLXPj/y6Q5i99EKi7YTQkOVjDJEhhiFC4JlYXbDCXk4lyYg&#10;Eiz7SP8oCjR0Eoe8bzGL4dxd+ogJBWA8d6rhCDTuGlNVWSoB2tpbt6pnnbKPgWBEyuvId81GgFVf&#10;JirRgHcNRrB/9+/+3WDfx+42jatLC2OFx/Ap7K11KxtuXSZtWx/8NcVWGJM/+9nPjq5rzFk38DMK&#10;qvxL/5gjSAs6+pvnxCOsWMr1ygjMQQrK2pAJ85LsKpu3ygPcgRhgdxTp5FOJcHZlnfL7+50H4vvn&#10;DxXCKrx0EOFafptEu0u7lGG3esN4scbuRG1zc3lZZt8Kek/OLTWs13ywd0suQaz93La+y9FbMn/1&#10;q1/dNwa1RxQQdK8GLkYvJpGs0NJgZ5uQuSF/1ABeYLoF7XXJf0lAce7XVwyrv2P52NkNQdXaRLWY&#10;h0xsodIWy7tZuo/zy5i97LbuY+3a7KN9ujF78HqWY15Ym+XxrZEtctfSMzNbtkzOJss957+WGR7n&#10;6Lb6uIJ5NJHswkr8NEvFbyZjM1ggr8xAhl/Ewh/OTllb1THcChvgc1bS1qXMaHQ1RMlHpR7I79Cg&#10;wNjHljyEr28rElYDamft9ZFTY0DlzXBLCEwMWll7VAkHZc1uSlqzy0OEZCANiYrM0eyGgF7Md2Ts&#10;yjcnApDMFFYgZKaNrnuoebRcjHu7gIutyfRA7creK2Qv1K3C8XOZwY2QtR+Hx/At5r785S//3M/9&#10;3K6816Y5LAMjFRj9ZyxDbsKNCbUpfuEMW+k1M4NODRfzcsigOr/UpqinVUxI4KNQx1yjASe+Sf/O&#10;d74jFdolbFaZNlYKelIFv/dxK+W9eW4LYSgP3NUM3CXfddkjXDu2fJszBvoyyCr3cSgsEQ/9JfG5&#10;YTPksvMW2nOS6WjCIT6Vbk3s4SQ6sA0iwAV3H19Bib6S1O3IAcEEBzIbdB9X34JCVHCwKMpV19O6&#10;5+k0F9vrOK0Kv52d/NF9D40OVRd9wTKQ/bLB2rsWmde80n43D3ft4tF1q7z5dMl6Kv3Mz/zML/7i&#10;L25bAzgtMUJvbShAVR/V6LIDg6VmH2X/mETJPAU6Q7QW4yDAaqz7jgYtO2szwO/OfvTVPZwDPxoU&#10;kGrqmNXpMEvzstVcNcpaFuo0zK0IGV0NRELH1YHOMbAIZ06gXUrDgVMKTBJ0t/BExa5I9jHq5kp0&#10;4tMCZDVYYRYB1wWQMqV+3cnZ0Ftp7WvcY6ZrYpLH0l65M1EuaGRh397eOmMUHXU//elPLxdvlfaV&#10;r3zl85///D7uZrjHjW70ZXjrA1jxThaVnTMk+n1s6rDcvGmkKGZLlmJ7ARKpchn5KRDPI2dUVwj/&#10;WwjnN2cvO0MtCy8/4pDYQwKbLNvxXO7gCetcuXuX4fOT+1G7keWXXn3TZO3XeNDvixXLKTuWlyfW&#10;05EAciiznw4UMFz/wRGCBb/2SVOQmkt2mcnZqJBjjEW+A1+7kkpDAZxWMSanXk3ydzlLis89ks64&#10;u6di/NCJYNte3g4armYbQTsG+JbGqx+9dl2ynyPZnOdbJ/PRcF7lpsBt4e2Ls2sznFvxZd1dMoOI&#10;HzNZJpKeFFynl8IwciPatMnwW74EzY8PUuoYgIaYMvgGmTgtK1WZO3QXkDcGWPGwax9JFgKWe0bR&#10;mNWUxyLpj8cda8lSZ6NrCGszgtE2AwGI4YaIKpfkiHe1ojYv7JhkW9hWV/Z/KFw+op7kUqAJEwe/&#10;G5cVpSFI6p5PswIIu4nta2hrNn2A2aAjxq7zPHQv7U6UpcbWc1s6fOMb3xh1t9HsV9jx0LgwCajL&#10;gdVzNI9f09CDhNsGzshgCMbWhs6NQngcuKyIThUMl78MRGAYcjdztHSqltii2Vt2hqa01UFv6DQz&#10;r2yesX28REDWGm+ZvDQhEe9m6zyx+XCNPTMwH/hKGxT2HZaV1xhMlANBvKfJ6rtihXj80DG4lXXB&#10;JA2qz8e6YKSWvKteTfW0egxUlxxA2uVHpOf+S6800d0QcWJChsy4vsfAXSQu9vAexSdtlykDcGcH&#10;exfaS8dbJn/hC1+w779rlO1mbCWyuXBDCGAL9oIt5GmesS1PKJaP4C90ccN/e444rS/zrShrLK9p&#10;BgRzj9HbLwZFLS+JeZ9bU0ChIy+At0jLilghnYElAqSeZuvFnOb14uLydmXIUGa9yGGI7qzO0Tul&#10;Ui921au4hTaZuc9cWKW1URug+QWT6XARaxSgOdWsQ5PVB6D2+Yvvambi3+Oeu+YTrS7v1O9Y+G+H&#10;c4vlrcZWOdKyyJetxuqtHvyChwnSFQwEisR8oS8FUgzrUgx5sr2JB9rEOvJyrNDmsrSQCUmj3/9E&#10;0Y0fMYdng4tWNbuDkuDse6DtruBCaGiCNReiwv67TF4fJJsLdxNgX/tZYVlgW5lLu0PZ99Z2bE95&#10;CXr1y9GS/nait6FhbxRd/ILcxMr1PeMcU9GOlj2YdekSlXkR+myzGrq8fKBzHa9X6QZ21tEdD/9R&#10;jHwhEcUvY2g48+lf+/JLBOKPqLYuA2fL5335qk3nrZGlEnsdG3QFz2yssHH336Xl3LF9/x1bXO8j&#10;i4orKzj2gjfe3OjFHh1XDqWwDXbr5bURjZIdtpjUeY2xcYxkpxToY9A1m6jSvY1veHK0ANAxTl8v&#10;MK0DwmLmJtCNssrWnrYsGFtfgeBgF3bdiy2mTWE6h4DCFFvjcrTGKBErtLwaUmMd91+zHdb4k+BB&#10;t7Ramylvr8ksAjEd17KFNrZH+KacdZlKJDRXrRJcdJ6otj6i6wp+c2CbmXtp1xp7ynb1Y69XUX7t&#10;a1/b0niab3W85YXduX2cVlvSjcZbWCxLwHwJemdHXcpPB2mXx4sUnkLI6q/JcaZLuhDWF6TxB+Dw&#10;ufmkZiDq1J1Tr6g4RpnHQLyJ6oZLq2qw981J9p3d67/jiTcUTIQ22xL9rd/6LdlhH7eOW7Nlk7nB&#10;4m5ozj3L1BvD/vLSMXeu/TpO+DI4FWdtFMF7VKMAl9ABpYS0euuyjEHlyDTfi4HmVeCWKVwDOptv&#10;dKeqSEuBxhJvHh/OuymckqICenSmakNkHcO7Jl39WLu7fFuMjKxC0S1sv8XnKf3Z4gkkcG37b7Av&#10;O9v0mMxy8QQChznCTHi3Zly9ne7Uy3CaYxushN8O3UnLNHatfpX2JUIAztenQLbK5lypROrZiC0O&#10;xOEaE0iIyGxVXpz0hWyaAyTz67VBy7O8wEymeckJP5YI7qUkZlJM4ea+ybHpp5LyUIp1coHhYngR&#10;u8ZgSf9GQcKE04HY/4+vO9m1ZznKvz/43wojBEIYCSFaHxtjm8Y2bmgsPLCMYMAt4O4yEBIDeiSb&#10;3iBscENnTC9Aorma97vOZ5/nBOt3eGuwdlVWZmQ0T0RGZmXVVriREm7ngDdqYJhawAPNYUBDtzSc&#10;pOyo3xJnDb05rDBw+m/rfe+lExbx7NoW9aJw0aNAEak+sgjhmO+XvfxWbt4AZl3WhHNd/1U+fS5W&#10;EGdS1ATyq1kdwaq7w/AwMOcFyycUCRR0iP4NoaBOmQCAGoNOw6q5xVLOHw2sO3uKShEOSHqCRU4Y&#10;XgvNbaCJV9jNpVN3ui5BbgnpbW97m3/GXO7ckFh07oQWeILVz4K41zSZf5zNEhgdOAjAqYZCTM6E&#10;6GNbNec0SCPyo0nKvSldoZLZEhFdP/Gw3mlzCLg4GPRnj6fIsh5HvArtVgzi6S284ieNpe0ef4fm&#10;vq8vSzWwZQgvfHdeVpJiU7stz1eBNDmITK6hgWPoTjWX11VuKw5j4aWaE+RJIqSm0ikHZIe0QXxM&#10;sjIGjKkD50xMaXyDCYaHpd4zU7fgbdbvZK5S224NP7USPjpJ28a/p7ZYGkSJMA+c+y244/CaYHWm&#10;NLh1dK4ypRHkRgG2E9OJhpmtUYhcVHq1N6WBvUsQ1S8pWG2+iasnOvXVElxbbJsut4JhH1FTt7yb&#10;7VKjTy2WcPhYqAohx2fqnJRSlFl76aEulqXqdHqjEDrB80A7cF5FqTztobNZ3WThRzBDAzTpwMAQ&#10;soC7YDJ1rfITRJF1LM5Q/qA7uVB7ic7x2gSEwMw/+A4Zs19t0mbBtyhslSN1FzhqmNJLk22by0hl&#10;xx2tN2W2mps/erPARulWny9DtBydKth5A2cb3/jS4OuE3skDoztfhamDFMLWoLZCDacHl7RMLSDe&#10;6CLbujBFzfA+QKz5hgp0aj58gJd+IS8Et7e/9frSjf53TPqsx3ZA95uGU2n1O08t1JiGM0cTl6zg&#10;I6LGRb4tZZ6P6ahOMcDWC6DujpNxVU2DCr8dQhbQQflJJ5IpQFfhVWihiSxVTHszkPDBZxTykzUc&#10;XMcAoXS3QlEM7lHYL+li2EhQq82x0IFegBxj6CzDGJ9XtziJGjhN20PadEJGalzEcRefU+C8ZqoY&#10;D5N6+mTlKXD9IvLkBeId8XXthObdfTJ0fto/NPmTP/mTImzgzPfbhhH8Kje/DLRlpv5Bh7bBteci&#10;QbojHlJsDxUrL8X2LniFS/w5EdQNGwPhYEAVk5SVWR/btDpBhvNHEHz9pY1+pXc0MAhxBxgDQsTj&#10;0MrYfOo6lFjBB1HDDOJYHVk0533OX6Jz2rGKD21aPsmjdr8x1FOmMuLU7b8hbE4au5mn5I5Ffdio&#10;2DGlFE18F6ke+7UMEk0+yVvgWMDaaDYb3EyHDLQ2Bc1sVEkXGCCa86F5GHUyvczSU9mYWf5lpKU0&#10;liDIhciN4yrgZzUHILeq33uYv/d7vyfFKM5W2Hn47rz8ohzZan4102dBuSlhk5XY6F9LNFhWXp1i&#10;esp/08znVahx+xQxp1swTXUiFMawXaHp5BA2dF4Uqs8T5lHD6+zVCah0a0sTcwaANDaPZ9FhdtQF&#10;gkMso183wANSTz6gO7yJzoiPc+WUIGTQyTwKTSKD8Yx+C0UHNa/SdD0twfMl3q21HVxpG5OLJmOA&#10;Qu7oRTkOTaYxOhyS3drMg0LEnUUTFNRs+aLPMQfRb/qmb6pCH4cpUw6uvRLh0WVKswbY3ZAZVts5&#10;F7aL6QV0YdEGgZany6m5ybidaw8GpHNQ1+SiTE3mmOqodm+xzoWZu8p3d4UYUH/amB6czJqsU9sN&#10;84swtA3wV1jidFewenTjXcFyVV4HNx38H84c0AnlTb2/8IUv9KWeCtubUbyogpGkwA2+HlN0HnHa&#10;ryOvS0Q/DlqMLrjoTrrBS0lulQr3hIS2GQmrs4FLd4f+CyN34d7vmozmBsZ7F4eswjA4XEBhfgoV&#10;bkZZ+VUsQa6ZxzYllP929AplYTf4Bv1mhYHYP2Bs/EvhjXmpNyh/x3d8R9UqbJjs3frIptXG2kJ5&#10;GYrexZQNKsR/S//nFfE/nde8czxbkhbjGGJqBMohdXfRAVN6e0KzHml43D65zdrynHmg+tN250OL&#10;jih56lX/4hk1qFb/poqsZvIhUeJO9HnZvgwThBoBQ7web68CFUsD7S6XcbPXtFrN+XaFi6Ss3AGl&#10;Izh8Ts+XwylKFxtClI8Z4iA72Tvhqs2kS4cLC9/4xjeKBiVhvU7lQ7g9uLYul7P3fkMhuKW5onnR&#10;2eaNDulaW0KL3dimNx35nRPtEjDgcFAcKoYotgAVFiejmk5kS2nSYsXtepqf71+Pnh8pHLxHfF3P&#10;HE+yREHDAUYq8OhuBiMz80hvNROSQN/Dw3Tabtz0W3RoMhIhGfG+Owwx5cWJWhPUqrZxUomXiKwG&#10;rHd2igermdcw41792WNm6+Q2mSV4oCYqD7ujAwRzAyi/B8aqFim+8aolrtPWBZe+k8Qu54edUDW2&#10;3QrovTbyiU984qMf/WjU/vzP/7x/CNRJvfsWdpG67YzVLFVpz1xHjwG9DuAhbSvOOUlf364wca7J&#10;gbIeGWXAmteBe780BhubzXjABcrDCSRZme2gGTjWnJZIPWfYLfYCLate/E1mQP9jb94FlnxJp0+I&#10;v4aY+4E0DdQFJpOOpGjS2KXcFNAuRvywO8tiFUF3iTkNkDea7l50Le+hSeHAyZi5j6FIBITrhVfq&#10;YgFlWrpZG5bmy3geAKho7M1kjNglRc2m6s8KPXAqsJZ4lR8EEiuZ3kRLhHDrH7C13bP3s9voVTLR&#10;zoLcPyLV54+JFrDjgUUYiIDkHQPXfy+Q5vsse/1dk9lCHFgQqNwIRyjCUoLeaQY/g9YN4vwFEWQF&#10;H2nNDRQ1r5z+MayJVuuCXG8+a55R+UZVt+ZLO9Gqs37Te+tEnfg2dufqE6A6HtPbkV6M6MRif4Ve&#10;O65CxDOGrwh2iwq4HBXQEUn4AJ0+2Yy0S2dYhRd1ZHLEeSYV4HZKjMIikeULvciVMEOPHUlkYSFq&#10;nXMtL6eKXPrFrV/e7ohmhTGzMalWnWsitLVmF9wLxK1vtFhRptwaRZG3PNr+0KqVGpdlBHSazASt&#10;U0eKyTp8I1DEx2qU/etIlhXUSAf3lBwRFTqGb4WWoXzcY5oReqzFE38I7mSDEyvoIik65ts6XXAx&#10;tVK/ciF7zx51R6uIK6HA6V9H8y4mqA4IDU6LUMDQYcY27OkFLKcx2AAh/4WLyHwY8zuULzQLHEqw&#10;B+qdeDsfiubb0cc5gjthL45pk6VWJqwVbmBzfvvCg9FlqjYujnnNhc5p7FqW+B2cPXD+2Z/9WasZ&#10;5QpN8vLrRrUksjQXqZKJ7/me72nBrcte+66yz/LwTQr35DDKDMpnpz3CLiB0vtDhHBg6nyFoaf6I&#10;whyfq5IC/FaTxcFMYScePFToWbEUBxgEnIgLWfMCcl1jIdgRhaUj5BJeMA+iD86oow78QjlJnLPZ&#10;gOV1YZ/99D5bbt94GB/ASipxvHP/lpshtfLJ11iZq4PgdadBgXluKj1IzQNnRR1RIhFga4aZ4nh1&#10;5YzKHiozoS2Z6DDVzY+qsEJ6xMyO6jMnboFgPsaK+4UtzEehWeFv/uZv9sykDw70jGVfKqhO2kuH&#10;xeuCOB5yiT6Z1CgY8XjuMt9oZlMig3+QJfgQiZN444edRHyLUYO45hfHsSeooWYwWKCnLrnk1D7w&#10;6FRH4h21W6DshBo1p7TFCzAwElC1anocmhFHeWyrgFs47JxrdUTBiCuusRQoAnN1FsvuN+DZC9tT&#10;5mSnW7idK+GELIF/o06F/LaThXJ4E1un7XwnKZQwE9DOTQQ1Q9qeYI/UPJ9lNZ9FSIQy5e8YY06m&#10;cIZoMl2K4NGIfyuaMj126jlhofm9732vz+k0sfvSl75UZYodSDppzbryemQIkNjgNNVhm2bYaDHR&#10;qInnCXLhwbhgsJrqM1YnUAHVxOxSX/mXD/P6j05p2D++YJF1OtAyk3IHkeeJvHJ3n3T+ElMEyo7N&#10;Xpmc1VFfXJMnFiMkQQ2SLfZ3SaFpVvekTcJ9GjQinfvQcFHGq4Y8gTz90julDyW7deUch5h0aAUx&#10;go5LNGcPqk8ihqHceXuVC3A9YfP5aW9Lp5wGGx9zEVOYebGALNcPq8k95huDNdHmA3MwGgimIaDQ&#10;3GQwTlq5iz2fpuPSaTud1yqI9P3GMF1JWu2oeRqOTszbK832lDAmlXDjqs3uQxjrs/vAOqXNZBN5&#10;CBsFPkDDdZQSAL0AZ8Du8tLRUbeEQiYbvkeHoZ/YxgY+GXejHT0Thwa4WRqrZB/lMa0xTsgHJ3sn&#10;Cqe0cUVFak7J3JWArI/5ixDMMMECzbyGjIYi4JktqJQGDE5ExoBjmOcC2INMCnfSXYPo+B8saXJg&#10;nvIHVKZh0CDajrrOm8z16x+n0XN1qtCKczE6y4bhXmRrsS59Fru7K4GIgcJciYWtHXFFCgdN3pgw&#10;m1aNrTFGw4C0titZOV1RAhNQ4/IzK660WoXOfWC9N256wJPHNRqVPFngrQLE4vPJI9j9HvSG89nl&#10;SdUU/tjvnIJ8LmeG1AZu5j9DWG6fHqtQqNou7nLn4kXvDfcwCilt+SGE0SDsVr9qBlig7Dd2NexA&#10;hG3GzxPOLtzjFv8oaAt5BFF5Du+EKrubIHbI2/2TgP79e97rhb3WYTJPR/MGvXDgxR3DEnWx99i4&#10;XsEfKFP5VVeSZo52lNdd0TmUBOVCsKGu8azKaazXtW2FDitf/vKXA41dNw1+0BaTab73r9LzEEMh&#10;O4Q/6Qk90DOfnz53VwX+P/RzCdi6CENwPkxYg8eqXccb0ixGYaCuSxWHQF13SA81QWRpjgpzVKTw&#10;lr06yZGybN/wqnnKgc98ryexDXI5W1sOGo+5q4PyH95ynjHOiLQKDNfxmFVMEfrxsGq7dEs5wUnB&#10;Fsykjr6cyMolFg7l63fK4UED5yrra2Tns0IzdQ0Y1+LriynTWBG5VYvmeYXpVtUKxy1xeG87xZZQ&#10;+0RiT0d+7dd+raCGSf8behOdjNjTxZaw57wz/Xq/2uA+dDK4YtgxuCqcY0KjhtMGee9AWPMiQJBI&#10;ohbK//Iv/zLpQk7rjRUWBsui5EDlcP4dV2xsFI/y4tj8fScshTFizllqxQQvezYiPR0BULWZf+6E&#10;RCXFgvAtlqlg+202aP+AZwKchxsbokcHJrhEkaj6VXMXQOUaqk2JN9JNjDe89c3H0/CEVRadAQa4&#10;jQGI112xrEy5dLUTxCPiX193eO/c644GVU+i+62m11iJPFdhg+5uyo+xjqUzlAxeTpgqyH7xi19s&#10;u2G7X1qdMNfzAW7pRhprX3mMNXoHlJIRnxUVpCJiJhQzzSh9zZVOMDl8wLQmzv1u/IBvEJ+f4HaJ&#10;lTpUiv5MOQuOCPxgYNAaRpVH2WK6fultcUflxRR31RzBecWrvodOtmtrgeer/TbC9XZVe2PSdmlR&#10;Htgz1S4bofM31ucO7KuvGW6AoZnuVo1r3JEYFAfyqVHE1wpxuF0JzVPvuqiOfgFs+uHVc5xLbSZG&#10;bVLMTSq8DdVRODoTXAnNFxAK0C1ihFX/qjj0htUWoGuektuD2yfoqvxHf/RHZR5xG4bj01dioCs/&#10;SsM1LPPoXA6Hn9v7Igl9PoUC/NDSPR/mB/KhbrFi4BSm461FmHKjr33tayVAISTRCtPF5WKFj1YX&#10;mgsayR6cQlG4qtPQu7VcbMxws9S1KQ0PHk5Y/+X7zjkzByObZGHDVOWAXp1UH4j9EzDrd5UXDopQ&#10;bQLrURWxRdhImZrNUalA4Pb1/cZYPapjvlaJ/IgY+BlW1BQNZzkm6RfcOxFBFg33VGfLwREvLQ09&#10;Fi5qyBV9alZiFVCs23QZdHpDxJvrpVdWeL01U7UqsyvXAg76XGgjwu6yFh/GebxFNg3XUZQLvh6i&#10;RlmSGyzisFGwrsN6D1hyiVp5fIS+gTP9tA6YYyhk8htk2RSHU/Vcke89IPLGRGp1EHHZodqi/GTR&#10;L7kWVsAu0+fSpR7BPXmDtX/62Xljtu+xWGRAgXfRpB7pdoitcJP0CTsmcchVeIJHrGGj6Nwqv3+8&#10;JFWv93jwVlv+WS9FGR+53ZgEnPTWOTVSL3l1d4OCyleczVqmWGocgKe3iQ9aeqGWOTbNzAvws0Fu&#10;IFSuC/WZ2PmFB64e6zJvrH4Qls4Rx0yGS1GFM9vp9vA5veUmGbqcujW6gPrHf/zHabUem9WBgV4y&#10;dA1jIxf7wR/8Qf/RiuNTGuk6bm47JeAH/052oLOBRM2kYCN3SaSa/LeAUNLzldePTpIuwJS6JWN1&#10;Akkz18QPJ5EqhhSgkyss5ZWR9UX7p+g0bvF5wTDDXRQ97NLKRnCsVzVweY10Ja9C0dYAIlx2GR/1&#10;1NaCdtf1qErk7dC9oJ+BqSOXE505WFZpFLVqQ/WUVds5A7hDA95QdnAYMR309a4msnvawznrpVah&#10;IY2n0DLQyhv5m47RqXQY+HhIYkbH9LkSS+3VsWoJwVX2jRFN8DNPG1djft5lmFmqlclDQ3fbTt7I&#10;zMYdjQrVzPBqBpqyPBxWQktxXp3gUtdxWOJc+lwTCmSIToZjYlLL1KVH2R/gMgeVEtDdubQxWBeY&#10;mUEt+HCPzpsDJlcJVMlpQ0vDTzG6yW8DUm7sf+5kkSaSOUNYr4nnFmAD4gLKrDkfAwAd3QdEjE5R&#10;PqZIb8HVZ2xTQnaMrPhY2/AQqGKs3WAx0LR9wWsgXHQDRVKz/vxNOZWi7664Qy7xfSGyck8+Y2Op&#10;IjpD4AJlJeBnWO3Xd2zAzG+Uxb71TkvQDoczHPYc6ND5ddupAh3/P76Y4EMCqa62pRdNpsWsoBiH&#10;f/iHf9jKRhG5y2KF8c+MRJ7XUauicyFS7zc6O4dSEQNvNyBgewbCnhKFwzC9XUfgZWm+Z+yf+9zn&#10;SpnNXKsWe55zAFX8m8UmaXu3faGeiqyLlmpI5pggHoxq0+fQAjM7OBo+H+ooOtdrxhOMuK6DSzOq&#10;ozZVs/F2mqq8QbJsLkZTKytybG1pBDXy4zI+iiOJKnpOd9StCU64OhUTbOVwP7EHLPUhL2akn9Y0&#10;4akQYBeaRxaibUeuWE3RxwRCp3A8p6rHgOgjL0nkQyUodCt9knr6nMMIapNFnWEIkz6N3SgYZUvJ&#10;kneCFF+KYomQtn2rROJve2mUg0j8dyv3sL10ML3YraaQseBbNWBaurSQgU+HsWQAmC3QIfJU57zy&#10;VJRzBvomiYlmW1I8B3Hv16RMKUmFpWPVkQckb1Kn7UF5e2mIY4CBFkLxvTGpnLc3P2262kjQAFAv&#10;VYu+HX71Yv0qnfdr86JQ3rwwNYpoMx+yQxrBIVBYdE4/Slb4hGSeEoUR5C+DDTqbHnGuKszXZp15&#10;zTDGEW5oXl/UBYEaEmeFiAzGOCQLc3QeteJRUxCbOKWWOVSDa4WpsVHQk8P0XLkvvGfc0iOrWFHQ&#10;e5V7dlVmTWOchZ6nPf1S1A0FeB7zzqfPVVZtprmaD6hf/epXf/mXf/mv/uqvAp5swL8/jUlfs+mw&#10;ztlJEa/Q0cbiBu9exukyygUW/wW0W9XkX7QkRRhgJpdwMVkY9yU6dy+MptYLpilllgP6ukmD6br6&#10;xY7OQ23YbbtMJxJqxjNxqw86YgAUqqam/18luZseh0j6xfTljX7nip3cYDGzgW+XMl9Qjng+2Uyk&#10;FLW0vfjV0oq4RlL8Iw7TSQpD8zGqiyZ/7rfKSWSQmz2qYHwe6GeP9QVqKtSvwTk0xGGID+VF/3Bg&#10;NT+ewaIKPTwpiJTcNVjWo9G7kg7bbzxIaPG64acutjiOK7inFpnv/JNoOKSEuSLNVy4oVI3GOhl9&#10;dMRunhxa4rOUpK1U+WRasl6U6RvXM4FBrt9s4ZshMGABpOw1wevObsKNl/TWr9EUGxtXwGBH1GCv&#10;uXbJe0cn3t+RuBlaIpgd665lxAZIrhHlkg/f6Kn39UszNbw+Uo8bgOeHc4qBfBhe21GjVYodsPnj&#10;QokKqBlQx9XT+SCnJt/UO+W4rBV4qyAbo2pKXo/q8JEpvxwzxKa6QnPmk2E0EGZ32Vua9P33jF64&#10;6LfHa774HBFK9pprgbvPy2yiPAdZ8JrqcO5XeKFnFaacIUEgmrAQO2rlNKUOv/qrv9pTh6EICKvj&#10;/12Y6AOMRdGgYlOdf3ZRHdvsQhcR9mUL9hIcyIKfTCBTGQBg7KHw3uS+0bnas+4C4lVHhZbDDZKZ&#10;IV033Nl2PgxNBnBXTon1LRxY+08G4WNRVb8LFkDZ77AyO6nGr8gssgxSescY5yzrL0DI2X2tSRRT&#10;M1Us4lRSkyxhcs3wd04QmJRwjE68p+7tsvVL6QsTF+7Mw8M5j+AeUEo6YjXGYq+oFA80Vo4Z5w2E&#10;gdju5nq3BzYGat6v//HIwfwPmgUgvcznKc1sZnCh3il2Zh24r58z62ynoRIPJzHZM/3e3M2BEyed&#10;U2zitPZSRPavc+zjtnc+GauWJhFpoMrPOzdQSf3Wb32xgsgovlxxXMpcAltdp+EuU2ZHXZfs5E7w&#10;KecQuLlZBGsSn7EHIQiKlfM6KHIX4J94gJMBQNupi+tNyfBGouGEUTQxxAo3+pqXrT4VUYiTWk05&#10;guxaRY0fTa6ngRAFh365WzrJxIXjLOirZ50XuUql48ojmdavUnIGLYq12laTUunapvyomQzxuGJc&#10;u5UsiBnnKG1B7Wp1o8uUUJNpftrDsMrER1b86Tcrt1RYaP7TP/1TCX6/FQaAKiSX1c6inDTO56fz&#10;8aBStUJKY3knlTcRrH4+mMgl4J0HuWxtsfvyMJaglwjD8AMZn/rUp6ycmkFXY7OnoXyeUEndFJpT&#10;veX/xoqy5n6jS31CDCJCkoFoGolLU++Yy/GSP4tGdqDRamM1EPCuwY4BOvSC2nWPuW780Kyw5TXo&#10;BvMUnQ3qNyK5YoUm48harEhGs3Is2bCho8nYXYt6UctUITIi1kkiLuMeXNAnKYXQTJTJMhFKGBtC&#10;7BvJwHURwWKZXCN7F7I9Q4MVSxz1mD6LZZ3LoxMzuMfPDMEhb6RwCRYsCC6ceYabM8+gMzFx6t0K&#10;UuLEfFO8UBtGy5qLzmk+fnxaNjHNV6qcnvPbvftT19aXhAnJcif9eogUWvgG7c1pjUaTy62FwpnA&#10;gx1P+eqlUJJNc630XPz1AKaBIYTUEdewUbcsJJzTiU7Zi8uN/nocAt1dOMP54nvVNqJAyyLpzDQH&#10;VHmYJ2BSU4Vq7LjALa5dtcxrxokesdFdU14EjQTAgKbmHRTOi1uiLRKZhuYCGR0IDbcG6bRqntRv&#10;gax022CD2whKIUNIbxWapmCJKYGT6sg7E+OH6qZbqlAyH1RHVgvq8dDA37uLJc6hlPMaM2IyljAc&#10;sOM/3vxvreBRetRSRgNJaxr+8VMoaljyf66bKAR4uztqZWcaSPid8mkSkAzPHO1RWHT2Rp+0azEO&#10;CifqQklQLjpHRe4TZMtArXJQQa04yYUIi+KsCl4RrItYTwUFHesqUELvwyg9rtCt4YOKhyo8EFgX&#10;S43tYq5ryRoL+eqmdQCLZcbSgkuJcEcVvH0TqxWmq+1CASnw9VungbKOol8AFbCYAeLxNnzPFevx&#10;micKpZl15F+7dqtzA0A8Z/6WNXoOng+UX0c8W9SLCB7PGWgjSk0aPgMWBcYzrwMI5mB0FZAyzm/I&#10;hG96rrK7xFE490DHBKXl3Raam8D69+3Jkk6MYQ0qVUuxrBOQSqk68Vg8Ju1UsdpuIKy+/6kRBVFy&#10;LgfTrCBU4XPuqqQj/2lJsSw+t0ml+3fmtW2tsyYtpPRbTGkksOAYD/lqWnr729+em+l33hWrBrCL&#10;2y4p58aReFDIL2gb58L9oomGXYIouRTOj+YCrIkgg3brWlnJkxM9MewuL4MNfA6oQAsGcz3RuWpl&#10;Ep///OdDbAEr/LegkXq7JbeQvtQ2bUsjCm1VyxkrNImJrOlp1u+8zdG+j8Zwuu6EgFci6MUeNF5U&#10;rOY8dFGlakCViVtrbs0t02f0gkCc+Ke0tQq0LQyU3wQDg3S3wmEuFquht3mA/zrS2ldxrJOQHIXC&#10;dH3lyA1CrYkJcYMlcabPJ+NWXtuHa7Sy4UUMfsIhWVqcojvtKykhCuLx6v9AL9VnYK2oYBZFFsJE&#10;DaGkE8GucJNSulWTLYMMUjyBYAJi1JK5jgg8rLOfhuOnkvqqTtrPEqnPN2QrT8XtEEj8SkBHHKy8&#10;RKChL2Y8ro1Pc5zoFCCk/Hv4lly1Gm4K953n4ajhHD4ogQibXnDLBbhA0KJnW987gSGO2rmP52bs&#10;3KDLIqB/BWvAg+w4pxNZgE3omKEWmEDwBoUhuMIUxWEGoPk/JBCqI+VkhU68NsI07cTwzM34kaIC&#10;TBqmsViNsaJhR6gN+r4J7pGLFTPG7aRWeUhHSKuhfxlTof8OM1gb3iBEIQDQrRiqJLcp0es3EQIe&#10;fpI0QRpOumVojPkiiMXxblWnQa5cJAG75FoO2tDX4shCG65U4Fw4mZuMzmC8kFRbgOeA8AOEUCET&#10;eopQF/nEV8KXWRlm4FAIY1BdYPJqUkDIIir3GziRKlS1T65NOJy39Qr/htjcyCpoDlgIazU5fcrq&#10;GrALI3FVk6p5KhvlnCuj9ym7npcsX4w33M59rokXneZl5IWBaYN/4Z8eKDxH6+PU3nXQS8x0nghh&#10;Mk5CaVwlSClF0a+hqCPmuxQ5G4rCuSzb6wUVlnQGoRgO/4E/uAbguRuj0/kmfMDDClh9RGcJC3Uz&#10;W3xXiUkqnOXiI/66m3ukZbv0BV+6k7nQiM74xiDorg25ndiB0K8HQarN5a7eq2xVgVR2KNvB1jH0&#10;C+4YYFR5ejpKTCltlwVNY2DndOphfemSFwLTdRhqkK9J5xkvyrXNnysx7655zOPKCmmdJottdhG8&#10;EwKcDzG0T8BIiQ5Cdkbt6/utO8uFLdUFlNazCs2lb1m6mt1taPHVmI7QEwP1nlxYkvR1+Br6EuFZ&#10;c3oeIHBIKKO1AY8pBSCCXM+pplhT5caGtoiWnHoiH5M1CS3e2k/MhpaOWCrpSPOwEdALhQHadlEK&#10;0UV3o5DOE8FqYNG/Hrs0cDL9opVMtoPygQo4hYycJM0YmOPZqlcnORh3IqzN+PXYb0ZvaI+Hvtcq&#10;GtJht+YgQzgvEAHxRmO0d3W+5itEpPo8MfE90NbX6HRCXn7qt8ulViqvO6ZRskKcz1Xn5nM6d4db&#10;bCygdGnGnLn7XFfma0pq+LRn3KsADJHai7aZLP8KxgE4h/KaMf9VLfpevLABLPu6CwZUOg/C2Kvh&#10;4ipKfTadksnVbx2FpbL+HgPWRRa323KLMIWFcJtopRrSuAJgWK1hkSH0Jpel9pgvMHohpZqeJw9F&#10;lq094ZjC8WM4hNJ+qXcYeHmTO5RLlIYPlpgtwcVcL57snBOU4xUs7jF1ILJjOKOy2I2m1YZKYkPD&#10;BYWLj3lCrJrzkoRUGqpD5tnJFoiYtCkqxaXijkpKLQt8nXTpwxrZJlgUUDKAx3Es10n6TXA5HdkF&#10;4uhz8npMlurXRVG1JpRTOcUOYXjbwUIRKeK3/tXs28aGoFxfXo0pX+63Xjziq9MAUUTTnXliR7gX&#10;E71N091kbPxnX2Ydpp0siHTCE0xLeX4VCEux47zKEvDH/Pb1GW7QLIeKf1tZTciqwFiNK7lo2q6V&#10;xY0mGS19lK72Dwd6kaEXfDvsdUsuKYy1SC4akVSR20e/EO+/OE+cTgRr1u9wV9jCeecF3CzroROL&#10;+/SwoG9pq5P6zYJZ/Ed/9Ef7jckU0mtsUAds/Dw6UaPGeZAUWy42SGu4sChGwAYMg0ElJt3Fvmsv&#10;dOa6SbcJgXGdG177AhizigWLuXp/chYVZuj6GockpUzRILJtWv+VX/mVpkr1HtgssyZ4Mc7nByp3&#10;hN4ahpBgkDdZOJIyA1JoqQt5m5cngk29GAvB7AYTok29lDOXv851RWA1CI/JXgLsCGzSOCE1MDQ2&#10;GP67lZcFEs88VJD3ePAWnV60ede73hUwIlJa7Qm2ZMujoxpK16w0POFnIU5odpdoj9zZmr1l+Eqv&#10;9tVG0ZoL46kZo+GYc94u1RnsZGFKtAp2sCVWmvhIhYbyCyOIhF2IXMi7/W4gmpwwVFqUlv17w+JC&#10;us4wNeSl3QpVkut6LyI3Koqt0JBmOjzfwEkSiTumNt7qzrGrYAHEAo55OqnnuhieQ4qPaQBAy5r7&#10;twaSjojEYTxn1yIs4p3HYdTqNCgAVvosrAuRRT2jgjgezUaa3uEMPdRChB01l2t3CGepcQF3qahW&#10;2BaDhiqzrsa/vkZdkA2RUZDIG8L9m9rcUgQvxcgiReECYobgz3XkUYwHmNmi7LuajToVJkV1vB/c&#10;8BP6s2bKgTQOPK4gR0wXDfsV30EohcRMVo7VTB+fuWIpT0pLvSHEPtF3vOMdeV2+1zS8HXjps5S/&#10;wHEzAB0ZpWZo/QI5DumW6TfC7RbOBaBO6L/KyWUUEZ7U17tCTtGlCNiJKE8bupsqFpp1N+VUzpQY&#10;myBKHOggiI26a6pRaO55WuV2o0sU4LlfaVzNU2ZHWg26bcD3OMfUSqsYtsRhgS53a5pSxsZxYJLU&#10;lHODwwUzNT6FOe42bTBBbtL3En7rt34rJ4qNLRiEhJwlbFQ/AQvN3eVQ8UZ10ffALDpdtt7VWNJc&#10;MNH8KxILeknhwziap4FSEwuA130EGRq++n/Y2lNBuWHXN9FDol+JgK+1RQvm6qYm3brBV/NBEB+z&#10;Ol0Tj0Yi25Gd8kmDD4FZYgwwgLbzBBEQVqBW72yzc/9qxJqGPNd3sPJzmXuXxWKfBcjnq5ZaK+k3&#10;AWm2Y7GmE/zURVJ4rJGx4ycidEi6CJqvkYXgADTEzMHivzW7sF6Yi9t6qW0U6MQKaYHJMkI9lpwW&#10;3bJdPS7CcoxCzNwp9iLVF/3tlLgePijMz8ckAblN1Rb+WF99qpaWxpin3ka4tGo+W3dx3tDiuYIn&#10;ltaaupsPFO+aP5aq2E8a2dQeym2JjflQXhOPZKOcyQJhJdad+l1wwcmNJuPTwnEMpDoipLficpuo&#10;GgC801UIrkKdpsBIfd/3fd+73/3ukv0Wo3tjvrHEeBNjvj+1aLXoIGRM8zdGXK8bsI3cUMFlkGKj&#10;uZ6+FltFeeFsbGjFZPxiYVTXKHCueeh6edXX1ukwgyAlp/a00auerWlYykiWPT5Nh1VOV8G4cwlc&#10;jBVAWrsPDzWJeVsYJVsAHGV5SfS93EEn9IMlypnepvyreTVJLURgfqoo3JUGxXxTtzmsKBkmG7xD&#10;S85YaOY+8eMxtZgQV3b4RLD673znO4NuMnYrTHqCErqSt4CQXOYQorMVVEPO5RDDK3mRtGuJUgpa&#10;xrRkikhRt8NMlk71sjPrg9fMU9/t7AkTXZojRDn78dslF1gSyC7+gK+7BroblzuvpvLZQ0lRrLsN&#10;iZ1z7DyT2Xw3uTlX0+SSKS+qpfpqxt4WgnlOv9lMPFqEikjxKBvIuSyl2ZZrV6+hqwNGAZE2Fkqs&#10;APTbzrNm0JUHBYCopg2/NfQlCgqxo7lb0aR/k+t4lvrFvxE+9uw8rSF+EGfBmrMgAYfjhWZIolXQ&#10;Uc0sp1bRqYuWJlq8s6oTLrMmt7FWbjnI3KsKwbqol8KLdG1I+q7v+q5CYY/pfeAQk9WpPBetrwbX&#10;MuhynLLpgnVkG0GHATwsdhAw5yFRzJtbhF6aAcvNqe2aanTJY7djJB7irfEsnfdmYwo0xyon8shL&#10;WFnCtdCJuK55Ex6S2mXMpzrbfujzqncB3Yle4PmSmqVE9mSJYIdAwEMdNQQzvc83RdhK5jWYcQyc&#10;LhfXEMRbmUG5Z4NWhZ6TN3yayaXG2EhjOUVHJ5lDHp3d9WgyFBtGTUtSbNRlam+N62b3HHwcErwD&#10;hu/ALGg8hY6pglqaJ/UkM9BmdJ4eJ6ZWqbGI4UNvkQ2QJcWtg7/22muhsSwnEewjkorFfyfL2MJG&#10;mH/Pe97TxKvz1ujsL7RkB/9T9aLizC2QDgaPC1FfqTmm9kQyt0pxPHYg64QPUASxq8CTNzgIH6op&#10;ZG+puvICdDKINV1WyPmHlTHmlgPuuZ8RWGZUuaykypk5AxQow6K15pRuKbP6wSVVdsSMzRUd9q4Z&#10;HsS4qJmPQGFs11HNxXFvSUShuM8A3EkQpO4NJFYb+AkeEI9y+5AKBB5dVsgKvtAUh1GL+eqnq0os&#10;CPDJeoSw6uOEJ3RiB14clghUH2MMTc9dGueYjydL2yEew+BByR2zjjAd/R4Dhvh610sKL4CG2hjg&#10;h5isL49WfHVoQb86tU2rBUThvpKkbi9HpLq0k7TNeS10ZtAYS2MpITHnpeTqqK0VJ0KxlOhGkM6L&#10;GvGWSst9GrkLK92ynNVd86qy6T/4gz8ov66vZM8udS3vM9RRCLVv0O0S1N3iRIuMdE7J4pQFEDkv&#10;9M53FhzlawCzxGhzVmjkBSzrmNd0MrvT+ShvXBE1AHV3+eOkq5zgmbKssyO3jbj35brF2WMj/XvS&#10;m+qMSdHPoKnavh0ZEg6jX9c2Npi5Ri21NyTT4ZS2ODOtOvGLPU127i7Fyv/qLncoBAsU3MSTpJhP&#10;osBWj2XBQnMJb6Zv7Il4207e//73t+pSYXO+HueU23nWt66jU57X10L8N6+6TuQe8ufLBgCu14HP&#10;oZTdyej3xRKLINOFkyE+hWaSdFozg6HwCnbXt6lyR5frdaDhKoJFGskeEbdeCRmIjG9isPFgNGpD&#10;pEhaQ0i1tlUrXzKMfkflubRvO5Qyd5K1Kg8lxJnW8FC53MTqc71XshGbhwjite2W11XRYTPH9QrB&#10;AhG3GjMayb2v4blTROo9yp1XaOdcgKhV2PXOS+UBq9/00281cSuaAGV9RaqsM+J8eDDiwFx6bolb&#10;oBnugYlQCy7MFCeNK2UHeFbIIrEaYKzW1Sq5CoXmvzlh88dq+pxI8b0Tm2STKzpes85weYKdOfHp&#10;632t/EQ55xcaMMni4NFR+WM16rzq6eEqQWpibp5O6rG477NTOVVkU3WFhea+2tNajfGGb9ckS9Vc&#10;iJR+QilNyhvGCa5qZaWLWobkhePrq+pLhNXnPoQanDisVIkG3OoErgbjMRblWrlLY/XCnQky5Sy6&#10;IYuBznXXSfYqemagNGbml1m7FUGJcw6VolKmgZwfWcytX8mmTs38IKRLD5ArrHm5zuCKDUKRVOig&#10;fAzv5KLXLbGbyJHNrFuqknwEjwAZWc+NWqloXaVcIQAnTkjriEJ1KmzC12qG/6pqWaOGU3jnCZIU&#10;rV83GvmWSCoqUoszT9y+GuUGkjejM9BQJXuLRB2QIRwU2qaU6gPH2i68Xk2566BlMILpCj1SyA14&#10;lFuL7xMm4vhWTb9ILbggjuHAkWoKBDX0aN4SQSpuup2WwaiDMwu1BAdHXUBnFQqF3ZImVFlhTWzz&#10;KNxXubtyK8dccVFjynSXXRvJi3GxZ8yrXMyNty7rKHBE2UvMKMRAvmFdj5mk9hBf28477OYp+nTQ&#10;Nsbm6qKAA0uqXSRs3KJnhqiXfpuy9SQw9cZV+NuqESv0m0QFWbvoSkZKOnyFlYDV90w1QTwV5HWB&#10;27zYZkdaTUAOX52sqVBMvHLBqnIRsEuGAGbPYMEvdUmH4yd1dUtqn1ANOUn6+qbEx2d9ap6A3TJ/&#10;An5BrbZmG5Q/IBnSugTXhZL6XbCmz24xCqV1MuZVVk7MYen6ndiqxzFWBZWNE9QrGrI7y67+iDgZ&#10;DFYOG4W2VuGyXaaxUFsF+bJdwEUJzmLObQnUNyi622+2wxKhzCBjZmppJPZBu/nREDupp897cuPG&#10;XHiCJHWO1oJD1XwBI346Is76pWuhtPKaVKf6+WajUQO5TzmXRpTjB+YqGNR5aJdjvsLEaaWuJyji&#10;uxDv3TFNnkKcksGYjG9GZyQoSz0eKx0D6wqBzwjMzEPVnHyuPofX2fqOGhxH2dgbKVvrFmdfVT2I&#10;jAGYdnROvE5Aob7s6ek8T/bsrrbebC4W2EKX7moiXZWOSVfnEp3HbSjJM0WlnHnzuFBYp54+h1Th&#10;XuVM1S1xs0MCJY7QapXxXL8t2hYLYsbEyrsSQBP6E8EYIDehJakQ20etfkUcw0Z14jNqNYzJYGGq&#10;uCiwEMwoHLiT2RQMHBcVUCVsFVh7uhLnncdJgpgAWtcuogX0Bq0ichPALuPNbNEGkiSyBpWkNa/E&#10;6ocxxnQ+T+hEwhWFJE23OYmni1WujprwcJG2HBawF3E8IUhd6VYQDw8JFTM2L9Z79W01sfpfF1Ur&#10;o7cXPlLD9hIU2hOvWZaS7/AAostCFjUqx2QnG19d3qF0l0IbXNWQ3Wuowgw3n59aABv88IkUPhma&#10;fY2+BkvjTbf6Te0++lovnnFVInvoXKAPDx4JViebbq9XCBGn0r+aUe6wmof/fiObXA38Wfn2LvxB&#10;INBOrp2Q/ZbTCff3DawWzU3OKqmmYb5qNvOE3gTskaD30QMbncRzftrT73ZVlX1HpBUSX4sEGNQc&#10;seo9w26JKnGeHiKiwmVy50/M/6+VDY7aL4enL2HCKqeVjZjgfjC6Y/F9IfsG7p1vDI84VwSUoon9&#10;K3hYiL/Agv5+x+pEJSGEdZ7qbZbKuzoPFnVUItZMOQ8sWvl0shmZSO3fmgmgGDNVN9GuQpwHuMTv&#10;bh1Zj3NSoXdzCk9erKCNZSgJCItAyW04cMOyL+hz7E6MJRGP4Z5C7FWOKls6N84nad0VLITjzq23&#10;VkcEEQU4QAsI4WyuOx1yxYU2uKdVdiTsCsWXFFtH7WdoxTlU0EmosPulLMlLgAVlXxjAnqFFcDSt&#10;tsej5pXEc21tS8pqacNqUq5elCzE16nNzpYXDOo3LV3eRBxsb6AVkmigQh8Vs/5r7hnPXjUWd5p1&#10;1XX0UWAyIOFdlCNY+J0acSX8UfXACcNi36IhMKAzhIhWc91Z6gn8ExNmHItiqIFfFAwVN+5DqbUU&#10;KkIQb5cBrVJ+G5wttUV2+W/EM5Y3ofGQJsugK9djTmFFDkqr4NdaXHel1RXGQGgpwy32xZhQQNW0&#10;cSOM81ePYXjGEvFbHAtddWRlxoJGgmfu4OrxfvG6+JAghdceWX/v935vjwRbdO5ZcblF5Q0bQbGT&#10;3Gr/Xpl+Zq96aXHDugdthDEhZSLck4WyAebN6Lx0GIwMJnxV3lehh++EuSZ86m/x1Ik4tSNGgRhw&#10;oxNx78sWpwRrTjWNo1MFiOEtYHEDx8ohwG4Ky+V1ZCdj2vcOQgzI4Lw6kT2Crx21ySg61wVMRyTe&#10;1MkktQpPlJjezHwt+9TE5I7exKMKI0iKGw1F1eaJ1Y9Ch9lWjLFxawLRr1/hO4Jx7l8wGNK6Zfu2&#10;nWcitRy2Tmub7PFQYRTKBUCcrTtxadiokF3mmVTtmL34eSXFqfZUhU7Bt8LmJQXWtluEcu+GFfV4&#10;mve5U1R1soJvxzQ9rIJ3fAuUFiKrUJT0VkiXDXW1LQ3pn3VFlr2SCJOgIuPu1lWv5uIj/5T9VbNy&#10;3hIPWTzZ+2XBlFz9+LRdz1DdYadX9g0q+W2XM2hkFywEEZHuZiEGSAwA7RN6DZBYBXJBXLx2bOxx&#10;whBsEbV63BxX19PGojMGOnQnLmNeDn7juwhAydSLh5SfUTz01oVJG7/OcJGiqw7P+myISmnBNRh4&#10;ritmkbETgksBSQSx2Eh71vpFJCqa5t8yNK8azruMgSJ+KWBMxpg4RgOxYc023gCsJY5e424LYC7p&#10;tf7KQ3LiBMXidYE7ZnLelkryOA7br4hErnyh9esGAJLWdo8QibBfJ7P1S6yolNKhNhWgS3K2J0Pc&#10;W86HCXC/KMEZuu7ydufmsMtf+Em8CnYqSJ8ZgOGhczjThdECnhYsFrtBvHhRdIAJSwQ+hp0e01Tm&#10;SRZbqdJ4PHS3rK1C2OL26FfZd12rLLnOeBGpmmXW7hZPPVigMXMlbeViHd2inCrEpKQgfhI521MC&#10;9zBFqiSIVBj/UrbumllXp+ZOkrTKQomQFPIsudAbh4nVHjwGJs4w+26le9qe4aZ2Q/KMyL5xUiZi&#10;WgoqlgJSO3URWQaqiby+0THzuZsmmyMnYBE5E9CPpd6kq1pd1CrTdLSfKQMJf8wq0hlXwGZxhE9y&#10;S5ynHwMASSPuf8fEcEzqvbupq9/oVCf8sGAl0TEttWwdqUooUwRRBwO8CRgMgfAgRteqE/Glc8Go&#10;Sxjm3jVR6LEVtmeRG8r5Fy/WI/fpwM+IG2woSmXxGoUNz7Andl+PFiWyV47gXJpp6AJCz4G79CzX&#10;poXUmw59YyCEwGf1s2N0bKnCAJCUZ3Sr+r46i1sVKEF3BiFRuJMNSArphE39BryWJgrQ3nKSNkUw&#10;fny5JXDmIIlgRCkc9wmO3rFqrtB6SPsu/O/XLn27rRgdSy3BpxNK49o0P8YK7gWZxEkncXUNBKLV&#10;30yd5l9kmWGEpGsP3Rg59cSlAZGNpxG6M9lcSJ0e4e+OwNQd7DKbJSq7hhMjJV5P0+PEwMmw2MkM&#10;M1RFxAvNJkpZ2ic3m1hJfOo6GxRf+vVqr71ZFiviM7iYrde8Ezu9PC8SNcgezZ7bloJZIakV5STO&#10;wEHS606zYvQ9uowgL41snKQQv0JzR3aJJmerpsUB78ua1qT5eKgahmtb0LGebtzuVslICCsgUtQy&#10;6KnXCad9OngOMACQbzAZ5+rIZ6RKFspzU6Odi9AVq8nY0Z7lnC2g91Wwdsv2K80vBIdgG4HsvRM1&#10;EjNSttY1UOUP3g80cfHOjnDz6jG/5SrklbEKjhkragEjhovR7Y4iS7am6upkX1CnXmYVAQUmw8zy&#10;dEpbmJ7vcIQFSg5ZK+HGZTSfcD7OYVLMJcubDvzGPw+cgyw6gJlW68LlDfTOubaYPlIu59FVCEV5&#10;jbeBSEQtPm8kRLhleM70MZ+W+s1q1g8zuh3xtTVqVq3KYV6kZqxs0UylFV55jDSCIDccCwW7NeYp&#10;n960Cv8hkJiwqm0YkDUHwsxavz3ELla0rmLjs6m2BMg81QZ8+zLtaM6t5uO664hnEtWdiXUlT+qF&#10;89xW7L2B7uVJGgjKAlZDsDZtTInSsc0F4EmsZFE6mnVpUAWkEO9SLgDHncd9v3yj7hLeoLpwwMkt&#10;DkpJeBcfhkJHNaPvMWDVkjml+xhrt2CiVhU23BUXEsrD4soxmaZUk8ExbbwV7KomKe6kymzcGOs1&#10;6/gxGpspA+s9xiF4RSRhw3pPfmtIuuwdt14x98jFHi/BMUwEBZbyckqXCduRxqxOxDPQS8At6mlS&#10;876DEUah9sJ60a1CYNhdt2ier1KgzwQmqWQn6UxmEXeSaGUrReRsWrrhGSYbRSqCFnazhZdfObAV&#10;JCIHib7229JH/cpk+arLONmAMY8VvBbRdlmTzgGPOBbx5eA1SVe0V7+ewXZgQ+zw8JBNMc/ZrhdA&#10;9fLQKbZyAKhk2Rww82og30A+b9JqUWbiGGmYCYc0gD5IjzHBQgUuQP9q6lTlUUNz/KPQpcceDcaW&#10;8rKCpzup1JTOLAGeSW2ZscPrYBILcz5GqaH8TJIk7HSEsSZ8teKeWHIQR7SZArtkd9yir3LdhbEI&#10;0o8AEpN1WpOGgaaw0tt4iNWcq9CcfxHKEUtxHhH/TaJH4ta4hHUWwVVHgkS/tZGyChlMndL/Papv&#10;KlZlgsxML+vOs8osxH5m8QlWG0PiFf4q5cklwL3CTkQKkBWLdU/dyqPfL/eri+LmzUGgZDiGqjnA&#10;1IF5Q7Fwme6yetpJ6dvUnMZTcYquL7vfterg1Rur49bIX4Uql1Uxc+Xqm/LXKn46scQRQcumyUhF&#10;N9htOsYfpPORBfGsaIiqWmEiIokQt1EIOqWrIdUji8TxOC4eqDrGxPdIUY55iVW2NJAafdszAYlM&#10;0mFl3jjo74QUYN1vRAqpkU1Y+W98RjO26zdBEsHHZj0+GvIAyTvcLcnFXvLWb5lIm9hqkhS1ZeKO&#10;Fhxa4DMG1LVFEr0IB/Q/rxi0FuYW8iQfdCXpzsfqN30G8kQQUDg8MeUlZoTCnwwjUupE3CIbs06T&#10;ot5CCSarw32cL7IAiV+eMm0PPDcwLWIuTglDetzwMDo3onHJ6nNwJw78oDDcXgYEBO9bkahqtuLU&#10;l+kmv+jw5aCw5+mOdchaCXMeVABnhdUMzBKj+VEqqryhvTlW1qn+OATUep8GhGA2eordQFKP9mjB&#10;QGxjwzwVbIJZCXUVvB9g8pcThbpCSsMSTw8tATvGOrJ+t3wQNZaeIm+XZlf1W0fNAg32WJ1zpTpp&#10;ipJFzpcBFrAmcCdCqkDZMX+u2gC06DxrMcBlMVIAsUOAMx/nY+Ij+yV85SWGlnSFMOwNWCM1WC8L&#10;qDsAktTUpDy0ambW6VEoqVNzcOleh37pxa/mWWhP9ooj0aeNbj0Ng5iXblMgPFUOrzxzbtndurB+&#10;Wn3JQoVV8J6FlTvOH01sVKH66aejEqMUtRsVEpYm+01YgT42IKDLFt1SheGEbqdYWAeya8fVVD82&#10;Wmtr3peeTVMStnGu8gaPJJ1c+YB/G1GMlhTb9RnzXVp9ipPY7iSI9/g7hURH73HSvKR5z8xUiXmV&#10;DXaJKXwIKGBww9wQArQuo1wvPczpm+s5FTt2y4AqGxJ5E0R3HakxxszJlhlgEreLFFMdxvTYr4Zi&#10;KIKQRv+dc5x5r34d4g5o8Rro2pCz3m/YpRA10WHZjuprO+dayFu8XhNcdZk2LB9naGYyLFXSuY4g&#10;TU4QKY7cXb4cYKLA41K1GZU0COXOO2yeiXIDdv9Nqgx6hnhVLdcZN7RMUvXDXn3RLUFyZB+BySjx&#10;IMOws6g0q7SgW/63WYHCAoVLSxxVs3PDGmmQlm7qQi+h2r8wTVdpI8TS9uqwBf8VeRwv+EeItcBX&#10;BxSNiQ5WBFzVuuT2tzOXSnbcEn2BYxW4RASzFpqIJ0xq6nLgxvHcAM055HxPmmMZK/aiZmwnSyUZ&#10;vjUKz68CULesZ+FEWNkcnOOlYmu1ZrJ2QXRrYbFbwkQEs6jPp9Uvp5pfMRieuVCt5L+R5aiG0KpZ&#10;GMFJJUlkQTZqxrbQYFc136BYItRclJfTiQI4qWbLvqUGEZTFbKCemcY2UqzJD0WoTGMzNfqMImAJ&#10;mtW3VBVvvnhbiurhpzXHJpLF4pJl/8g5bi2yQ7yZDSIpM51Eh5mqabEv5/FdJ8ereLtIG8hrbnaZ&#10;z/R9MtsBw57nQkhNIvBuLLEgY2LbL3ThZzBmVuq68JZ6S4vG6nzSaC1KXlu8CvWJE3HCwk8swcNN&#10;LBZzp5+55FWL5BGE+kUWRG/Dy0zeYdOu5zd1VNcL+uZ/1Y9yIovOiQ9scVh3r7+w8tjxSXYPgQp5&#10;niT7ElknptEohJDQYtO0gEB8wKPwRb2dzBFqUu9ZvLwEt/EW3uq0IOAZFfPVxLS7xbS+Fus/Jouq&#10;4c13NsoV7POJedmGnI876H2M1Z0nnLYMmEHi+em4UYLCO958zU9/okx9AGLa9H7LRuChUHI6KE8X&#10;ndC7IUtUdRJDUpJKhMVlKBWaJndi7E1aOxlELlLprkOo5T/LieoazpakGIHpqFZpOZM0p/bvdS0C&#10;1ITb14VZTMSTOjSI9YVIQ4VlmXRSECEvM2CDyFHOqD7IHUEz6Cov06lONYkj7kc5spWbZIkgxur6&#10;suRtRm+AFBn5c4eNokY4vAnNQcfwJkrypfgpSv7Gb/yGr8xAkpjOTHz+Siecyd87qbKXpgwt2Eix&#10;xpjQXLU4rELJaXG5+Jsdk5SKRHarTFw9mglrtT1SHrpWE0FxLR5kbf0mXTPEnuO5tTjFRRcZB1o4&#10;RISh+23FsNCMcz5jRhUAugQGK0vCgXWV+EzAatZpJd1lOMPDIiBg4AQguaLLTqpfW2qvBJjnkwvZ&#10;k2X4VKfKcb50df4VWQ9RDPBGFFYGv85jPsA0WDZIZ6OWYmWswwDiQgF46xQkCJvSpBEwgHkJb/VN&#10;QQxjwJPFPRO23Bypyv1Phlp1YsaJ7SpEVqJaX4GhRYZ2SrR9ogcnkaVAqhNM8Gasct4vJdN5JXl0&#10;0Rm60oZoUL/N4aCxkhDYXs++6N0e57bNddLHjGIvOvKzRo72DhWpY68jCqXVYkj0cSUqwkN+mtS1&#10;zQdbgGYFjuzA7SIbNyTUIxSLdHGMP6UzDCWmJgupMSQX2AjGiutsDo8UvDpnVyFpAUsYNZcxdg3E&#10;qSyvLhCYzq+jsUcMOBgKa85+6gvNgleqL8w10U6W1GqbVD1yctQM+P6Jg3/fIPW2WwOwGJuKyVhf&#10;YXTvgLCWgZRCrhLWpFue6eHEsp3IaJSKgiXaWLJJo/grSDEW8+dsNGypvYYiZr1HPILx362A6MFx&#10;9Hus4b/1JEjVaLhqescwewG6c9HNZM1/56qmPFcXfKDViT5XFChjI533LZgQ30tAb3vb23zftmHD&#10;c/9Fmeik520/zwm3d7tbOs2vOjxSj1QB2oMQ7rcgMtTNVdLqslfobcxo5IiaPZdVABJRLEHEa05S&#10;7/ApdsR8eVxSm9wY8FSmOpxMhxR43UGM48YUywUE+h1oMoHf27CSeY3HTbpWB+f9pu0kyr4x3Mui&#10;bQ5rlaBdEMWpkGMPD+svqGFsDBPklsRtMaEsJIZtXNnUjevRVSq16Bxve7Rjl0sl2AtvkFxht+RA&#10;XJhjelUk5mP4t3/7t3/913/d2pdqkeWMVTakIdiJCpjvN+M2XcMeDER5m4vqnePbJFfiXJRIwHZu&#10;FFK77Ojhh5TRq96S+qh5zmT1RrTtVxSu05CWe+Z3PdaOmib3gN4hZ7B5yTgnQPWYgZwbtym3cgMC&#10;QuKO0PPqocsFryospFZo2jWe9Jt2pOedVyFpU7q9sb7xuMSHGyw7HjOzRyd2PgnZrFVJ414mCTHM&#10;qWFHdyMupaqwk/y/ml6qjk7nVYuNCHJR3G5YAmVSiwWd06G8ic1I2iWv7vBeDM+0DzSgFHxJV7+h&#10;xEMzA4PVkg70K+yIw4TqqJXB3Pfh7FOMGY5XE8lU8KpaixutHecPaAJuFOhkfk5XUIVOJ42aNaQE&#10;cTk2bCAp4ptzNIF47bXXwnpfr7en2Ga1zv3vVCl/TdJAv5G1pdIelZQjCaDDupatJGYTzD4uWnRe&#10;JrJQ4gRKNaR/bHcg2CPNApM9rbRkM0Yw471yhdTlxSKjXUNd1Ph5oQR+aGZxU1wGUWGXm839BoDx&#10;qZpO02TnYjH6CKpc4TIY52pyhw0hkCwGxXPCNlHoi059pbq3h/aPNP2fjtqa3kkOOMJGhRujsaEX&#10;LkDPZE9XaSZ/aWSVLpj9dBIezNuoFJEUXv0OXrOpQ+UBssKayE7SCZ9tB0UpRRsxjawRrxWFMDRd&#10;UZpzRxVCVILX+9IvCV/Yy8Q8yJpk3Kal3//9368v/9RKNtD/YWjvrCQ6DPsaRN5a/pHHmUAsqdVv&#10;IGm5PE4K6yEtF6CQ2ZRKZ1xGh5yX8XgCMDNNLfni/wvWhBdqnyKsS44tEFCZkn5FSdidt8ww0Bb3&#10;MtkMYxU/3Xk8KtVaQ130WwlhYp6oWwjTqdQg7Zt2ZVejtAUvwStSVu7IHs1UWeX80Lclax4dYwYN&#10;YpjSOINVaXGQlog/H6NqaL4O0HmkAqLmESy8FjWCS7Y3wES/qCp6Vs2jM+seJaTd8vi7Axs8rVwg&#10;spYmxRchLw6T5Stf+UofmvGdtvo1pxliLr7NmdjRf031JV9xocO8z2JiwO0lq4JyXEUzHfoXmfUY&#10;D3VkNhbB6kfNV15jON9o03GC4MdASFdShH6r8P3f//2JnNMOXZR2vXElN4IIzT44FQC8Yi4Qdyu9&#10;Fa/n5+wIYP3GeR5uXhy3lUh14W3+xtPoxLFoe2PukpXrfYMERO2SReZf7nLV+aBBwiSywu7GVfOb&#10;/gVaQbnvQpQjp/8GP/PgGMgo/gG53Aue50pT5k7wIOusmpzXnIwqIpJ+UmB3pUf1oj7vq4JpXx1V&#10;0/6cytnRclatzGYasNlUFyDRzKzQWdz08dKI04DAYkCaV47zBG8Bp1EKwmE4IwrrEfeflANVzVNU&#10;Smue0cJXJ80zGg+acKQr70OZzZc2eRXW+jUGjFhQ0WVjj4Wjwne4xS01zrlgDGzGcBTI9f8++clP&#10;ZtH6SwsCylpWKa9LCynXIMZ4gghACFXro0tWwcHtWJh+GRNe9zruVyGFUtwChHFVUDCBQk2Po6OE&#10;G1eeLMGutkxuQJMfdVeQykgQvJEgMTc3MatKxk7sdtS24QH/eWnDaSYxtx0DRgjHRovON4pQFM3g&#10;NlIt/9lhwrqpmsmrsHWMZE8iY7X1FuGsEs7GnNUncpQ9NF8IE5E7Nqvo3CvstU2cAhOWuD2sEERQ&#10;m7nbqhFeU7Jd1ZXDRvjzX3HLmiHHHChuEyfo5wA1ma2jn2YMSzUM7p1noGSsJE8wQNbFAqVn/e3D&#10;8zSfpFft+AcGEzsKH65q0oyhf4oRqaLAHgbWb3XSmI09dVpJEbxq0Xls9Xp9hR2H6Tb2GvliBvZg&#10;YB0BM7TQp/O5Aw7nPjtHATxurJw5SAf8anZeTZK6G8PWMYospX5ZOUR5utWRrf2ToKJV9Qs3ZYIC&#10;h16QGm9U6rIjBbaw4//IyJak/DVJP1RnAU22kZIzaPxwZN/1ljB1aYA0Kem8XCT2PGKJYBT4bwyY&#10;B1N1RokOXG2tFXrF9zGM+Wz35S9/uf053huIq1jt4V6C50c1seDpLaTuem24kN2tJYidBOwKJRze&#10;9m6i4L8pdd5StZXlOVFaai9gxD/4wQ/2ueeqkQUyr1Z3DirJEocPx/vMZz4DWLElqrI3cKTHOk4L&#10;UgDeKN+ENkDpcuCAGyFpcFwwRdnd6ZEHgmYn5oOsW4nxMLcpy4tpEKzQSCUNIVKHvcAGyX4Lr2m8&#10;savKySK5M5Pdco2k0hKBVmTpKPsIB54db2WjLsJQSl8GdBUtaSUvSa+wUSasOU79NveJYYu23RJP&#10;52yCixXtqHUiOlfTXMx+hpoEwQrra+HSOgAPMT55CrrltvpKuh4PJlG3Qg8XmvisjNXOPXkvupW/&#10;pC66im2aLDq3xOzri76XEjWu6wv30W85whsH0YlyDrmnAt7Xin8LO32Lo8qJ1rmMIVKdWLGpO2ih&#10;52Hp4k1AXOh0XhetieerloDkfYhXYTErl6uw6GyCEkv1mAKtjNvF5OvsvEDkYghhDoeA8Wp0hvC5&#10;jGoub1iEatSk4cKotIb4EkZO0W8IadGmuFx2WeyopkGomnaGFYaqWdTO9C0QtfrE6Hp5OsbhuKpt&#10;Yb3m4mD0YwMIs6knDZk1NKa3Lrvlbdh66bKTpUolBFlTpLZVw/9/MupYtkYZVwb7Tvq119gzG4NB&#10;5bjlMloZyUpg+y8KfbGry8T3n6VCV5CLtwo76bnI3vj1kdumgP5DcaQKI6krAbN4auylAaP4/nVc&#10;3L797W8PtPCAyd78aoxsSeSHfuiH6s5gJvJO4QvTAANL1amvRwT+9Kc/LXeGXTUsQtUTLEpnDFME&#10;3sm61I1s1ChHU0IeQwrH6xsslq0bWAyqMF19kVeAJoBFiQp5uCYgW3fpy/gcWapPxR4NVzMRsreh&#10;XtDEW+cG6s4lSp7X10VmsAxtp0F9pRCfkqgtbnFeffGlc0Yy8hNh3iVeAFwGbiZVcIyrUFt3cjRR&#10;A4eklu9XgfhCnkTDMFu1RUMrG/Ue6MNudLrFpoY9cTxOap5cdmtG3Ls5kECizi0BGTOqWTrQysDW&#10;qazYppCee5RxRDYsSdPq3TJLpOTpEbFow3zVSUCvyW6XC7dsP1PeK64BkuUd7EEpLPVLvTdGV0IE&#10;zasG9I1tv/M7v9MSpHe4BTtDY8zIRYoRptsFZYvj3Y1+gpRt9VudbqWxpCumMCUeoD1ONirsrsIq&#10;LCkBXfbF3kYXJ1IZkhpdWDklL6lMITAsZvkXYoEqNVZYc6hIWA/D03bjcTO2kscf+7EfA+OXTO1/&#10;P11YpKA9R+fpJAp1l4brncjCqGe2IdMSR4YuGqaurF8FXxGqgtTKB1gqTPOlpfZiNsGSBNR7bQuR&#10;Va6EE+HTAmNdtNqQKSuvRxNc/igIUldsFExbxJMx2B/SvCfxU0UpRbOHomrROZvmC0kXSHzjwRJc&#10;gTV+Ku9uOqxhpMywEw0aY7Inh2aNABCrDZD5xUc+8pEQJdZhiSmnUnoenhGs5JHkFZ09oepaFJB/&#10;cQm5fXf5Nqix+oCIdG2BmF5U1rFCKNywJlgPyipPrZ3gRHcdllOkadW0DugRMFGF46zVQFdDEoYP&#10;n2+3vFhhFsrYm6hWLvuglCQFMqtdwkqsRsfuCHXyycB0NVBfOjXYiKSo3ThCfFILeXlUIKPPKDix&#10;ZZiF4qTfGKiJx2iRtQUtuUwhbU4CpnjbmiDNz/c8u4h+NaOf6rbYah/Fsi1xHPOiBrUXYfP/AlP8&#10;ICviNKfrmYnoJseMvTTfIWvuVvRLu9Jhdw0qdZqWwnqt4j+VJksO7Dt24g4+p0ZqocMdg5YSd6dq&#10;2AOewkqjS53GgJyrmn4xb5Lr1cQYM8CnCkNUdy3sxqEn8h55mVfNNQZm3PKCKRNsutz4MUFAvYPC&#10;gQHkjKYW3MSg6sBtNm2Sl11KmRs484va8h3W6Uio5LUXMytkgh/5kR9pQBU1dIdbx0KGc8wDpBlG&#10;fiHXITj3gagOGzlMd1KORCeNVTMwpPAClg0zhUjT2W6lVctZvnvjyZvnzBXWRURiwEthwlSL10nU&#10;pViPkypTHS9rnboctlvm0LEUXBsGKimfMIP0D5d7fOqTL/WYL3jXMZ8qwwv5VWtlIw69XxrxupaP&#10;dt4spLtMH298MBF8cZRWaWmomNoXrDUHj5fcWX4HzcI0r+YVqc9gBU8CKFtudKUUUNBlRJb6yXfm&#10;QpULzXjScCFMOe1DmEwhJVr47hZQSiQ9axJzixpFOvOAOs3G6StPi4I1xOpY2aw7Iz869YJIdQRN&#10;XaeNoqfc1s7z7hYTm+CACLZxRYEG+XkUFQ00u2SkGgaFnLyO6r1+gyOQdUh8ujQ5XaxPD0GkMXzx&#10;qwrByBtNRd7ErK11Z8++dVfvgdhaR+LbCUNM/JswQpLEnNUImGhNEpshRr8KxTI0q2lWaE5jNSM2&#10;ZElpuxJTlmY2ob869o0kcq6bVrNO9OMZJ60sZzidYsDdlaQoXQvEQLKBhPm6HPrpv8qFlf4zYXRi&#10;xlNWOKnEYyIJdcrhn9DFmjJQ6O3EkOObPv22ByYH9mlvOwrAG/NghqWNNDvHp1Di4BfmT5P6qsKc&#10;VbDu+VUBqB3BRUxLK4TtPA5rZeTubkzKZt773vf2cDW0zN8xcAMHGIDigguLRCc7dk5MQK1O6oqI&#10;fZxmnEGlHmsCLcFAStGteo8xnxWj83LP6sSnJDRq3UqrUbMF1guKNnVw4ap5DGM8qEQ2g8/qRKHn&#10;okXnyovFbNEacQBrrIrzTJb55PWxKnoki7eLO7ob2+GhIRBii84iT3eF+4inUqtGtWXBNODxNXwC&#10;IStfGGCJqukZQl6iM0OKLExbe1bp3CRFsy1uuCWA3ujTpYHdzBf6l0fXpVBrQqfhMmtcOojHx/xm&#10;m6yCQxP/dB2AHQAAkHNJREFU6lT4yP9ff4KcslKcYbYSmxkKYfXeXflyfYkatjeIbst2Pb6Ipcqr&#10;b3nRN4NqlR4sida8yU7NazhnwC2hMC9wCBlKqHShnJ3qor2cnk6Au4wjo3r2VbXkpdIq1HtCNSbb&#10;UhZc8k8r4zFZW1PaZJcupROjWoqqCYV3mW9ASWTh2NpO/NQksIK7QMZqaaApc886ukxR/dakLMwn&#10;yT2alxfHZL1UIWYKXjFv1Tse0mc8Fxm7zDMDenUArI6sQTXZ9P2wTdGcUO+GwHi+mO4cyhkFMBba&#10;Ks+jSi2LznFoRT7+PSjrbmwUplNRZLN+PllcqEmXERSaVaB8z9lSo51SjTFRSG/pR6ROVw1mnoLI&#10;D1jfKN45hOxwyyXvrc6sw+PILi+rpHG9J7S9cml9oHzQ3gPvW3Uew1GzQCd2C4KFZmAwZggfU6bY&#10;R5nC3E4Yxac4DcZdcvAohJkKqaVpU0rLZaLw2Dr3+gJR/Fc/Kxue03xcmezWJLt3WdxvczGoBIka&#10;Rl/4Dpx1ze6cha3rt7QsbXd0KU+vQq0CW0lxMKtfC80BtX8AX3fh3Iup/rFD0OWD8WbRvF6iXNyI&#10;ZneL40nn5cC6jnkbBGoSJFom6pwr8fTQVac0qXwahgFSOBYfKP/N6GzEAJcbLlkFCQlmPLEEnAHu&#10;4AVS/Id4LMcq7gropgO6u5yRgRgDMTNkpzRY+VyuE/x0q98uJRrWQOxIkziTvMLcMtsYXUVM8FKB&#10;6i0dEDlOAkT1s2s4s/5uAUEvo0wnw82ke9KnYKGV2Nd5G9QCDRF0Gg4IUo8dMmjDTA3rveBlrabK&#10;oiSRu8xjQ0lAj+fq1zw/iULn/RoGrPkGsoTKUjJoSW5hNDj6rzw2MqaByFat8mJW4abQJt8pMLUE&#10;0f65BgwP1misSFRskktSIG5jqd6jGTN1lET+G06XESRCM4ByHGsvjo1zApPReuPicLsIAldPsDRU&#10;NPfvqaANiJUY5mMsamnDHCVOmtDkzybdiVn9BCycdTfZS+07N275x8Fxm2hmVPXeLSNc0vkmeART&#10;ZucmCgZ+w1KHaCtNwfwdVABGeHI3WxSM2u9Vvlwsi6sGyGIuPVvHC/ktqsZYHdk/ntGzYDL2Flzw&#10;ENoiziU7hAn6XEyhxgG7Cqzcw2EjdJfDoTQ5lZqf1bXl6bqWk8WGZQ14SF2pHZa6bKWlvlJUJ+kz&#10;vwgMEck7zGxq6ws8GQ6HXqpOIdXpVuNi9vVviDmswmo2YoWrRCuSNjjFiX8RV1sPe6sTk7y7VvHT&#10;UV84rMe6sLJa5fgvpncrPEShZb0f+IEf4Efdjc6SCSoFSGpcmF55dRTurmHssaOuvusmyash5KEo&#10;xACNp6UZQywT1Ig0rxikmLy7oqe4zOSysGRDTbSd+xGM400GoEHErFmJZS8DgFimr2hGIa15AbpW&#10;GSkZ7yy15jWMByfoVyEQFFMYjEsQvJN8tZpeOLQTSGw1nOiXRHxsbsZO64sgFcYV5kNS3ksh0AzE&#10;FvUwEM1KamJhNw+sUHChPVE4suVurd/lftX3f0s9WkmoDsmCBZwiRfRldlWwLNgRVyYKVl0Cdw+R&#10;hFr/liWXKCin4RD/Ld/yLZ1bMq5CSwelcr7OWs08rQgFJ/VotltJwcUgzYWylycBEbFU5x2Zi5yI&#10;CCJzpEU0aoelicAQSqC0oaWNq3GYsJTmEaWEPfHh04pz41OMpUP5ctWSukGxEGwvnT0zeXJS1IRF&#10;DIFiRyUm8pWkzwxXLEiN3r7pt3Pf5DKnrutOrMVzhE4IJQJGvFaNmu2ZKTRnl6phj/mkxhKpGK5J&#10;Y6R/X5AGbOcoLS021YqL1XDjHLcSX2hv0aQTioXqzFTunJWtk4CfNcN5RIIni6EUS7XqfGtK3UqH&#10;JrWQUFCOsbCRktN2J0XABrk68mSi+haOuKdRwcwSvH3FJdiH22DmtVUv4OQR73//+3PeRrLoB+m/&#10;/uu/Dp/Zoo5s/I9h44q4ZxnQ5+ZjmyfKO2M+AUXhKJSgNOYJCNURCasjilYfaKn3Rmf1VXPu5CU6&#10;91TQszW5j1ILXiqlOJCNFUOcX4QMpNUZ4he1FRqiGYmDcRgjgRNo4HiY4yckVFNEwyTKEKMEGxs8&#10;hBgrtoKd6YlkoV/xtLa0Vo9Vk8TlM91imC4TnNYyPIJm5WNyPKtWq5rXBaVvCK3QSIBt0okvYgE2&#10;7Kou/lK+VeNocj/DeLdiI8qZiYDVzIilBl7D89porYz25X01tKdHGpKkdc3KPMeKasKGQuNf1bqs&#10;Ia8uLstEKu9uqvDgu4AVnXyp8pwhlFczllKRdQNjXoGpE/CNZkOIiNZQEbWk9hZvobkcJP+JvsUx&#10;eoMNaJn5BhUQAjaWhcyZgLfk5+XOQljyWopBsAo3uBQCOmTNBQIrNlHznQ15TERSPl3VXXVMUOIk&#10;zVv6UAh4mE92sZiHpyKLJ6XqjnRo9d9/6fWoNgUWdEpX/cuCYi7AWGGDwH7TZ1z5vFeX/nmNj5x0&#10;XpQp6//4xz+eemtrglhDOJzv1HAHZYrj4M2dEzCD9gTCXekRx+eMUGR/enViwHIz1MWhwca4WOSF&#10;7QJoybJ/Hp8LWIoJ8EVnHUWEvXir3MKEWNdCU6xmzRRbgLZ4HcDqPazmI1Y700zPUW2ZNcuxDB0b&#10;ta1mzEffKocBwJcPOvEcThIT2Rr+8A//cFpNPyoIDk6egoDy6RNExdKdCxGPhkXn+sg21g0W5tde&#10;szQiTiW/yeDtOGlloEtVMLq4ORbFTbcMJmTAMVe8R0rnpQIr+gJ0Bx0hRcIouAtSnSSXB3qd2Nsg&#10;RFpX4tWmlmQ0mCtP0kqEfrLbFAGj1TF46HoHbxGJZqFrhpkHq/Xu/+Vk6Xrf4Mdtwl/MC8pdykeY&#10;wO6IzivMCfNVaV0cGj4j5TWTYk2/yWIBYY/vQDwGKLPeY96qgiBOkAoDq1VFa/F11wBQ4mx1mwaK&#10;I9sanKLKgzyoiKUq2P3S0XmAjk7OZrpg20Y+0MamXv4urjHfkoCLxrfEPeekMch0fo+STR+li2HR&#10;2bBX23qXlIi2iWn9tNwNwIChJnZ6mNkkC6N0bqWrQ1pdzbSayBy45gwH/xyqw/AfS5k4lXZpa1CH&#10;eXdhpfLCcTlggbuYko1kHljNfDEfkdiQdHfXOOojR8bXAJY4bbxtW24N63rh4AmlG9Uizuk4qfjY&#10;b7JUUuyz7Zd947yjfjuY2CKAMQAF2YC1tU5YPEVFwdShsbnctscwVUjzVdgkrOZpMiWbPsZJl/ip&#10;F8NSdPJuHakgTHWefmpl34UEMQx7ZdSj78yapwRagOE7BnuGToSENUXIOlXgRHZxpNgYFr5uKFhY&#10;o223QFRH91KdlT/CXW+j1A1riVAJg5ABv0tAz8aZP0Y5G6iJlTuqqf49MFGJ+m49hdTZ/opRF6xe&#10;vx1apTVORXeoTXKhvGqsWIWqBdA0a+ydU1G0RIBOK/HBqrwiWEQqSWnDg4tIebuaWm4gAAIpHs1Q&#10;2uTFpJIZgN66lfOUN0FVFezKNCrkuj7AROS4qjz/F/05apwnY/hIS5mpQvlF1ayX5RJ2R4CvCWkd&#10;SRjrosJq5tLV6SSwegJjdk9eoZnPpKLEbGXTCriHbAKNpNKU39JkBH2LYINZzBQ7OHCFXSZpQ0vb&#10;nHNRqwRci92HH/iGUlCZLYYoOh8kVq1QVfqZAs23quDhcCdpz3dOWMSGjRizCkmTHnalmfQgWzQB&#10;MlIO1dgwLTPW+ghqhf06hBLxpZPo9LvhHGjjKjFZP3jEj7gs1htI6Ln1ongrRoB99TNQh5WTakrY&#10;25D7oQ99qDH1BoWFEnDFPAzfUKCko/pmh6UFuDKBsCAjii2Id1m/Jihhg7mrKYDiP20kgmd0QSud&#10;BELjYq1KafttkOOquDXR7zDMpCIuLMXkXAkSP/1a8aDzuC30N0gXDRiaOHFYdynQv9egrrgK3tKL&#10;0C6qyKwTwWvf1Wm3UtX6EEeyQONU6oTLO3/LCrDt7trC8Mu6s+SxosVZbsNmwJdSDBf8YdF58VHf&#10;C/Rjjr7W98L05fUWitRSAKM3CqCce6Sy64ro6EJgwqEBeWO7LNjDKBhK15KmyiVQ2a/mNeS91ayv&#10;SooygSBEejSEvSl0Crn2YHt8jtvF5UV2zBcO/MuSuKVA80TjfBRiW0yBPC5dJK2hR1VFycAamiPS&#10;3M20i59E0N6mWnVrO1sEHWmFoQiU68v3PbbkDUAyXyEgatGpZmHX9hVxqpM8rYTCc/BiRK4V8XLV&#10;iMRP5/EW20Yjob9q/RaXe7qSk0jGN7y9CuuNf5RMmRdC+hLBp/9msq2o1Lsga8mik1hKUklcR/qM&#10;Pf/qwgOG6CR4DQUF8SgepDW8Rg6xZGKJbTJmmsSPycKohRFcCeL2h7lVR2K9dNLqfwqsvFbxUJSx&#10;WtIBIdkrTjJHDQsWHTEjvQi02Cje9czwYx/7WPMSauHdT3GkclxNe9L8+S/gETbKpZ89YyBODNSw&#10;u9W3XF55NRPBzuIqSKfMEeO2o2qxkSGscUWwWVSCe+rQiejsSaB5hmFPEKi5Z4a0UZPoeArKc2sb&#10;EWkN34m3YmsDGO+mXoE+CjWPiOlIzVsnNKwWFuhKhlHbHo10GTyKy/lUMpL9SaUD524Btmp8H35W&#10;sgD7KC93Nsd3xKJxO0kqv7YBUzMy46oIJZAJjgLKgikUDhBYXLRdqKp82cfAwcx1JHFGPxUYBjeW&#10;IEgLVWA8HW38z/yy4EoMhipk7MxTuVXFTGIqWrkARyG22WUJr3guRBowREAMxIlW1CIuXL0vKAsl&#10;bpkiBE2PWTqm/ziJfgybNnYpBIBpiC9Aoxlj0YlCDBQOGvyDFBslo5QkvVWzqGr62XkVZAoRrMTM&#10;sd9wyQH4nhGruMBtKhEs6jF+7BeOyRTYbDH6NbT+03nOYGBAvCa1LXnJQ6oQq1Uoj06KcpCeriRI&#10;lZmeKQVZ3N5AbFhVAegdFKvVHKCGLWvEnlAoCte7sdYTBalJYnqkWTVPn+JZX3Fe/QpBCCAF00Q2&#10;qIgOUTDLsRJSFzl21aLZZeYQT/FvXaJzKyRV0KT6ub2pd2zQIYt4ICEud1cyDsbptvSwmNV5lcug&#10;Y6mpd18rblgSXzIExM5VK6RGffUbP6Lz8LxLtzJQjyit7caMaNg5tGQIE9m8hi/XpN+ElTVLe7sV&#10;VOLc07kcEG+19Z/PwF6S4W2ABEx8/iX+mhMLDrVN3sjaus4B+b4m8ZDSomZ1qFsZxepQt6xTW9sE&#10;BjCupDqsUHeh1JOJBrwidS6wmEtdOyD2/7qkcEFy5iDswwSf+tSnlgJs8NxtWNdemmMuzJBhpd/Z&#10;bGF3rGiu17nNWMEQHCxsUWXHwkd6EU2MHDCN1domhigp5RQQ56jd8rTXI+zqcCRY7NIqmKconr1Y&#10;YK0aIskYGrJfzxNKnLPoYrG53mIHRZFl8QKr4E4PQsBGFMJGJ2Pb+LxcvnJzGgzrS6Jnkot/Ce8W&#10;E+xyLQcJ2VKzQF/48y06mwT6Ffet+Xoih39bVrYhLz4TWabjv6KF4NAZ5ZyqTM3/u2SLemwtko8B&#10;fYaL/7hNA5kg3Rrye/Jj12DDQCdFaqlKWPdCF/vWluALIsMMW0dqjgelcxJ3+zVeRiHeWr01zwUw&#10;iX+y+N5YogXySuxptZW1clPGjpjsks/3KwfUkZC3iDwY13tdR0Gd6luJSml1hGExul9LK3K9ODQc&#10;pufqVJL+Tb09lK7QsO2bsckVkUTImlpFqgDXek5PifsQT7s15H0ccLgF192iUnoe1OeeEnZ+V6zP&#10;0D29JHXqkqLGG3mhN94kWLWVMFn3N7RUuTlTX2ixrFEoDwbpx5tlwks1Rd4utxlZjOIRyesptOBQ&#10;SX6xZ7YWx8gbNYOExCIrGC0WbWrbeRzWJAo9R41gTlGuE4fQVS+ZJtDGzHve857mJbFHXXH4FJ35&#10;/o3OalKpu4PxcG4y+ngqaDHFvFX30AA0SMNQgiW2iCbKCDfwqr+0sGENuymCXih0AYuZldOdLFLe&#10;tFuxZwnJemicSPZ5BfGwd6WV+hknuVwVImtmLTsT6cp0wlnySiE7apJhOjHxj6uM5JMoCxZYlVWB&#10;rIPGXjUVndDh5MU5HUY8ZjxwiL1YLRBUMqUBUL/diitjKimch56Y9HWLWomn0c9Fm9Hbxl+dzCc3&#10;ZAixr2qWVj1L8V+EG5Yqr0IEK/TWRj2mWzq0zTnKTaXNb6Jf/X69nZE4lkpgA+cp3DbqKJQv1zZ+&#10;ctd3v/vdfZcH83RImQI6415kg1z9gtx1ACWa02QMp4f2onWZDn2sxxdWo995dJLd6qE1UGO5gBKH&#10;Rk1rF9GPJoBtPEA5CsmbrgxOINex2UOFKb+aBdDOU4WX8mm+anZMNmB0KczVVxC1nzp+PJYAtmrK&#10;8ZV7VapwXPPWyto31pPbn/zJn/zABz4g4m+oM2jd8Yx6ybvwwQ2FD3DVqgqx2lEvIUoIro75VmxL&#10;kCvxzFNWR0WWev2HKuDvvAr+j3CPdiwNdysiRUDzuSrLQtCpmh7ri2dZd/J0JCns8qyjiFSzWxHk&#10;qjIbTlSmEk07rxtsLOJHoWoes0ekh7FNbSGc4WrV0ULcO9/5zupTpuh3ozPPEioXnVZBBINz0WPB&#10;upNHUG2/s2fx+oBpthFQ1kA3SeUhUlymJusMwvpizY0+67ITvE4AJ6LPda07NqTleDN4irC1CuvV&#10;sYixkWMBmifLtUUEsU9sjZqUX5w1KQv61bSqkJEqJ12mylXCRwupPLwejdjCDeWQFwOAG4UbqWc5&#10;5Zo7qYSSxWJvQIQnIYlXxwykVjMe+pWyFTLCveQCKPNS2uvEWnOhsDQkJCWOx4PmblTar+Gn8+jU&#10;RTRBOW3LfSJo0led4ojJdYCOeMopVe9Wi8glzuoniwV9n3msu/jBBoVbkLFcWEJXj7VtetiXH9qW&#10;RKWAMcgOx6AsPsL0wo2GN1aKMtWB2/YIlz7HecmmrXI2vYme0o6UJoEFDDATlGGv8mIrjYk+NmPU&#10;qoPhGm/q17SmXral2pqVFE/MNW0HrQtaeOg3ItBuYRraLW5UEiwThID1WEceq3TZPKzdjUlXXO5h&#10;YD1yHJnNggJ18XcqneYvwhVOtyAnGnpBHGCSRfZT/ZRjdIlsnOOK+8N8rOKkVimzVSZvqCaFN0gT&#10;04pTCJFlCwLWQ8oMIljbsGRImytJ1TuSOqN0S8IXERlVJRTVpWG4mt1NRts2ypTj3JOJ+ur7G5aq&#10;o+YxbA2D9GuvvdZaXHWmn4W7wXiJxYLGIjW1T8+LYFT98HRWcS2zE7nqPqY7WfhzK2WFYINPl7RA&#10;ZjWhmTt1K82aGIpZnVCi8WReJ6jhpIbcaWTHmIbrF8HJ3/mNjzzBqoXZtxwwriyAUgEwdSlN6DDk&#10;1NYmG4uweMNkDS19iJVTIBVR9+VqoK8XwR1GO9+R4YtN+ZsQFlkMF0rSeYV4W9yvl6ApiCASvMJQ&#10;uUyT2df3Vjz+g2pA99ZJyvTPe2hYEBcCxAVqN4z5XA5t18R6S+U+XhNXNo1GvAoy9PptklsIzhUL&#10;2fXu31PZjyHekTo8CK8edeaEzW3LQZqgEETAHUiMHBsFGb1jFtm5EyoahjuPZhb3/EBuK5xRhdyq&#10;+tnaemh0LAGnYaCqZvx7IY2ek90Ku68SI2JxeYlkNo1gFLpV7xFJe/ViSChVrH7eFIUObi8cpD0r&#10;bNH3/dW0zeP67VZu1Ym+Uo5ljeizYwDoc8bVKTS3FRd66RaA52hVHjhB7jpmnD+5YZWREuhzkCJU&#10;oDXiJmOasQHUfM4aesmmBVwA42hWLBOwmr4a2MeJ6lF5R8xEMC3ZZV/DSEUBZoTXuuCkqSI6CHJn&#10;y3dVqK8q+LgVGWHP08gNMJ37j66xl4ZVqK35n8ePkBkP5l5FBun/VLpoS7HC2q2At2sCAU1lB098&#10;/PZU0BLkXUGr/Qaiagu7DEOzZscU1KXRQFQa9c6jbKtNxKumOT7Ud6nhfGyMkkQWGQUZOqxTOqft&#10;WKRTQVjHmFgMytUUlw1xxt5KLOQtblazChU2r7H2NzQLDboe/+6K8uSCcnUUKt8YNmE7odhODHv+&#10;BZSnHKa0nvzw8wUdOb61zn4hNYCWyHQE8Qzk41vtlg3iBcoOcNwAwIXMJzy/okwsJUW9dxI/ZCzs&#10;VqfL1BJebYEodtRd0aqGSR1ke3swxcZAl7GXLFkhlMezTXu1rUn5cg6ZB7aRrjjitXu5/JQ2XGGA&#10;utidwjfYGJhnXHer1m/lsVEu2VKmEJwUQlsnqd1CcLeMZLUyjHmeaeSLgsIOy1+sVmVRo5LQjp+a&#10;1Ev002qUO+JHMijis++kkz6nokosrwFhpHgZjXVIfmWj3mSxlp32JHSNkX3OONOn1Q9/+MMNqKzJ&#10;oHPVBWIjGUFEB+cdVdaQs9RjJ5QAilWOk7RXeG0whvAqSG6sgAkvxuluJZeU1hpxvZjJFQqTMRvJ&#10;DGpVhc41j3INa16PYk6DlgEsTjiIdCpr+iAGu4BE9VORaNAJT99wZSGugMtzOYj4VgQI5K2J8QXb&#10;Fn0kOjbe9773KVlMW4gDvCf0wgbtCdka3hhI80D7smdDcFm9RWElT65CSM89QYfZGFJPbCwPMitB&#10;n5mlTjdUzfFUAAuRqL4qFKqYnzlTvTiia8OaXzEL/joxqBq0tQWsSgzU9BsOaiujrIL5rycGlYP1&#10;FAqyuruHciinCgd70Mx4VhMznZsFJ2lQju36tXrOJ1OgqfFjQer1caVzkloxt7m4LmoecL3I0OF5&#10;NPeIvZrXJKOICNKcSHVZIZ/poBbgq6F0qctA3C2xxgfGPC2sCy6XvfxbAMspUWZ6j30qTFKpQM8A&#10;y5qr3zfDvNDIBKID+DqcAzdjOZ9FhGYAeEH2G6/V1rC73Sps9XS0oJmkrLDcwpwanxY9YlVcFha3&#10;6lUdzfuFH1BkrJpYHKtH6w/AVl+WPpaj1EWZsvHbMnekqh8RchVlILxDzhvNzokjDcQ256rQd7pb&#10;vWmAbx7WV9N6u4dQKMgq+H+FznVBk4saTMANVV4QgLENfgmeSjOigS21mHbMB4XULJtK6a22apqd&#10;YCPxg2gSYZKbd3ROFem2ynVXJl6Pvh4TJ7KQ9FnQ9LGRu09f/svvLO+k4c7FBKMFP4omedmiQlG4&#10;XYMtdIR8y4bx0FzBeNw2GOszN9ouvM7lofeGO9pmFPV3MlIPJ+ypYJwtajDDOhBldogvtRK/Cgci&#10;Bf3OonMbHrXHelYDOgy/3QURrsXrMNfvIniXoM/MTCt3vsO4VvxN7izKiETVXOxAuVvxkxnEpi49&#10;TGDLckPvKHMw9Z1gla7Ngul6kZoeCCKmw7djoQcFUhvhhDzfQLABLp6FRQ3t0+qu2JFQXdJMoOnX&#10;46YOmZeF5gprK7+o3OJynsA9+CeL1+nQHPOkq2boNDONDXEhanFrACiciekslZd6JzMGLNHyAaNs&#10;DWOg+qGu/9VdzZq0+kyHY4a8js4rp+FFapUBUoV7aUDVnE1jrzlECX6CdJlo8ePxWufx2bmhqIZe&#10;2POoLVVXYrE4aoStd/Pr5LI3PP0DJ5smfpfm+NAlZnW35qaD4mYn9S7vi+1CNmGFJJlyDHQi6/Tw&#10;ymNVE8GI10uL3QlInNaIWsTvEWsi1JDnQyNXBUvCSiRVmM4hFoyFS9GEXXQ6srHaEdjKMXlffAo9&#10;ibzxtcvuUoIVpA7ry0USn82Kjm8kRa2+upuYqaU6+YKs3OPEkqeoeaRcuUFXSpt+QC4+C+JJYRCN&#10;QiccygymQklblwEj7dW2IbyuM6vt4S06Ww2voWW63kCpbdSqILgb2Obs1AiczpdbVJlmDIp8f0Ng&#10;/Q7nD9C2o65KZnDVo3S1BU3hwK1OzPtqmQGqSV8GMX7CftjlFQ4zFIDmHpAHAYhzRWSFHgFrc8Ba&#10;DTfdMt/UhJrW9by6u5aNIIOdqpkxwrT5KfNkZul5NXPCTIUyRRMHIkVncBes1QFoCiQUEXiXhtOw&#10;hpos7nQueOWxFs6iwy2jkE+mlkTAT9wml3AjiFhYzyIu+7W4JHaHsEJA/p+kdCUiBHfvPkFGNUNh&#10;JzHQjNUnMvbs2zJIBC3D+WRd7FWSc+Iqsk14a+U/xvNV/3OrQhqIzzZs5FT9lozEhmwdmmdl2OsS&#10;HpQP7moO6EC4ENld7ge9LfgUnevRVrbkbQD2QYwZxbRa8A0DBu+6tp1rflgvQkbU5HQ8CLooAZYi&#10;VduNXvFG+fm27NIUPh7snItCpucgRDPSmJQYVk1lpJYV9hvPHRVKUROq5eBoLjtb/BUmeAfQLjTc&#10;GLFbXAA+abuTteXClfg3YI3iVhUqwVsMpNtOZEhSkAqLwnRCY4JmJ1SRLEBeq7TkfVQaq1rLawGs&#10;aUEKt7+e70c5stFsf0W/CrMR7zMYxAApsNdRj13WozcSrXcbHeux0BwPlSRggK+wzX9N9aqf6Vs7&#10;Qm1eTzODinAB0m4JC5Rp+kWBCwWgSJyX6LzsbJEblcFRY/ZTuAQt56cFTUTkRaJaiYYGbWFUiEcH&#10;VjphHiW1mmmF5m4J63W0KFkTA0OVFepa7ixOdSk2ZQaOxIFTjecYNelWNs5gad+D2iDCu+SP/IQG&#10;KFpEwDwoKydXh+BLFpUNXZSgFcsxxkaCTmwbCBb2FZEonnkgNuypkopWQQYk+tOJLoCvqa4k1wMr&#10;eq7cjpQ2XVWeHRPcPrCIRL/mVTZ39gjeUkn0U067AsKrbL278WZBJrJ1mhqjY+qNf4l/zFc/K9RR&#10;HzzqtzUNj/vrhRTTJGCIDgwxE9AeBTpfhBWjVw6oNcxp47lqxr/8zX5nfIYES0PpJBjUJG6LEY1/&#10;vvyplyp3AofijoEwhQg34rhRP6EiWE0xwgiUQqocP8JrarF/CzyqX7+GE5CIN+LEDJR2HpMV1lBM&#10;sT+y8ixSYVlzNlXHaDFNIkVv+hJhNYdDlRlilSs37AHkNE/tCZjS6rFVBY+ayNItCwix3SVwWr2J&#10;Gs45F/3QcGJ2Ny9oxLIb2ne3JR+9edAKRoN6kGi4zWrmEGnV/4gKopm1EqDiArMCo1RN5m4mFBEJ&#10;HLVXOb9IkBadg6j3ZWKgl3r8l6zEiTHfk5o2aIbSrp6V0OQO5p5pKqfwGnZCgY91Z9cUJI5UacFl&#10;YybH0L2wKFwmQ5ebI09CFBbiIx686tWIUbUO/F1jc60O1q25KLkJmhwfz7VNU1WT0OF/oUoXRMVh&#10;DeWeEY9OLpcXmQwWWSophSxOZQmYM28A2ev/xpKpklX63QBIolnuhs5Bn/2IT2lKjBzJVSvv48az&#10;mpKm8GQeJ4AuKnnuERGSso5YY/YkjHqUVMMu47C7PnZuW1ug726IrCMf7urStD0K+V7Tzzoq280x&#10;eEsEzTrppN7F9+qbgzMEfXZStciG8qJz3dmQYC0bhQsb0Zm5qbc6V73uduvGDn3RrVYBo8yupeeg&#10;IoymClrq6G6ylJRZwdAFUAWG1J6weW+talIF2OZgnaQf2Z9btpMDqjoxI1M2NHpao2YltpF0Ip7S&#10;JHm7DAPV5BEdNeyuLQRoWtA3gHUE4P4DtA1nPAJQDcnwLBZwdgOD6KwLYKNYcF1A2C0nHUZcJi7J&#10;7beVAUIRNiLCsbyqJp1Ec+vslWypl8msLwuLtt5bg/KVmzDjs9p1nRLsskgVnRTEM1n2CpCZwFBK&#10;dXo3RTYZgqU4lNp3Kz432ETNRpEecXOl2GgtznaOjt7YCro3HMMhrIoJwgKhprGBhxUWB2YadkmQ&#10;l//Jza4kQeuSXns2dlRhGesGxkpIwsGEZnjqVjbQRKItfkGDmnyJJKKtS0q00Oa8kzqNFNeyuqew&#10;JjAHChPN+BEDmYEzbzXAu23ZPjSwUBSEZhi9rA61AO0u1U8Kl2tF7xwyfuYqFLtEiQ90yPTDdxwW&#10;yMKxKV7liBhCPB6pFT5HmaQjbtJQK3PAYB3Wq5CkNY9szb0FI+cSuWruy/FsSthq5g9BPwrdtTBS&#10;/PVmWio1kHhiXLUql7bTkhlMFOKnmiVEPfJugwcAiEcsDj9dmpBSL2X2C3sUxRMEGuwJB2RXX7Xo&#10;FJ17YpZzprp4SEvVSZBcvVZJYUNFRzUbh/JDq/Cx0UBuQ3QECxC4pWRIqwTe7DdIM1K2sWEJdUNF&#10;l2waG5aYoxNvlXhbJ9XpJaX5egYnqkcTkY7YfmzjeH0bn0148dAQ2xecvbeS7GIr3b5l1KgJFU2r&#10;c//p/JYM87MLT4/zYBMSwlIi8NOIc//op14hMpH77a7NgjYIco1oepW/SxO7CAqg3i6piw5ROFVX&#10;syiZ7N7cAy1bJ71+bSUtytUsoY6mbCyabE17VN1JUsRqXcRVZNtT5E30tBpj3/7t3x4/Lap0Hg/i&#10;GIXM5Xe+W7QHw7cm6HYskvAFse6RQ/RUMM6KAqA8eyA9CAJ9d2fs6vMT0NyMT4k4BRD6E+/MFuF4&#10;ERxPUgY8aMUDrc3pi1rnmaSqMKAzYTXxY2rAXfsdqSTtLoPFSdDpiEju1CgtGaxtfd3ojEMKwZso&#10;SdeUxvFmid1iGMKOAmVqOOJrq8TcOZQ0Je8X8eBVedz6l2WETeqc2VJdR4W8erJXITRXP4B6f0EK&#10;2SSx2VmgDHPlCF5Vt2XVAqgtTTzK0FgJrZp+RqcU25JIXdfEUJ32is6dxJgZaxJRadGt+nXX2mgn&#10;AjpsRIHsVTOsznZ8YOCmDbiCb73QZyei/C6rE0ha2Ug6O2EeucnrMzPrWv5NhoBS83TiSVR6SCeW&#10;3RvFcxsP7qoAtEavasqIpcA0UzRf+uaudWoywmEVmo60Ju7fyeMB8zEmUpjMxb9/SFosw4mwQvmd&#10;iP69KNiX4JMrfVYB0hY7BlSaBEse1wkNX+iqMDVy6qGXwkUJdATBBCFLt+gkZrgw7MkJUml8VjOQ&#10;RNP4XSGzliv4F1wRTPYO+8QbutKAf+5XmlLCbu9QgT6FB2/brqsWb4aHuous9evopCgiZFkZgIeQ&#10;KTydgIQ6xYRK/DOwLBhobeSoTnah2GGScp6isMu5tvouQVcwYSDYix/fNni8K5hShOoLbh4yb6mB&#10;cKmz6Jq4gRqQJWcqkN9Vwod5Hb4rCeutCoECfFfO/N2KE7YXXuMVyjtqsiFOoDF/V9+IF5FODIAd&#10;oidd4LxCY2nCmmx6G9AbAdmVgsS1mDHm13yxuEtBZMOPfg1IKlMddbs7cONnJiQ4zVDv/ITNYq86&#10;/qGGtY4wET5sWTMmmYzHbYxVuV/BtEKrb/Ky5WhCnnW0KkQqyj3lr0LfCeojwj1pKTrXqkBQ5DWV&#10;M5GMmumeLNL00DZq+Z3Fq06qEKtQbqiY7BYH+y2ICKkdtBp9SquJ7mY+d6luuloEl45R5iowOuUz&#10;WRsDioP6qlOP8gCpSz4czcTJG0NFUTu4gmIak66CVk04iNUMGaIxLIUUIMznxKacnwn4YWqvX2zM&#10;P1NysSbPTzM2JCxi+g59hzUWASVScVjXEZeXVBiTrY2W6FXeJdPTCT0AKs04Fji6hR/HUAqWF5+0&#10;t4amuWhGJNB2ElfGeOvRMCAZ4p6k8LWsFJstoiOqdKvfFnbrIjppuN8ET0arQIGqyyY95bZ5bvX7&#10;TXs9hQ6TdSTxEugxX5xtulZhDS2qVM0sqnMDhjjjWXGtomkDSR9frWG9t15Uk7owm3xyZ9DV3SKe&#10;czq84FwcAB7VpK2Jk6GT9JE7Vy81ATerCOFqI3pJ62NuUxNW9/gi23AtAdrojSZEJiRFwBO+Ibv6&#10;VoUgCR08cPvUbfrJkQyM3a1kTR5jzhv/S4USoa06sQ3W8FRzcdmTQIac0q/I3QJ34QPDywWAssIF&#10;5UVb0vmVEaBfiaxkxutkrWjYZWlyUpjzFjVSb6D08lU0U2MndrnpwphXW+VpI70VYbu0bhPxlFli&#10;UuIsBUt8/0sloeol/YTjwkRRxn4PUwrDp9VY+xD2Pbm6M2BUzVOvwpOXYj2wYqx4i6Xm3am9Bzve&#10;DRMUjOI4XzyFwCGEQqiRAv0u9XCramzHQEKzwiRq7Kl8K78R9MAz0WIy9cZweki64rjBqbYcMgry&#10;1lRR5YhEXBpumrxdbvVo7cISRDqJT+Nr5Z6mmqIZSmU5HREpi885RXnPflOmf5JS7qwwkbNaeMgc&#10;lZC6JsWR9tKlZDm4kEr2HXEyZ5fDUhFYDsbyj4VmQL3RXFhZ292KuE1vCR7DmdUjYo/dYl5KUTBd&#10;WEgbImZaDUhhz1KSlzPF+pRQX5WnrgT0bx/EDUNOZH2jMbK1mhKECDG3+pkvs/J0FpSzw0B8ttrW&#10;wBASyh68vttnQpPCS7DWEmvVr4NaHFC3KLyai+OdiAAarr6xKrI1TxWZ9TFh+uxnPwvxLKHNosbt&#10;HpKuhXSz7DjtpzsCr7IUAJdzmJpQtzwubvib+FKhwVN96JGq8POFGJx3F8RR0+NSyO52Lh1WvwpS&#10;b1NCuY+A62RJTef1C8objRBRh5YFiKotQ+QPYofKcxVN9rtgpOuZbYHGWhtvjxpw1BctgUL9dilk&#10;IFKFbkm9KaSjy2AXBblYlGPbP3fIw7OdUbPz6PCfmogFnI2tI2X6IsWrFc8RMuq9mtHXe3fTc0eh&#10;pFv5TBAvuStbt/9JOFhUvbFjDl/DDY3XEOSCyTmAMIcg4AlMCZKKSq/MFG3L6dyQkwgCsYWaWrXU&#10;YIQLb+TyxooNHmYnlWjLcGCWrqQI/MWt+K+mLqpWv9UsiBSL/b/BfqvgRcpaRb9+i+9F6t7MLuu3&#10;xzkpDCcp2WsskvTMUVjpve1G1jlOJ3Q7BFLFEMhPDTzDJA1La27lWmVNwB6d2ejGcc4V83GeRCKy&#10;NbGYX1gXkWMg9uxHMmLFjxXIhBIHPAZIIcXuFpob10MXa3oVttErOxaCS7bqN9t5SdLSU73Ub/Xj&#10;gfms8iHSEFKd8CkE5yOePb797W8vQPvoo0zOE8ikoCsnDufUSDlU9+pxKbgLqFN1gnf+2Lhlz4a4&#10;5vbChJB08W0UUji3TyTrCd01oTCUzeTMWROJ82OG9vo6CVjLCq3QZUIDg9kxfvoN62mzEiAT9eoo&#10;CtUU4KqgF4FJua7RH/hizOqtAxBFQz0yp45kB0hNkC7l4AL360nwm08IVesWdU1eUWOmZZXrAIsm&#10;TLAQY5ErzHl6yf+laV3K2rBnRRWgU05d5BilDKXJUbMqF6tWMGtVaO5BR/O1Bsveci6vDO41LE3r&#10;JPgG92K3l9zM6xOnE2tQRWceZU2wEBYD4J6l7EuTL8dn3tXssu7Kmtsl4vn+jGKYoSLAc8wHYGaq&#10;ZutpTLiZh0ApP0GwE9P/eCuoAZJAqW3M5KtkKcxV2BTYKN55Qhm9bP5LA7U1L+yuEGnOZ2DrXO7s&#10;4VInQd2m2toWlP2fjn6rVmW70KwJWG5Wv6idXfpNfE/VTLEjWDQvJOk36fpeWvtwU69QSBUDGDEH&#10;4G5ROME3itDqatbpDOGEr4Exl8kiXGBWEzFE4ThvtEtqHmFoSW8+FFVh4lRYc3A1RY7P6S1k2p0S&#10;isJb4PFR/LQUwGKjQCz1qaRgGsLrsXitfqSY21bRiKdYqyVSB/+DGMK7bGwLnEXkPm/UGGD2Gatm&#10;7VZd6MfoRV0gRCKXO1mFnUxRAyc9wDb1WpZ5ROdsYB50MV3HIg5W3KoEHFFRjqj5nY0pKlciUM54&#10;CSZpj0KVa9UlZIezTGjtKS0s0Aw3EVy4NwuouXlfRGwvrY5gwfewV1/QT5x+CyIdQtigttRMZAdE&#10;4i8Wo+YX2rBHQLFgljNEzT1cXrIq4wHWQb9qmKmCHLlfiacEykOqpDbG0r8F0y0uFwI80EsVHuVb&#10;WwiLabu0oufOzR+Do6UkaXJaCo69CuW/xwZrbT03F4/6Tdv1GA/lF3LtBJFZxIPvNUe2Wyk5b/GF&#10;v1jtMWApc7LkY5Ww4/x8ARrQF2JigBWG/kUZBnUwN1iyhSaMSJ8NHp3Yk9vl5vU1j9WOSlJavBUZ&#10;w2SSRiFJWcrjvshW03yFp4lTk8UShzzaACAuRCSrpVWvXFcnOlL4qnl4IHAXL7JUPAzqBKy7mPe9&#10;VqN+ymz0bbHox3/8x4ss4jtNEhyiiC9kAOF4XjnVqeDXCX2OIFvcgZDmVWMRNOOtavvPs4xC5NSY&#10;MqugWuDksym8knLVSqyqWRdSLe35j2KJGYWUkLoqTPCWICoPcqm3SBJiyyrCZwDes9ZUms6ZyRjW&#10;XQtx5Q0W7toz12PVqHVijg5IMgmq4/XKKdlBak2uQm4d5xeZLjVEsBNofNmzAabqDeKAqLNrEhGt&#10;QogU6avQuffKLH1KLUWlDiKxK7JiugjutyNN8WRtHeIXGSxESNgtX3jGEjVeUVRK41McD6kklnhI&#10;4BBlDIMqEJwU0rRJTQNLlIbd1Rm+iXA1xnWrYGwY5S7nDAw564r7XZKu5rSXPnPaDnHNs6Dob2xI&#10;84wS5kzfPOsoFjTBFI+KoakrgjaT5gytrvYvnfpYUl7UTtXqWL4whsXGdm6I4BygiOBj8EWQHIa9&#10;UPZOYGx0Wc5erO/XI682OL8+0Xz8b60UDnVUxAR8e+f84UZn9qKrHQPkwjSIP6G3hmZg6bDcCnQ3&#10;80i91U+HcWWyFc8mBLYKVAh4Ue4WvC1Amzsm2uMR9utfc5XxVFkSDQNzWk8+5GKZ0txRBh3zUSvH&#10;9O06kSg9F2UsevAXiwxpss/7taDREMjD+6VP54vIVV58oZzBnn8JHGuiF0Ad1BejiSNEaKW5XoSL&#10;tN25rwhteBAuNqniWf0WTKvPHClcxmouyOurk3JKBQJkdQxy6aS+oFH4rrt+401aQ2/pUPJRQ3l3&#10;latgY0Zdp21xox2l5c6tvJVqkItEdc2FCQ4G0+eclxKuQlZyT4ZwQJ3ORRLWeSi/p4LilPDkF4yE&#10;hoWtTiRrwkckTHyED/UlwnaJoiPazn+wVRPmsULn1TgGrsQTmK2QKDfiSRgtdFSHL9GUkmqad4tZ&#10;CMZMJV2m4s6b7wgBg9cNoJxfUKApAKoy2BGcWy6qVi40D+VKxjkb1wpX2Ftzg5DLWqlGS3y4u6mx&#10;TKH0ubshyWrSjvrFZDP3Qg/XSjOYN3Xw1K5gWiwuXlfHWps5TTgugIbOePMfT+q6aO5TUFhSLRPb&#10;5mUNJG+JTh31m1/VNma6G8r9E2hJemRb0fNUx1eh+TZE0YlDZBmagVMJpbHXtCcesRQzDbSwylKi&#10;fEyG0lTkbfXYKDj6fkK4SkypbkLRp96rSUviLBhYXErkKlhhSLRaVdmz6ypX3olVVKEHDGpSdwKT&#10;GY/xsnCcbs2jKzc1saYUDGpSj8aYbNocqLjcuyeFkioUy6LPN2kMq8793sL5MpVOgQvoNEB7KtPn&#10;hhnEZynV5GpR42UtbnhxKWrpyhdxq5A+IcoKfpQ7SYeVqGwabeLLEVK4jNtEbUuLhWn/4tbkMgrl&#10;GVb2hWkaM2rizbgY8U68CihYN6trdcg3j4gjh9MKrjrYkd4odhFWZZp/y4M+FxKHZBEJzRh7KN/K&#10;hpEhvYtl10mugTtnYEFHJsivxG7lCxmR6rLOxooKdQeadolWEv6ELWHFhgQBt+42N+xcNJFLGmAN&#10;EiaScN+5eEEL1czZOq+V/XPUtwoio5FjAkLemDcGrM5VBYUoSYoBeiif8VZyzeYu2VGAb+AWU5gm&#10;9JTnhowgHnYXd+RcEeHtIVVciIJ4kVroOQrQ1rJyIb7EOWR7SyUiZpHhMvoe2UW2+mJ0KoXpiNSX&#10;bb/WWC0Clr5F2byy7to/UGj2rcvYkKEkYPQN2AnSrQVlCuzyBheaAZv5hmGPxkQHlppX0GRtb3Bh&#10;5aSw77UA7V8vgk1yxY+VBzOt4qDHVgDWXc/0BFYJYEouKKRtU5Mqp41GICCkT8S9HBGR9NP5EoiY&#10;FCYo1mMrR4NxTFYTjEHaCFFhUvz0T/90/znJu0UY5onSaq7eZZQXfBcaqg9swoGaQzitzhdoUtyP&#10;WhItpgzzq89lkE1FAaznGZVk/cR8bBR7/cmHLqoQVCwKp8yqmbsY+Txerr7MummZ/Dcionw6qZdy&#10;8/4LTBHZl14Udre2NrrUympbnVpT3cxG+mhHefYNuuEWgEk0uQQoYINSx8IIK9xgMkBqSI20R0XK&#10;VUNfjx2POFLunL1DGJ2uBldZtNKGQnHjLu9iCSepIGmtcqrJruTJPOkFEZhoeLRRLG1GjatkmPK7&#10;rNUlUxlj8Y2OPUlVyFU8WKi8tsKx6L9kx0BaoY04F6NwiaU7itDdRBAarpYlEcaJBZF5BT4pat1x&#10;ntGZhpHFhjo0P6/ARu769a9/PQfOIWkmPRu6ukvJsdSlUMWs0XGZSxQ4KrT0X805LVWnvVKPjqDM&#10;JTzbySErNCuivYjI9bq0Z67ei+Ddykx5ju/UtJw3lfKK+IQNluLwda13hVO7k2FvCKaNjZ0EV5ka&#10;xdMZlP7BNfjFQKJVx7N+atRKwst/GCUUdSvZA7anJpVI/IVFw3YlnQvW1cQP+2J7O16qX4/qu1uP&#10;WdZzl456MSlMJ6b2hsl+DbSBudcifuInfqKVIptJBkua4VlEMIAZpcDDL093okSrQRHzvIlzVQHb&#10;S+DU1xc2qJrIjgT/2te+JrBWxxgTGNgiUqglWiJ3Xhdpozry6H5lHt3yhCMFVsEuF/8zMzumE4qS&#10;fETfNyatgVhokq1zW+c0U9ep0UbGMFx0brYnK5pup0+gmuBPcF2wnjboc6SUT8+XziWbqh9q7xt1&#10;aS2x41I6oD/2WGfrA+mBb+mbIa4jITuPlNnEbK9JSrEwN3Myj03mUhITljRV/QzTidBQFOiwx6Ny&#10;kz6xZj5Qp/LxOC9kG4dZOgYqKWpY177A4szDbrc2LF2fnxIWNJnWBFBIJTLpNmLR2IDr5KoXP6u2&#10;PH1wh5Via/8Zr4fUdkEkml0T4o7FUOlz9Yuegi+HV80UkudbnbeUHL55jiRCtoVOZHuU54FYapTW&#10;pfYI1ldcdWmw9DEEn84I5e0StWJLCipiX37O/02GNkBef6BwamFiKNpgLwrIA+YDojwd3nI2rQQ+&#10;fVYt5VgKq37cphkdzUBAWx3pnjyX/9vwY7bOfQCJIXRHdlNSI1C3Nu+BSYshkWKd6GeapR1RiJSB&#10;ITZsqmtS8q53vcuWXjJet1+cFZrnxUPgVPoEaWaaawzPwEyrohv9CBTUxVLT28Wzb7em2wBGnFRX&#10;X17F7gQaO/GuRzX9r8V8P6ltlqiVJ9i0UUbs7crGV+WxZ8XPSz3ZJT1Hx1L1soEqeDMwQapfLyE2&#10;6KbJDFcgauOHTTs8dCC8aHxx1/OCyQXMFD4tXVIwfDU/7a2LF80XndORDYAi6TA9pc+oGi/QEMDd&#10;9FvzSoz8nVudAMdxKT2Ruwln0AMWsuD0lY5qbvOGhEIQt789mzFSpCrpSN2V27sjDJk5BiZrpoHA&#10;Qy2R9Enviw7Erz5Yi26k5rTXVCAOrAjenGVyUdf8B8ERfzKVLoSqMbmTpO4fRCVpSat4XRysUyNW&#10;CE7AwmIy2r8c5oJpRyf6Da9Jl4FSdZc18fRDF7YuRdnOp3gzJUyrghfn8YJMZvKCVg0zaDU9xWrZ&#10;riWOsuYe1AhSc1oOPPEp2Uz5Alo1DK982OtERBaUp16VB6pOBlTSiQKWI+oxzn1ZpYblYnJqTSBZ&#10;1/USKcvKNY9bdFiwI7UYb2oiyuMqJeNBQg2HBuwOmJRnmP2gP1ZttbbiFNnqVyFDR7xhr7Xm1u75&#10;USXAdsWfngmumsKrDVp1lyNf11gJzkm9KIHbRfNLBM1BLvH7b+hpJlBteSGlpaJ+TR3Y1MSiw8Bf&#10;d+E5SeOEbjtJk6Zf5qxVlvPZqhhcU1Q9/tM//VMfvSqCp8Aq5ALZOoINbz7WStJ2T/esBakesYbb&#10;dmuEjfE/FU1RdxBC5CqN1PPre2tWUGcE7/mIPwJLKxtyzxyPMajpKv3qen3Pf7Cy6Jyui54RlEGw&#10;JfRoQpWS346laepIfDqED0vPxRQfXN4z3FrVUb+p3nKeGB3n9oHUqaTMBtXapvECSreuNodpchlm&#10;pHVChsJJvZFGCekwLNAw6rxloOfMYsfqCAQqDw1c+nrLAk3VTOUCk5xLilEFclFalxYoohMoE9y2&#10;zVK89JkO02dqqb7V0jQp4+7wZIZioyM9TIFRK0mxSO1uNEOzvCPEp/9s1HSySbeHKjFJIYtlot4O&#10;cg2+9KyEoty6gYZ0Czcz0ELDTnjvFp2qiY0sVR17MZPOCjsZG89EOqYUSWVtHUUBi5UCShVM+T3T&#10;tniakq388Kms43s9ka3yko+UD8nzkUpkJFWOTjGiCBKTpU02gQFzh60v7SHzDPApUgxgU1on3AFW&#10;F3BJqpwLX+uA35OxBlHE94vmPaARkQRPG//6r/9aViGY4kSnyZgVaDJHNkcBsFSdsGEsG3XL/ooo&#10;G6g6geFuGSfCMGqdQ2zVohYUPTKpSSGiOj6agVo7XlrKqLs0n9o72mJUZdIRGcwcKwfFi163CD67&#10;/F91nho+9dLlI3QWnZMBvMA3lW2quDY3rFArPm6wm0henTJNM6cjFVcBdARTNNBXQbzOPE1DUmKF&#10;WzaNvVwoOrZGRjkoV5JCZV5dliE2Ae8Aa/uQPDeIuOfgMcPZruq7vDoVnWFXsBj4DFoqI0I0iU8l&#10;y32u6umqWyI4Imh2Hksz5/xBBSPB3Mxl8bHoHEFBdu8v8XyJYTVDW7FGgmlOJ8srXpQpFFI7pxBb&#10;i3QdzTjsVl5hEK08Q0RQPuIBS/1WoaSjbaHNAUO/V7mKRO3KKDrbikeHKZwa48TcgvYGd+JP2Gqq&#10;sDqUSbeUTCdTKS1NY/paksGLALtzSZk6nVStsaQn9Vw9ASWJ2TS1RBbAOgGMZLe+qXl3XYoLnRuW&#10;RN4ii69XV5jmvZ4jJHW38jTGEI1qHdmCtrfq0mdP6l1YaVzMO9oJ8+53v7v4ErcmOoPN9EYbgCo+&#10;QsKAxzR0Qpmzy6LJQH5bDdiP2HHWQO65sABUOEkbCdJhbMNMUVUunP7Tg4gMxrVK2DSDZ8NnZCFW&#10;q439Zo3VpNUlVQniPc9S71AqOqXGAkWTj6jFQFGi/++VO9Q8S3UrBvZIcBCdJhegnzBMTNClTLLD&#10;rZLVoWG/c3BdjD6IvuzZMEVaMKKUXfKTCCnf0AfcehK2qhN8E9sCUPqia3zAfUS61ZgGXpVLASJi&#10;1lOhXeKL1yobMzeLqXIBSCjJwCnXFzOibyi2uufkBllauAoaUqs260KA0YXs0/jCzTyfWpUPqdPP&#10;nJmW5NruMoPwNPrAPbVXHhtBU9s2WoRdCS/ReMJW82somY1mGUTEbZPwFkAW8YAuaObk3ao8B/AP&#10;ic0fTdXRyRyeyna3yN68r9fSyt2KaL5EXk1Rvty5jaL+UbFxiH6GEFJTVFwJ3KtQuX6nXgqpwg03&#10;F3VvCdFFKyJQLKM7nxVyRQlyg3c+WYzwoB/25A3JYrvVopVw3K8KttwuOluaMx8PlmlDTKkkfAqF&#10;FdoDU49pPvpULXhVLcVGvwWlVmytxTVnqqN0/qEPfagt5NHkNYaoeCOa0YuMCw0u56RMY/WcYiEW&#10;3uYdTihzITv2Ls67G1quhiGZXWZoC+ttqE+xKPQrqtJbJbZyW2LOr93yoqAZtr2MomeKxV6atCmo&#10;3w7Zd5rppMjQSzotAf3Yj/3Ya6+91jPq6FSz7KHsOA0XiwvN4TlW8wgfaLS1sZJlWtPJ/JHeEhPA&#10;5vVPAbpqyyQAXoUB3t0bmvSlwiPOtu4sO8jNUqLsUjyFZlAeE3dYmL1RZMskTDv2FaLZXdT0rbKn&#10;0vVledpwimBMm1cadqqGVyt0kutqRjwVZ560vC8dQ6G2i7lDIS8lHTZUnrq7lCgtHKu5scflkzij&#10;PxugsDAxV0FffQrB0uVn9BeyqyOOULL/pQapTGaproam3pkg9ebbkyI9G7Fqng69qJICOwK9PFGA&#10;yH9sKSsWGBRrUijpBarv/u7vLnEr0Wi51gI0x3b4sqI17jk8JUQE1klN58ScRQBs4WAapsmhdmhe&#10;CWWubecC1vAj7ghJqM06UztVJxERfK0wEBrppWYIchbT81w6BXZXhJ03pluo1unScKOpGU8VolZz&#10;jpAepAKFmMxaF5UXkYtNlWfKnqp1q39k1xbyRfkFzQtpetY7PVPyggLl0OpCw6sKn6qn3vUyAFPg&#10;gvu6hm3VHEnaY6GksPBoUd6iEH1WR+Tp3MdGAqENMFIE4C90RsobUpFKFZUH6QSpWhpL+cXZIkOv&#10;YjeS9Xa7CG6HfulIGUavaJeLlEk01csW1otiJoJZxyrf4Dph64LS/Nbv1aEhCizBaedXDwr3OxNM&#10;Yzt5OFX7nSOavgzRFM2Wsz1EGtg53lxu1PG6eGTB0TKoyPvUsMp06lFMuis1S0EeW0WtclOYutty&#10;qrm5TDnlWt+Uo9GXQDBXv65Iud0yfDE2eM1vlVdNyFYBD0PeTjZUIjKzOVl3LqtArihfNM/knH+W&#10;m+FFVYJEKqX5Hm6FTEZjEt5KxNyQXWyVTRsCVa4hbj33I12wzh+a1Bf3eYKHB9UvEBeOyzt61lcy&#10;aDkFk3Q19/bQ1X4pUYkmqW5TgeGKRLE9mAkZS6ivVzBrx+L+zK0aTFIRq91RUKeszO4M5By2aTLU&#10;WevMw0MdOsKrfXJs0Umq8FqEZVMP/bplcSmynlZFIZMVjOpdNDcj7Ne0sshb78GYjWKpLbq2iHkq&#10;YLZU7y03f+xjH7MqinMPSEjNZ11ShRLCXmgN/PMOyry4dWs+MqspuaOvSwz4nRXYgp5TZtG53fqV&#10;xAzldBIgO0mThqhE7kh2C3S12kPXKqfA7toSDvASwTQWceoqF/7Zn/3ZD3/4wy0oN9Uw0cGJJyWl&#10;EQGVrS0GVgfqqpmZ6I1Q8zva2OX198FPL2tFD6Ozu08qmt70O7d6xGJfEKV0sWOGJJXCTsTueeMI&#10;Cb5u9RuYSJi6Z8jlbtUxERPfK0+njXg9Wt3Gr6TKWlnF2r8HqVbuypE77IqLK+jUb/yYZF1w7Bxk&#10;r6R4g+MOWJm8j+cvr5csOD6ZSiuRjn4vRp94cGvxYoqdftZ2rgUN1YwBFulgHeu/qQtL1uJTiEs5&#10;AhBXJ/h2qzpwv6+pRbwEpChQOuNT5d1KZE+lCsSlFWUfRYSyj1bzC9MxU+8zLjtO0s6tAimM7cWO&#10;wd3JxOkcSEZE9rTwAdBD7bW1cgoEP/qZe7g1M/G3RZn1SKVaDee2o+TGYc/zw4Kj4UqOXIWOCFpH&#10;Ni4aXTqKLDHjV6acSj3MiFVPWQrTnadwG3U7ql+IyRCA12W3smAl0W9u/lM/9VN99xWMMWz0BWMK&#10;0QXBV6KJOgMq87kU1jVf22m4kxuduZtOF/hQfssDS9UMb+3WD725tkjakYxJ14gYCGOAyNbl8Jz+&#10;Ka0Rrj3OdoV76JpmfCw+5TeavuMd7ygof/CDH+wpn4gxzZBFFKo+pxaUGb2aG/urCU7E2YnRd/oB&#10;VEpzTPxXL7u1wus11yJXe3T7/37xF3/RvPhafWwtBI860nOzgWNMC9ZVyADpVAISRmmk8wr7Ff4q&#10;zCpFZ+G1Q0pi6ScjhenChPeCtmAKEyLFRAIv0ZniqnBhR33GIQECz7zaYz1yzR5kuQ1ZS4X7Wx1d&#10;I7tgoe0uu4ugtga8mRznoE/hwa6TNFl96UbNO0ljvldnehFu5NQlv7UqHOQDPgM2zElJUrgNXj1d&#10;tAExiHuEldqLR8G6ZeUWMfp/w52UffiHQHqhHKPgVRdwk2tqmf7VZKzptrsRfEHhGxvvOA8bUR2C&#10;NPMUERTS2Ay3GMTlRgQknqhVooJW1Ghxr5J0UirQXLhIHfaS2lvsVUjDHcbOWlW4xV+ROmFTuFUL&#10;Ew4h3gOVKttl1HlkTRPN1gXxKlhcqiROCs1lza31T4EAXDW+QPP0tpBE1fQmPmp+zURwOHHrKrBL&#10;Da8abwKkfMGBwml1hu4cNipvi1vQtfJmYLMiZ9c596wwbRi27fKWVdCbp6n9NnUupofYRqw+ad0i&#10;Rms+rcjvHyrOpvNoIzEoUtdF2tQCJDuuy08/t/nwM5Evzq9+rhpnC9ZhtUFacHjgIPllWOICUy0R&#10;QGVBDX90XVvhg4dMPIltSVmeX55bffvhYqImodBSiT3kvjbZUn10auj/KnlkUfjobrmbJc55IJxR&#10;LnN26YHhUCgBwedCgFbgsnjh3K8uxBHamP3QuTazpG5eTAmGYpgW8Tdjqqa1M3VQY5UoVCg6VL5x&#10;OzoJHhGfGZKsdVnY7eWrXl0VIgsToqeEq9We8tz2dXRIQGriqWAV4kFKW0MPWEqT/bfTCv3LQQ8J&#10;65GAwEB1xCfjC4De+NSAu+SSAi86V0451x8SVnQGX6OjZRP1Z/HZYkAfG6xJY6zMZDR5iXQeJJTc&#10;mjUxTlRfuqCX6ggfwnGabP/s5z//+YJLl632lKxxBJvNM2U6tGHR8kXQlfQULyrJF2Tf5RmJKRh5&#10;TuCpYCdGbish9duEMoJNXMqaW1yyEkiHNWRxGKArkzMuoJp4EU1P3iBQwwWCTmYL6chwDslRM25t&#10;NF1kUX+qhgrVnFM165Qc/NIv/dLnPvc5y1kUXp0Gv+7azigoG7cCf1FbYInhTJOiwmrKTyc97gOq&#10;0O7tcDVJ3UkKhGr8I7KQtfSi7irnjGDAZ6c9eCACueb10EtGdWj7nmNGofLFpeF8XvAUXl72O3fb&#10;Cj2ViRGgvM4qXK6qkPH0PTRgVH8c294JbanJLcG0hnZ3egYdjsVuSWIWLWR4XdURfaSEDKqhMhzC&#10;FubhRuGQxADMqU6/Uh4GmNIXUGYYXUNqfLLHoi24cHh3x1i9sM00MA51Bw3EsUxB2EilhAa5wAro&#10;wa7CZnm+EdqR0qJm2Tek2gFq+Tg2igv2HlBst8o+ChnF8bLj8jLb4PwXerF+3HbC58mCAUEhSZmv&#10;u5TJQBe+Qzkg8RMDJ4xd6CPCWFO4ChgYxlitkipvTuYEw26ptkgNq/0y9CVICsZ1jpr6nadbn7U0&#10;78Zqd/W1R0kVWo5L4d6iSlL/ublg3ZTFQqo0vLs1926FqXp3y13qvQoNyZHqEWUpYVOZeL4RuU4F&#10;awiBK4aYyMC5gMIFmOmW8/c4TIobRBSqPBdzMvHFNXZnHdpjL3hmhUpMoNODl0tFAyuWldvOHGht&#10;bY4r+/RBmpZqkhekkGYSBWjbAR6Pxd8w6IXKJFU4wAw8OMQkvV1JhZcFOmpExy1KuG6rzg5KmA4X&#10;CgZ7BNURDTqEDiUv+51pappVLyrXSTrnkAMuztjPcVmRhngAUluhgS2VR8oumaJDqmeSAk38yaSE&#10;oSzEr/SF70FhhRh29+IPIikC5asUbK/tGk589qB3Q72QFB3rVut0uppOKqGTmY0xZhIVFhSqKXYQ&#10;EAjC6+Z0nKEAGl5Tzj4gYDBLUREP+qKz53s2dabhSEW5NSLLqdYrmra3DcMWXUx6AgYJ0zOeoUoC&#10;MoQoFBHUGTqv1PRM/+jrwm814UpIpTFaugCDN6TW8Mmaw8O8a03IaJDWajKqjH91+PYNW0HUU2sb&#10;CTzikwiLubWyXwU8EtOW3voyiEYzVVe5Qm9sWRixN3T7UOvXf6jKoMXlHnNlLDMeE8TJSBDq4hpT&#10;4BWQz0PUchoNp4Q5Dve5BpoeeLSotDgSwasuppnOhxPzksRPhD6KZISuYeBMsY1JaSCyldh1l9Q/&#10;//M/7z8BhklKLlx02aaLNiwL1nMu1IBQuZNxspN7a0ojr1vOB4kRrGTY1sUl/oTVoZdp7sFlNL9o&#10;15FbHQ8tt2djbG1InMzzk/kADc5vF9BHlG04cPKk9OyRKgf3tJ+6Rd7WLlJ6uXM0bao1m15ork4V&#10;bo/kpEGZoB6n38VETNLy9Ni5fEer6Uir+fwMP2hWge016bij19WYu3Asr7lwEfcrMdpt0OZasjCt&#10;sGcsNSOT5nSilU3lNbEPv8y3Cn09Km+vlY2iJSZ9l/1973tf6yEF7sKH70BllI5iSq1siQEjYUXX&#10;oEMn89753j2pX2FoqmZuzjlldjKF6HHovH1NgZR/tacVENOkhupgybEhZIhfpJjhhpzJewmuYXap&#10;Qr+eiPRrY37BItVZsvMBNhEkuxgJPOOq3Ep0lhKXlXtsaMcYs+YmVa48r6mXVlT7mEZzmrgys7SE&#10;MviBwWIKhWOb6qbJtGHWwrhUQYEsy/oKtV1zCHRXzVWjN0qbsWYRyB+SdZcS2oLi/4fpIqH8P4Hu&#10;poQ000zuF37hFz7ykY+0fNTie5VjQM5hxaOUYtsK5UwAMBDOT92aTl7FCVk2aFVB0CCUy2lD5RGs&#10;nLAEubeu4AtN094YXgld3ctHNG7PhsdNtp4IPTTOMQZ32p9Fd3e+sZPazpyGaxEWTcvcUStYND1v&#10;N2KKriMGwHe9mPtAdtCnJsxQX78SigWFpUuIqGDEG6AXjqswA4zsAtMNPQIKG3SkrkpkPUP/2L4a&#10;Y3Xod8wAzHBTRfqpAo2paby0EFa/nafJ7tZ1J6mrTRfJaFWqwGEpxv8oCdNBOfW2J7/3+nKJKluV&#10;zgRW9KpvKyj2RH8QXI455ok/vbECZpysRJ3KiTnZ+fAKh2YVNBdHLvaogvbw5hIUXSIF4uhc+6Kw&#10;6DNDQCnbTc/zRkqoctQ6x5j3rUts7Vm0g9CmC3t4hRgsFYDKCjsJ4bXq0seaM1m/niV22JPH+8qa&#10;fZqn9LDQ3DbzyiGQWiLeL0spXBCZlhYWCU5vQ6ZqoHWVqZr6zhd2dS1mzR0GEhpb5QEGnekWSBI2&#10;2XtqkrpspPNuMA1XWHBo98XHP/5xD1q65TOqnVTBMml4bv7XXTNIEy94m3En75SAGUgTRqBRk0W/&#10;p/L5+ELN5GLlyTs8r4ITYJ4+b/MhedFZyYs+K83SCW9c5WM7dolFrBCsEwFlB8+BGKRSmVVjeEJk&#10;T35KELoslNBLQ6IkjszyCAlFdBQOiFeDu4UOdYBC9Ddf7pw44s78gQbG8yK1ygP6YnGVNypUYdGE&#10;jKoNECB73cAtPLMTDimWLca8KGPBzopnvdBD2C3tTbczny/5FX/NFu0N72lSCUiUS5khODT76I/h&#10;sJK6MIwJQ1Zs2PrJhwHUKDJz75w/MEFkpeHIdkJvupulGIWqh8uLwHnRHOktUU7nWKLJ6zYXPPXF&#10;THyGOJAMvfh3sNGcsLtVa3hr07GUOf2H8CpEsJJ+U13Kr8Roik528U01YYi5q2xLnFlRQbm15to2&#10;c28Twvvf//5m993abIbqqJQ+HRdvA/m0MTvWadQG+wF+2h4mKaH6S6qGzwUEzqXmbDQKbLRjbMdA&#10;NBPQh40gLQZCOOWb7TUyGfbCcIHY9zzx471N829RjB1nL9pgtZ3MgreQxS9or/ZIOoQwJUnnnmSH&#10;59kajHdc/IwC1Y3te66O4+VNbjFrANX97WBMEA/rnGEusfqgn94t2HcJqaLD/LNYkw1a3ZcORKdq&#10;wC0cN9+pQskd5YLIuAdrCsJev5WAwmxmUunuTDivqzB8ExYdwBKX5+oX6ygTZ2QxZpJFD9QivCqE&#10;pAUXEqF8R4Jqzge4YnXSiQdNVbYSF3v2NTcFsWpZwxjobpeSu2aIbf9s0Rmr9uH57Gr8CyV9K6OF&#10;Dk+6qFRljJEL28Ni554l1ITShn7sETb6mmwMY5dFfCqaPrWa9tY1DSA1sCGrjoaz0WrO/dyC8BqK&#10;LNoiOBs9XOL1Y2xUQiHkNXYWkUsAUyYEZg7vGfbrJcDGv47Ki7lJLYku9KDQSdQqt14REU8FeyrQ&#10;Q9oPfOADvRPYpKfKVj86IAGEhi5GgVW/aoL6TDYbEYrGtiCA5tC+LgREAwDAI7ijmnxnfWFs9qVV&#10;bbXiWcXfINpnNzr35B//Hu4Vuz/60Y/aX49au4+62xa6FjSqmU7a7gnVcXizOoJjo5MncJJ9FQbv&#10;lQMqIpPX5Q40EaH8mWNuMj0/aWb8jOatiWa/bwaKT37yk1QDphsEbo4jeM1pR6KTjTDXJDxBMO2A&#10;mCqIwpZKMVHk9cSWnHzG92iyXy/m5wY9lrWLAICGPwbAG8Gs2E5xUoypddV03a+hAmMDli6mEGpR&#10;yKO6lWjXQsxc4ZOr1wXKeJjSkQLZTgZxZD0RpbdJbXmnscpu5dhIJ9VJgeXCTf2Kxc31/HO5IrWv&#10;+ZQ4t3ZpzcqO3Vbxult+nZK9pVICrseWpPsVv0ycpyLn+FniNmGn5ymNjTqmug0zcwk6gVeF0YkT&#10;yKFw1ly4FF6NQFjtGKZHDYp41zUT0UZZc71oohXGmKZyzLhkRBBtvAzJbRut0L8tT58Nn80Fs1Hr&#10;SLbKWADxYT8zEpua2b0K6Bdrisu93tYylB270LJshn6mPawO0gvc9Lnmc34NJdrdfRJ5ol1/Gf0Z&#10;gml0QUWoAQaszqBQAedMs7adBGavQXmnwRQZdNuS0WeevEgZw6UOnafVInLR2dcF+j5Gc0GwvHxe&#10;+4oM0VzQvLZeWCD70DjNrJyYELKaJFqQpIS3PBa+2QK1hc3odL54MvoVPmY5PRUc0SeH6XJQnj0U&#10;duiADHrluvoWxZRURxrFtSBSRA7le8wNf9Xsbic252cDHyAmJAVhRtfswdPuAojuFjEXCgfNAR0z&#10;nPn6oe6UkG5qXVxYFzhc5WtRRDC88YMIA7pz3rgYt1acTfO4zfnz/EJDlwF3Hwu1H6OngkG8woJF&#10;338pNYaAZOwoTBRHKiyO22bQBn7/ObBeJOAVjg1tucEYJt1c2t2heZDoZKEW2fnSnBlgNBGdWWq2&#10;dkLzwx5bsML8H83FiGtQzKMDQsP2TMBM+BnAgGr+P21U2ZdGQmmG8FGesO0bth4M2pXUUf7R3USr&#10;fmi3i6nwxCdLEntLvpXW9vX7XEw8RArkLvAsyEwK2Ot4AirpGGXQnVqmriEWqFbhQldoQ2eh2SUw&#10;zEzTPDpTFCtMnyJaAtap/28ZhdRVK2trQbH/+ZJCZHJwaDeX7CQA16S5Rct308bsOz/CxphfrGDl&#10;AWxgQGEId3JLOCDZFzp2OV+4lG9fl/JViDrznYv2Ry7SU8E6TvgJABMD93hCaEynyg4D4yxa24Vm&#10;DqA/T9LYxguEoGkrkpodsRF2mdbDQ5+dW6dXy0OJtmC3Cu6Ka9jTi1Huet3COrcc1llX4SxdSfVj&#10;O/Sgo2td2DF6DwQ1r1qtFn3GLTermu6uLJpXQopOto2v1KPAYadzirK+EXw94E7huX079q3TCW2W&#10;RIoRbZIJ3LUqHPfcKSLdzT3sAPPgkXF1Pa4GssHIXSgnJnmnxuEetduQ780uF81qasumFCj9XGbw&#10;BEjT0nVNk+N5t+Z1s10lrLBbO4HwIUG2URfhViRNjfYgVce+8jTp/3Fkjj64U+Q1BfR9mMbFVpya&#10;v5cvp/zy5eKyL0LgNppkN6ly4Gc+SG+QqdVF3QTBuSi25gx0cSi2jsicxYkuHsHijQ/dzaGWpsxH&#10;pign0qNLEEKgvY8+ty/Aq7AWQlNU+4tMAVOjZC719lv9cohWOyssiZZcX9+cpyjEOctC5rwJA0Pm&#10;EzDWcCp90s+UeQlOURC7OhdRF+HD9sb+tYqs+cQjOnNmC/NPVryXqHAMiHkKhZOKmVnOUWdW8XWR&#10;lkOM/XOezMZQBAUITczpulvs2MBFy5BECxR0tY+9Je+LHQPfgAi4/c5+ixfQ4xI1owvAea8S9Bdf&#10;iEwQDkbYq6Ub7+hzfkJ7w82ch5gO/Ej2W83opIhsf2jRoXDgq9ad9JvnNxmUCPfLcM0lO/H55pKX&#10;QF+eUl/udkTHEhZxNh0h79XzfANvc8v5xpMPwNLGCU0sHdLSuhtl3Q1L0ti59/oFBgZCZ9WUE019&#10;ldn3SckUO2+5zj9gYCk6e1zRAnSvxVfBSNndcr2CDiT3/LB/m50tetKVqgvK/RaOe9jVulN3fVq6&#10;mjIkzMdhBLc0DBjAs2SZemcRQpEODp0MhCjg0OHuHeoYgpY41+DtkoaHW8F3nKgwBXYLfp6YnJLD&#10;cE9KG7S85eBjtm9/+9tbc8fGTOCD78UNn+MoOotXUDebLgRRBcYm8kLBILoT0l0dTs+I//8cF+cz&#10;wTihQJSfELjCdT15zYzf3IdE70bIqVugYcs76dYlATpRYWiAMDbWMCJ7vEARRYE4wF+XYjGaM4zl&#10;xY5FRpDF0qzC9m7pazyLkkM2fihuPDMeO2l4JVK+vvhPFbBELufRwcC6GBowwGdmv7niiLg1YfE5&#10;6bRFKi0FZXszigJFhz4E7MsMadVLseXO3H7yVpja7ROIz8bCiHhsu6DZuekL6HeM4Z1cbTDWAsdT&#10;7IDI/aK2JnVtO8rN9cBjRoRsfq5atwjFTFRELfIvECI1gy5wT73uLjm9o2+kFqYXaC4GFkCj3LJb&#10;wUWJ3dCE8jR7XtAUMHOUEvpnBZjEc7zxBYbmJszBGWfBecrwT0uOGaUTICRIfcnK5wVk4XHzgoUn&#10;NRdQnNBb9WcaRtQpWC5MO4fS63EvjvTGsJGKetDXNKKPbTV6heSYqdCjmsWTiJjM8fEIwgxFTWod&#10;TQ+D2ZAAJBdac6jVWac3gqm2oERjQ92cdK6KDeqisalomARpeh5Beh6dRx0mjBuST8W3/STnGMt3&#10;yEDmqelGq5l5simx31ayUEknSGWYjioUOOxaA1MnfjnSFKTf9e7WmKf3G1aqwK5zg6u+4Wz+nHL4&#10;Ks+f7LMZFPLDWkVhMUIQnLOB+LrmGxgmDi3R9qDshJ6V16Q8wrdgmh23cNxqZoVlIq1v+L9qVfbG&#10;cA3DvfWQ+N+rmPYe+NoUdVXTik3NKQ287oA3XUHSHF703EEhuFWNFJX7lJWxoRLwneDq80N2nO0G&#10;3OHezJcCF5otfbDOmoxVnKDcSTEREUed2m+LK2Bg8TvGdCmYisgF3MKuj9mmXtEwMTtSbysbtvPX&#10;acMn3dYXkF8U0SFWxTVPazE8hN9IAVH4ZBF6vh5x77Ly5MKVtkRec9QWpOiNqi+eb6iaseZEo0zh&#10;js6TC4D9V5T045821EVY9cUCPVafA8Z55ekHZsTlDep6xOEN0MqfNHY1uVtXdbT05ImMsjhefedT&#10;+9X/DdBXGzicU+D5LQ8Wf3x9n/k3SiPNNjS+2AoNVagkXtcNvlku3U0pZOgAROCj1vBdTMk85j71&#10;VbkAx4TekfEx8irAwVSASW92stkqzKt56cDq/EXsN/ZLiCPQCeiLgwRXYRI5nxSc9oKPIAP97Z0y&#10;B250qEhfRKBev8zZXWpZtZRThX23L4i366h9Ap6Ax0M5XSlJu0q1qrmw216OJLKU3wOWtjP2LLE6&#10;4riajZ05ydy+YDqVXvGjMMPVfI56EU8Ewai2nIcs8wGIomGmN+DNEzaFmroINQXiRFt+y5f4mFtT&#10;3cx3UUrbHXIU6JpZwYDtNpwgTtv+5XPmaNaSVpvHNJupsADUTgz/QJ1fgB9mIB9NfQEhQE6lU5cm&#10;V5+VeHpGV+OZ7UixgLWIQ/Ch+saXqUtlrHbMj2Y4TOJtQ7i7S2IumG8vQoHv0jUceuPBazst+LRr&#10;JXwWvhc9vOneZRr2b50b8xoI1WEajrZclSALfBQ+wIj4NwTHqseSoDJuF+JQu6gbfhb9gOexIvHG&#10;gyI47NfAz6yt0vTQyIcWUsJ2VZJX9KjyY/n0s5/9LKmuP0QODuYGWNH92IKAlSy4bLjr1g2I0WRU&#10;YPXhgogAk+5kJR0lGl3654FdysVu15Q4XXS+AeYyORtfkM0Aai7QTAnMudwB+t0lkSj8pCJ9DcEo&#10;c3vls27NaYP46FDXaOqLXBde1c/Gvjwgs6tODwOLqiVxqTT2egbVsmaDn075f7ptma+21QkT+YPv&#10;yNQLy3aE0eh4I4uWxptLPj/9kFFMAYYJ+9SQ3kbTJX9AoUMIoxmxBjUGosM5iaDJRqCIiAg4/mmA&#10;vcg4Zd6T0Z+NZriVsM5QwTSWKdJqquvLBM1dTF+62+skfSjDs2JDFB78kgtCJoVy9elzeJjsjKUa&#10;Igs9o09L6I/C5KU6At4Rd7agzCeNqf80dK2Ojro7yvRG8/MyRNi6nS0FATteMnqPBL/zO7+zAM07&#10;aKwjQBagI1tl3ycpq1h2iOcFnyfXdjkLOr9N8C+sG90X0yYaNu54Ri6yXILsiBmdVgGq875OusxV&#10;+9ih5cfmu1/5ylcacnpQ7wEbJPf7WI/SMYYGBVxeu+LDysOCIDcYE9i9TA/xmoCy7bcFiA4u1DEo&#10;0FGcLE2IZucEQxCp2t4lKreeYLomTp5MNezeFAMDlxSLzjaTcQP1pazy6lydrPcRn+qeRJuvVi4A&#10;pTTLbW51sq/WKWkYK9QG7r6XX0Rom3O762JmipWXKSFg826vGhZKhG+YgKQpZ4H7cjsrdAI5V7cK&#10;4Sw6sdclRHVyQYKrfj2Xr45eptKa4O0GX2Qp52YVSLmr/tK6ee9cDhs1t+ZDt7RNlmlA28U4tyJu&#10;5aEm5XS+rSigeNbdQnOLTp3EgwkTzW8cQh+0bio3F9DLZEd/saOGKoyxKZZQjqtJpJjghh6cTMwB&#10;eAEBk/icwtFZEBBGqGUTxKlRdKNbNu23asG4wNRWlp6OhtiUtpcbisVyr/E2e80ZSTcNOH+SZXZc&#10;tac6sMToO65ib2ycgy8mjOyyN/S5ORPTCY/46le/+s///M+5nvfRK/e/R2b3geHNJzB2ruCJ4oaM&#10;GZIATxEQ68O6/QyIVB/H8bRHH2xvkzltzhvn85V0t1ulIU3YG1sWAp5iBJHGNqw4IGPh40pxQwCh&#10;uNAC7pyZe4tczo0K9H470t3cGFhnbGIuil0+cajtbc6NFwtYBA+QURMl2/2isGDROyYtCjX/aBqV&#10;WSk2X90DoqTwrTtL/FNg1bKguFOhjqZ8gNuQs8GVCMqnmeFHc5fTmJo8kM934pUEXdOVVs6n8MU4&#10;JWN+QWRR4AboV401i+jdRORGnxlFj/hnJmiBjdhOk9QrIOZNOZ611Jj3JODGkYmJ+QvIYW+hbaNO&#10;Jwa56dkt6pp1GEIupZCBpjecbyTjkot9wro8bDxP8GoKH9hjGhTo8/qFyzpaiMAG5KQlXx1JgR1F&#10;59bo6hpaaLjK9eXLBLWiK5h5GkfHyZzuet91rif3nzdVHww0XMSYDz5h+NI09syXaYNCYrXolywV&#10;tuTVUQrVbtccsEnAz/zMz3Set6pJP1zyf71Lwszkr6chcghYknX5vmDCIi6nAs+alqEgywdAhP2E&#10;CdScF1baN9oaTS/FzuTXYYa567f4vwwQWJ2VD7XT6ZN14XLh8p4jsgFcw/kA5ax+FK5i5yQrFIUd&#10;605gUmcanmgFUA45npsVWkTOzEG8uCDdVg3gouaRV7j3n2u8Gs4zhbn6yljcqeMqZzocKMczecU4&#10;rjWE3Ag4la4hTS6U3KiqFwIOV4sj1Hits1u3st4JSNKLjdligRuHC5eCyKw5Q4gaEA7A1UmrQkaX&#10;Pv7n31xB6ULJJIrCJi4Ust4JLg7Oj1xiZuga8le+W4PooE78CbuaKG//zPx34k8DpucXkFPs4rsh&#10;4fL5dA5aOXj0rbC1i7kkLKX5r/B0OyLTBlsAGGAPUZBAV5N3UBRzdiAyh90lWahluhrGJjV+pkbN&#10;B3hcDWyoRbl8tBjd/3BoQGqO2+/f/u3f/s///I8P/FoeGCke9BJlpC0WE/RNMFJhq5N1+QRZYi8q&#10;MfY8TUyMuBe4S/SURGQOBnaVbCGV8HFVrGltdGP14DgNMskEo5o3Zwcna3hVg+yxKMA2RrkrrDp4&#10;JuyV8QJinFxFTz9j9YaeSYROLE17CyW3fhWyl0lulEUH72QXmu3l8FgvVReFfasBgGplmPTcvArE&#10;vD2KLzcXmLmjaX5NouVfEQfBGz4qnJ/jmXHndVQUcfCzPsvHKteLLGH805VViIWt0WEgzNywRas7&#10;rvdOh2QZjOkEt8ii3K+QKphyEwsaidCg2CeJ+58G7TRv3ppRVKDS9YW9fo2Um6denvU4u+BHPgui&#10;wtNNESofHrjYBB+0Lrooauqd7FWmqwvmKXYxYfalnwtdUg8hcytdIF6dVpx9z1ZM8B98Ei1J6+X2&#10;OIPqC3oxAGOvSnphRtv3gBkH167ri0DNr34WPYaEAY9zscgKgTmsAkC///Zv//a7v/u7yZuAX/7y&#10;l3sZZ19cIYK26j+s8JnPfKbr6ZcWCCyY6ni+NyqQlCoxsQA35uYqwCcQdO6ruAGXhWKUVIaOqJGn&#10;UboKxZqWouwxmFKGG50C4iY7QwDXqhUVw+WSEQShas6/IMhgaNKaiKy+GDTHoBN0IHtB6k4t1adh&#10;Y9U8EA5oXvQctaVjxOScejfhqND34GuYoqrfLLskOuLpPDWau9SkyzKUOiJUtuhWlTvnSPipQre8&#10;VchPbsyicLaoGpwsl3T3Gotxl4XNiGBDluuHxISiWm2KTavVFA1d4m310YnCQMXJCbjo/OJAb3A1&#10;kEAgU2pF4QsB9CN8GCHmGibppRGt/vc4vu5604QHUQ6DiummMuLL8ICaLuZ0NA/n/GV6g08DHsqa&#10;06rK+lXIqdGnRnKhqc7LhPp1wTF2zTcXmI9Dy8xXhS6fEiyrOjrC5OzlyX8Rqsl+eut5Sc3DZBoT&#10;BBAPt54fdvhqecisYTFkYJtoXI/GnGBvYoKNgID/adVgWeFCH81AAk+8OkSEsSiKGqfzdV3Npghf&#10;+tKXuvuJT3yiTykkS/PdhnBYJS+g4vARBJBG9zLB5BUCIn+mr6sRfAxMxHascne5Ew5SgeVFuuMS&#10;0exuhUHWS7HSQ6961wVnuNp50tcEUY4+EVZz8RRcHIhbByCOIM4YekRhhYzdMe/VkIwE6TAXuchQ&#10;aJSe/wyFoEAta8g0tQqR6U2FQQSH7voKds5gcK5Ok6bSk5a3WLO7Kqfbgm9BZMkvQYA1VfiIRNW8&#10;cx+3FjEhoaNzUkxYzcd2J95v7iQi/XrdS5p5fWl6AOvBDJ+soNNrUxijWye67tegNbtDDsoinZqo&#10;vQob0N2tJ5+kwyeHV9lanO1fvYdZxEFKZOyc9YVmIXuuNzaY+3q1ywt+CrkK55IXaSStd+giPrWr&#10;Rp9KVIYB+jQ8L2EaeOZBVLpQexmYLPOIqRpLEn/DQ2wUedu64F+mUQ7j1qq7XYYin7q1Ba1fCByK&#10;2NrvVErSYdKJg5gXMBvbFhOm5IEHNdpzkGtdrwuWdWw8/u///u+2vTZm976oh8YWNHLDBOwBm09L&#10;cskXmroZufXKUfV9kTFW+PnFLm4IMKx0Xs0ubdIys+4cIFRjku7WdvEijvNn/7QYGxN4XA1eEHzt&#10;seGBp10gYnJIxcMlRd45IbLk5eozAzojBY5dGnWAbGJe3dL5nGcMdKKQU2kywM0HeAUA1anKXXqQ&#10;YlMdHgAIIqu8vA9X1bxGXO9MtqznaVii6igL2e6Ozs67FWN2dLLyUIH5xfrpk0Oy9ZMeqm9I4MPk&#10;YibEF8fXfJrnzOyocAAYcuhHW5pXn0pnDvUH9blGJVY8OFvjaCd6oVVP7RcR7oKGvobwYWbmhjHM&#10;ezbDplR0AbyYwn8nyEw2d2a167+7hWGeiDdKo0atDNUAj7FrDuyNMZeIgD3xcej/bXtPyl2wr3eW&#10;QqeOQLoTX0S6MQHxDsZarLgug2w1WQoDiOu6vjbssf68DydDhVZDEQPxmpnYeQTrq4dn3/jGN3p+&#10;1tqjvqxAihItu/dBqH/4h3/oX+L+4z/+43h4c21lA9pCw6w7FjE0a3V5bbxBZgELdqesvLRjmaMc&#10;Bw5YxVPHThoqjTltb2w8eWJgWhuOxxgNMj+yQLYuxsxMZUzeA89rgAWI2UaroY2ihwxh+kJwFC4p&#10;XPFVEWEjAWoDzSxNV959X0TGiYgQvonG6pULf/FjZakSySxIRURmvT02CuXLHdUvsHp4CMo1d8yv&#10;6i7KSpxTlBhR77X1lnm4jOBWbHgCwEylC3xgs+gwdZFCmF44XjZatZHqRDZAmbwO/WHJ5VPYuoWr&#10;DJxzh5kY2Q0VNNAEtpq9/+Y/oYBxt0Sx0VmMgMx5+0KAE2gED/TVH28UzuPe9OrXL690c2o0F002&#10;JjEEKGor9g3tzq+98EY53dU2HkQl5RjGObbXUZcmcGEsKDZXs21MSjGTXW+qMNP7/pQn3hOTWXdM&#10;dXPVK8hFAgVeE4zUiFyQ7PwJt6N5Qdi54SSH6lHEz/3cz/WuDa+HB9ro0mbnv/mbv/mLv/iL8uiX&#10;Xsb0YDHqCw0zkjpP3vJk74XmK5Iht5KgvOl5VimZNw20Qpoksx+OKymD9m9BBFDMzGGeoDCwPuED&#10;SkDkyqVcrOwX4G7bxUpQW9CfCS9NbYf+ORiCI3UxBF4XOoAO63fAY2kq4rHVEaT6tQYXM3KKjUnz&#10;5+6G/u76fDbQLHYQ3GIC/xcRqiDrnN+K4IsXKYRTyUecOI9ILmTfpI4WjocoWOJm3RWzRGFKWLmh&#10;ZdNtt2jyhgyx2xhDOYs1I8hMT55Me/0KMVPyhoEFuw2lKyGOVSBrqS0pJkhvZqaHLhfyLsCggroW&#10;o6eZsUdvS3KT4ia8Ist0O6ShczlEEFyXr9xqNDmNzRPnL/APUddbAZier1aVT6LLD+xBThV6Nhgy&#10;JUnY2AjEYSE8Ciw7qMxxONfTUOeuoHHZGDyUk3SqE1tw7tbAP3+k2KdAPG1fSSvMC3pc/Nprr9k5&#10;t0mkN/77DS3VKcR1y7fXEX88FRR35FkYch6X64bKcDkxXjUGC00wslFc5xm+jhgmMzdE+L+lvlbM&#10;6pXX+2xTX5yt5h62wAG9YADgutRqqlz5DKP+KhDkRii3xv+wVUOuCytjYFafpDqlBydXGxggwtSC&#10;82l7rsgWIkXn0knePsFpu0KBNe21J0nurF+eDM3puRzWukfKrJr/bICBheN1ARhRGAxmRz584+NQ&#10;4YQp66L1xA5vHj0A98YxZ5Z3y0Bpzy+Vdu71hFtIM0zvHHi00nD81KH1KJq/Xqq5Y0jAIJEn4By1&#10;QgAmiwrWQytMzDQcqZYULbKX5XXXLjEmprrFEaSIrw65HF1uAN6IiIKabAdR1FWnN2pQCP6Jj+wt&#10;QYdooOLYODQ4jQIvuIpFn0o1HEKmzzETcR9wr0kr9YWnngrSibm13iPlI19V9h/Cqlx5lWdNYAMA&#10;B4PSDDXqdzZ12UHMpFB52FjzaYa5R2cujKxjeoZtB7fdfNeUDiZr0q1O+qdF3ufuIWERPMzEzKNa&#10;0Xl8j5WLY1AA3/U6TK/J4hqr9At2TnyXMrdPuWXKlUvxECdbw4gFO9j1Gn70TWF8OKmS7npiK3BU&#10;wXgOWOtU+lbvZtMsrQmnorhxC23wTWtyUhoHOHScdFcdyGOt9Y7+k5OgT40qkB1KlGBDIBsDcNPv&#10;vr+8Fdvq+IJl8pIoEPdbeXpuXlJo0GknvWfcr38qkTJ9+nmWZSBscJK6w4MAelXxgp7//e1jhfRM&#10;S0MtEWCUO5H0Cj73oBmqBuIur+e4O/djL30xVqQUVnNLNxx+PPDMaXsuzZ/ZKCK5jYiDOCJjlbD9&#10;NvKl7Zr07dAw3PtvgAfJBZeGw4LReBAio5lusQSi9OMu/jueRhdorK2FQUzayT5fXhyZ3qhxcnVp&#10;SBDarh5oW+8QziIwT/mUo3cleoTMO1J2KxlJNz+iFplyM4x9/EhlOTWhWtv893//94b5Ikb1a9Xh&#10;a1PVMdUTAcBVQ77Zrx2lvIz5oJSGoX1qp5MhBBKGq+F/umUFKoUEaiEpzburX3pTjd2TqHW/L37x&#10;i+2uy5H7ME4DD4M+NP/pT3+62oQZ/kaaC3EDuLnGXgC67oR11WDOZsYyoDRltCx1t1uLMxMytUoA&#10;BfEiDs8M2V1a3OAqtTJvXTSsxHR7KJn2Ke4qFNx1zUMIMlM5ufFlsH7SvprTgyYDq67Xe50uqmp4&#10;LQcEFU4t2tK5fr3u6d9qVJMPFBS8S9ndSsqdq+xbPL0haqW4hK7nEqmx9dBQ3qzFP4dOt9XMQBFJ&#10;7Vwo1XUXggV9WTnnX78AhwfMi31YJSDfZosomxWtvmoTnBqXyMwEzDqy6s9qwCbcKxwCr3F3ft1m&#10;lQfyV+9OlnEOrpeBlJMmPVNJdVVoCLTTQCvvx/tfpWSs0FhoE8LsLvQvKAx4tcJbtyBnOudBFg9X&#10;SJmaqDBhB7wBnur8dggIOro2heTpimYMTgPqTDBsGzjnI+yVrjzSSEv+yxqvrHIrmXYvpJlOQmmO&#10;XybRsZenUnjN4808LzrQFZEtf0XTiGitiXLgkEJEALxxVRJRhditXIWp9Fr/DTD+r42kK5zUF5nI&#10;TuEMV1DuIznBxu7hen8EtKLzYHd5nfmdMNWF+/obr9cxJmqFokYnBYI0VXSQIFencusVvvIVQ0Jw&#10;TeK4xZqWaarcQ4MO/wqPseF76pPidclziNeBJScDUCdr6NxkEIIBnUmuaCow0iLmnEdHs8rFukI1&#10;hT8lukATh4gvPOkFZcynpRpamgCymhSaU1oh20f3fWLYGn2XBQgrSL7N3z6etP0f//Ef5dH+zVIa&#10;rj4fAPGU7+VMT2y8Jj62QZz5hG+BewMPhsFm2RnkGFA73zg6mE2B9UU/zEF107zCpWwGg0o2nX8V&#10;hLRHkwIf7aGMMbCZI7DLIhqrGYc0wdL6CrHtCYPkYk16bslIhiG/i880KY+LVds3+YV/OVgy2GFP&#10;Z30tJk4tQ+8SNA4IV7qYukBoqZ867i7WOHfMWebsy3veEtgo0+EGkkuQbqcfXU/t/N0321Jdiuqk&#10;d6nK2MJtWhJVo08uG/bbjtamtJRmoQw453FFiehHyoISueqijqi3ChG3My9qZlRm2NLYsUcQKAWe&#10;iaOc5q+80+TwjDHNFxnmGvOmSuKtQJf4vfqfF5sNvETnu7Ixey9SIAfTIHvRD6b4mI0HI+U1lEHU&#10;1gcDO/GsVshokOw8ZcVZ2C3Fi7kue5+icBzO7OSNadOfSqzdCNOeRMGKknQNbTcouxRKVJj6GOni&#10;iQfS+KTr/FXA3TqazGwz9hTCVGZzUzXPv4dqJKJz3hVB2VnQdFd6W5xNbyE4fZY4d7fLzsOxrxWL&#10;AvXoXaxWPP7rv/4rkZGqiY/4RKqGpiDmKCNSXwKrDDFSEZRekU7Im29TGrY7uZq5ciWd/GUKIS/l&#10;OJmxrkGFTppBH2Jn02tNFkHwSdWLMtqODdOXcSJibkjA9mYJ3UpvaTV9xm0rGz6xX97XuFik5nXe&#10;wDL4mYl35BHhP/pBfW/eR9BGcvyMN8wP1QDZMT0o6VLuwsldDpmDJZjtqKOqEXn9XsGnw8UaJqh8&#10;DFxnmb26S3WRNep0Tgn1GJySvYWgsgQ8D+oeSlmD/pd/+ZcvfOELbUpLYz6lHbbtoC87sROplKLz&#10;epFQ66U6xY1Annp5RNS8mFpNzzZhcmB+Qu/c8CJEHTJSF03+X9H5gjNWNw2dfefpncD8wxOLzjO5&#10;yLueFqNxMDiyk2oL1k+GuWHdonPNfQokLfgMuaUM8TfbpMd2/PV/1KvZB6s89Tbpi3itxDXWTcuG&#10;QZOj7lbZsLmFQiE4vXR3gUMhiEMV5bINZAxMU4jQc1XP1Weei0WQpbSbWdAYUou52MPVNf8wUQVs&#10;WEbPwwGLV6SEHingPz/3sebiQso0CxFqO09v5oO+kBteW+UoKKf5sF41uyyiX7USurRaTfvNu9tv&#10;6C8Z9IIJReE5aplJIKA90s3/AcndiUkodFbeXZGF4abATowHmhtCoFyi5BIyn9SrsMNIMFRrjuA0&#10;T6sLzYzoGB0T8LSa8i24+S+CRZnU1d7VonMcFpoj1Upi6q2JV92s6ZkF1hCGswJmZHA6IhFun5S5&#10;YWZ1QOiKhudpg1xdLpqssh6Xek9MvU9wKlrzMRlvd6BCjb2kpfHGi+VVnQCYCNVUI10FQnE2TbYc&#10;1+bfsrRgLNv4z//8z7/7u7+rVRP//pdK78qnsah1y0Y0YcF+Ic9mEjZtY6yhMRN4+q28QlO0GhqT&#10;JOlM31EhOCHOBBc8w8zVD5UOUVSkOWoqO0HNuWo7LH+9rGwYxq/ZrmHG1gbzQeciYAAaSjge/5F5&#10;hV0pcMboSLNlFqk4xQXlpi2ZIYtmQnsJGifNBEU0/iAZDNkjvghY2+pv5BRw+eQCccxHn47uvFv6&#10;DKNEGP6A0myRHumHL12biVCLOBSr1SykzvyKDuEGCJxcJ6mCSVnl82Q000ZxwVpVIqRPGUS3bFu2&#10;QG/8q7zF6G4VHWKMIbJIYbrfqnnYksk8uU2Z0a+tr6FnIw9kbKkmUZ1mJo8TXNIkzcMVxGN4UYAC&#10;aXvRmXUM4XOPWOocKfphICLrSOUOXRggVzjDLe7PH27gw/aiM4DNfwahStJ5yizEJLhFUovIRrX+&#10;00cTmuJLc/Aitfli6u1WdbyEWWFxPK2KWd5hcUvwrSaPgwpsUObGOWLikz5hDyYHM+K7O7xRZpe1&#10;pcOqQew0Tzl0rqMBFfGL2O6ykZxddGbKTqJv3abQU+qQ9pS0XmHlvYEfwLqbWVuCawNDaXJvZ3z1&#10;q1+Nw7TaLKQsu1tDQhgu+Fr8FIJjOB0aAisHbKyybBUqEaw7tw9yspDXMf+90YPnMsf8VH1hAQ4d&#10;Lm85I7Kgk0sNsKH6zehMWha9zLEf0C+0Ix0J9QEdN0MPhAnN9OXxa2YIsv4bggEqoDda9ummwkqq&#10;b3U8zVanX82jaZ2oykpqW3TwZrNMzVKUTLxbPudIqImASJaIQoVCM2VR9ARhwrkBrG8MmKsMrzMG&#10;qTfUcXVd3ObDOrPNeHMqZousAcB5/myRZ6DpVpgO+omfYhv8vMwdh8087PAX7ARxayDwWs2Csjr1&#10;62WWDuG1T2fpOlK+3eFNU2TNhADU0l40LUxVp+6EeCtOdd05nNxclWlohv7lLEo4/xSyu/MH4Cbs&#10;tY4mGzhVeIosMzrNV+E6CXiLjCTlM/OoLkNyh0XS1OWxlTWlNJDIrewnbNHEw/DaphO81V3VatLR&#10;Xf9mEJOeslRZxJyACy6ynHE1bCgB4GmDJsf5IsicAv4hc0BdJKKT+cVswe7TCZBjtfqJtuhj4BEH&#10;cFXNfhvS7K9IgY1hNWzOV+XCblONvnpWHGj2HKLK2L7+9a+n4T4s1X/LLWmz4IkOeHN5UxPZdOUd&#10;JBJkKqQfObLCJQ0k3bFAt8AqWLkU62hm50522d2rpRFcjJ26aNUlY7FIGntEPLrjP4syC7UrRGVW&#10;4RtcyAjJq+ue80dB5lU1Y2ZTmJKF4Eh9OXnlpV2FjI6QWkMrdNHMBjBqumdJDqvrFz+eLdigbiTg&#10;yZ2bgxOBflHoFsNwiR1khGYGoLIbBRQ6AE4IU37VNYNRNzTX6YKRoKDaQoy+YlXSIQh2pGQraOmH&#10;WqzdpzrgLkyn7XIN/yqQpCknJdTQ/o30X4WOduP6hxQRkUd3ghlqbH+PqAHQFZYe1rz8pQgSVx4J&#10;1BAD+RV71TYPiUlQ6YAK00wDHsMxUxXYlAao9Aagi3iaFE02dtKeCRM3QFlDZtILuFKOu7Osc8Tp&#10;PIZpo3ITOK0WX8ryutVvao+mKWAgb1ZenUaslNxgFsJToEde2StmqlYT/xojRWWvujP3r76Xd4iz&#10;oQh7sC3GQeYgR6uVyGYmKaFUozF2qUTEJBRk0pJOqXEYZpoOrj09D8B6t5QRnT32x7mFNdu0GtXS&#10;UuVdlpC1ZNH0on9TUHcaVrnyLsNboK1m3wwKeCnHMnSqjk95xrjanINrsDvRsE1wMZpC5q1KJtfE&#10;X+FCyhB16w9pGo6ay9vLLKj5jiUQdG5ttjj5WHeeCWcqgYMVUWctHRPYZYqw483+mHRkC5c9AFwC&#10;sj2KBSCLdB1Ri04YbRaTARo2c37LHd0Sl6MpuRBPDch39OucbeCPAXaIhg5xjVAD35ULP6swY1AI&#10;mrRBOQxDGzc0ozNFqa8amhu3h6EFncSxBDxO1E/qAF25fRTVKZ9N57I2i26ddLAd68h5e1S1PRs5&#10;QxlKBM24bTM3VleoecxkFJ/nT7c+ilR5m34ykPPIFpsydHdzKh7VidmlyexU1Mk0tiFtKq3hggL9&#10;KBHfF0NZ0ORJErS7SD2Bnmlmr8UaYMASwzGQy85FQCe2fKXABEyHiSw9TFK2q06qE2TtUyyOdN4i&#10;aayWJ6YQ/4E3Y1VfpDAuNomsocl1h5WlyDJfx9ioF/gZhMSXuSROoH0Eh22AH4BxTrH1y5umhN3C&#10;yZMXjAHU9NsJXRFwsytJhsGmjtJeMbc4ED98vCapyyeCI5L43fVfBINZOuy//Hzbt32bfFkoSNtO&#10;5GTO65GMxKScjip3TFHM3SGYTHtDzlQ0EA5CMDNQPZ1MG/P6Vytgb6akvY6ZdX1V8pCo//oqZi11&#10;R5S6oWQGuORmjzC3teDFX9RryPO77LfnV02ZM0/I5vnVyUilfqYkmMMJ0DAzQDwlRHN4raYLTF7V&#10;XKed7mB9Ol2d2YDiOmbs1ddq/RoVOlLXmmPAJbg7XxSmwH4tWbrLeMXfypPdDtmOMo7cvl/vmFTH&#10;SlHI82Z2obbC0F84iEh4TfOt46sT0POBYmurGUWESoR4y8ceZIvs2cXzgGp6PFDD4q/nM1nKB2hE&#10;k5wnv/L8Nikqr19wiqw5E7eZJg3P/XbLOErDgxZ1Mfq0twqij7ZTuF6YQ024vTbV6haqXEPowoah&#10;MQ5jPiJpvv8CF2JTZqAVPSvXXbq1DUAoMRf0rcvmK4KFUVPktW3DNCI6EpQuAb5qQvP12Fsy6A4q&#10;OBeUTUHqlNcMclpVfr2ANog8/6o5cDqoa6603i+wx62RmGVrIvvr0jO6wkJ6gNjQW+XQJarEdieJ&#10;6TfOxZBmYz0AbDIdFPEvKA8YGIPDBd/52pAw6S7GVn9eecFzI8kTYGjmFu4c/Q6h1tHlVakKG3px&#10;+0ST4Wr7CCjtd3YNB9TNTk64Fn/TmclLRFGRyXZ0GTplxJgo1yh3q60F4nKQKoAjNBOmLmxIgAk9&#10;cl2dUmLnTu5IOKUQdR5IbKkW606PG4eE/gUOpF5VFq5Qvjagq4mwtqMwt0ehytZ/5JWkdlziVZDg&#10;R7B8Lf/3plnVrGZ4EpUCa2WfbJSL2lVmnSLv3ltpBaNVvEKqeWVW5kUsLl82EMrBs06FbISamELt&#10;WBWbItgt9pJfSyehovPr5ODEpsqNZ09BhErndWrKvxwLTEN2fQkNMDlNLh6x3U2XFnGYbwDDmz2z&#10;idylKGMITGrvR6Tn9NClR6ad1KTKtJSBCihmNtnLOl63fErCwyhATUWa69eIdfUDP0r84hxi59i0&#10;pI7oPFSTGvjXan49UvN3jBlXWGe9X3jfrnXKN1NIw1IHxHpqWmUZRjpJxvhJD6m0Aa+phmeA4sMi&#10;qaepYjGWOuHI8ynn+yUUNWqCSVJUyNAkGjaGhCudmvSpyfQ/Pd+TtVX/KQRNV9eO0zzKGL6WreTh&#10;Hp99/X9yj5VxRgyVyLzhcfuXu5vGyW9JvibVbA201bcSt5LlInIALfNipNYu+sJpnpwBLEdIXvgq&#10;R4In7HbcrHOmov0JvPpL9jXn2AtD6nfJWhigvhsf1ZmWcTUjrea8RYWpbsrEA5ZQSAP9BuJkTGMB&#10;zuKAtaDKCdJJ2K0w7Zno9bLD9reZI0ch3x6mewyV2iOeqmM+uxQIigid21SbnuvR+rIBYMkgbxE7&#10;4lY604lq7nrcl7MBt36rw6PkNexotOZXMweFz+2fdLhsojoiuN9a6WKGNpDApHADpTJHdnQISUoE&#10;KXDClSMBYVvS13l6S8Z+fRTbCqYnTtDeZfhPJ80YamJHYyGm+iV61W+p1CiYHvyrmnrPUpbmp1We&#10;JY/WNSj6HaKsChKEvAthYHb95TrvaA7GmqPTXR0xNz3P3+eJTObyKVTNHZSnGalx4vtfEB0tBwW8&#10;7sK51TMLXxmx0evLX/7y3//939ew7KE0AmYAm1wzWeXSR7/zqXnu+Jk70xsx65oOO6Qj0xV4aOVw&#10;S5Q3boHWKOyEg6/JzqdnBr3xYWocwyLDJcVAD8Zadx5b94SppJljDglT19mVq/QbUnv61L+bLVJk&#10;FbtBM1ixuIXOzsOitxUZCYLXnBLpUeI2T7tGUghkt3zMCwQsTcVmTPQipjhh/jnDUKjJk+qv/W4I&#10;2MCAPstBBhgNJYBuNIIPMQLnYbRfUzzTQA+OUlFw9+ZOqO1WoaFW0UlXfNUr8vl/usVPNXMJfdXc&#10;onBDY01kMWbWDZwGDAFIRJuj1lw+aKhImSL1wkqVI0u39NlBTHrwywqm2ypUqCEzdUkQ/rA60yQd&#10;UrsxlUdVuKC2ftXUqQqzF6OYCPKcCxvBN0nNM3ymR6a8xZ+UVhypTrf6/kMpSK/2hG07uqTMVQje&#10;rfl0ZMfG1whWiBPzORFcogDz8zIKuSnwIIr/6+3dcogjaqI5qYFtkqL/lE7S/zBsNsxMFU7/NDbF&#10;8iY4lFJ0aRO9/xnvOUTqStLAk37SVeWpsWyjrXL1YrWtht7etkzPyiA0ea8gRO5XMoH/DTOzu/BF&#10;Cn63WExvukDqxhOFVFqTAfUGSSgak5Q8Xc1Y60hNTW417C0UkOKRhextlHWjpaozBqvjjCv2C82d&#10;mLBnHk8IM8M3f/M3t5bf9rh0bdGzJtkgs+F1AZrqKXGdoj9poYSaeP7cbEZCdhoZqzSrCxbiJCOl&#10;lbursJKLj9l4FhronWy8naKxTXvrOuRZE+joxKt684fUOCTRUs1DcHuMWqOoCx8fKEkpoS4WWMLr&#10;X1JZGhZZgqwttICLgUhxpEJJcdw3N2TN1jTEWZws1A7fUY5PaTJ5iQnxlDwx+fbUIuLTuTroX7sM&#10;A5DALnxpCtRwgBlEmYbenD/ZCAMdNS9YdCkyqiycAZhbNfcdEr5dq63kFEF6fJL+yzy6a1EuzaTD&#10;AnSOQFHUImFM2yXXlozwT8me2SBiWjNwRhO2FziIRhtXRXNY6oo+2dV3Po+ejfAgcbkxaw35/lVs&#10;JRDeMZpVSFGJGSkQqiT2EqdzT5WBtq3NvfLXEpxhKUWVN3zrt35r/7CqXRkeWtS23xQIxl1eaA1R&#10;GJihVVsoYOgBYA6+5kMdWVRYkxGfKqZJ1XZcjGnOaig8gfBeLqqscM07YdyHM0boQpNJDBqwrgIB&#10;rqukfQ+vNlXpPDQXEfqt0HK+nVj+zV0lYXQLweIsM/OK6+3z1UGthrBr1taJmek9MDkJLzpHB9xn&#10;US46nSqXetA1Ve580BxxIlAUti96CAW1nciRp0kpcMQNmDX0ZJ82ctruFgWsOfiSfRPGWqXJWmWC&#10;diOF7ObXAVrOEr5rZZN/DTu8nFk4FhS8PeXBl3jNE1zO0Phhr3hWZzOnSmhJIO53bFM1ah2k0Avi&#10;tXJ5dZUGhrQ5RieWHXhIzUUTGej6pfALehimfJrfr498pkAxBZAq6WSBu/o+oONjDtG3/u6BahQI&#10;Uv3MEZ30GciLwgXuhsxqlgBmDsGlJNoz8LpLG3LM2LPHrkJ8yhmJCSF00l3OuHhEbwqpcaNLl91i&#10;xys4iA7VnI6z0N7ta9Zxd33ROebrohNPRBINDymkpFhQjkhBublFEaA6EQmiMuXmeVXuiWv/xqnt&#10;hrFRZDdEVS0lA+cVGQ/ztXs54y6GXN8EDPVRgEBONwdXTc0RhCi/bPR/HSPOXjh/y8oIOrRSH30e&#10;lyoeuyQYktJnrTtBuOoAI7T4v2FQNxXWkIqXIFSnxdOQbVzdPtmaRMEYUL8jgl2qBAKQQtzgscKF&#10;6QrJ1q+u3YJUdKboDTwbiuhxUoP7HTyGUdqYz49bCGbXVdCK/+hiAYuqsXRjOttUmA775clecOgk&#10;3GvYNLllimqWjKTYokD05Ws5gOhsZtOR2q1L+ECS40o0SSk2JgVch2n4fBhgLucsxYLTg4DC4bmx&#10;wERF0Z+HDKO6nkPeEMD0uKoCAV+NzkAI/Ys164jb99ucI+KmcUNL59UcoiLuxdTUTnah3C4LQVyh&#10;DQk1rEk0izjF7raHFqEKQ1RXQ0kMZBrVBPcx0Em3+qUQDUUrCqSZSFHUSjjjMMmaUNQtCBzMhljR&#10;f16vJt543zTJrBrOxGr221BUCoyU5/yhtJGvklTX3RZ/QmYhuKGrpfm01xso0oXq9Fp2KsWecRfq&#10;lOh0XTuheRyOH61oZvWVEA2HbtHkLX/LyEtev0i9uMQbf7Ax/Sw64QF7rx5PZMfkIpi1x4dahAOa&#10;ujgWnp6Y27Cs41rNlzABKFpBc78ZI+Jezq4kskM2DBmoiXojJgjOWlfOSTIMDbKjhqDynQtA62jE&#10;oyN04of4T3ad+Wen4WBdUP0uO48OzBHHADY3G2O0p06FtgFU0yYNLwF2eHPPhxqq09PX6tsPkA8U&#10;TYJ4t0Qu6l3aLijD95xwJt6Y193HrOoNEC+a0LmowXM0IRp1TY1uCXYq30eOEWHoaXInhh8gSXyP&#10;xaTeyYVbIpCRsXA7k1UudmBswK5JuUKLEqGxeDHmN2B3cv225sh2YqUozaTqOh3OSZFH+Z5Rv0la&#10;dJ6Mc2A61+ki0cVnvVDv8Llc9ebCQ7WaKFDFIkINJ4hCuFqFGGAjfK7OEHh9H311hnmADJyShqSO&#10;YJcdqdcG2dhuJt2gVbw29nTYu5VxKWqwnC+jPF0NispxOBWpRqu0odqI0L9jzA9FTqj3VhjBNbxk&#10;nUsa4BxOIHN6voGCRE9srHC+H6mwlPkeX7/Z2yhj7lVubgSc/ArpZV4BELisXLJj/W5rSUM8CllL&#10;+OBLFCQsXnk6JwDJaWFmmwEQdzAkDlfCD8fhtSsi1eTwV+r/r727SXLcBoIwGj6B739bV8+L+JyG&#10;xqvZigsFCQL1k5VVBCGo+9pVk+J3nYmKBOzRUhi4thlYSuSjUVLLcF9D3Vj72+44uvsFvCecTODX&#10;GWbFWVxVsZNjkgUHolSZXlnSCMwErjGAwsKtzoBtTifcgEVW1SEcrt2cXbcqV6EkMHiDImJ4yGlX&#10;9GOLIBZWt9IeHzyr7PfyN2m5UOEDJpcd5FTiLW6cGRy5S/FVsq+/rQv3WnPCTThol70M5qO7d24a&#10;fkqBqX7RHleZdJ+tg+mQKJYbCMmyA6Vx8u7qCZz4Y9QmfsJFttCwJEgLq1VjX5Pcl0y3cGG/ypWY&#10;fv3vK6hz08IOJtvrGeDME8F84WaPkMLNLxZWN/gbPrm/ZvM0zpewawbhYbJkrh09Gr6k3fZMYmfW&#10;OheFcJY78Pl3z0Y98jMPy7GAQGvskY0R8Vrcyr1b3LgXnCPWLTl5fgrAY9bCikmFBLIlCWSxMECD&#10;LP4VVJ1z0EyWU3hWbi8zDE8sxm8jq3IEcUOPZKZm5500VdmxxTV3ZCnSX+OFSu7xTjcgY7nXFF+R&#10;m5dxuXnr9TcV3bBCOCNDg82Wkm31k3s6Ny9uAt6srdJwA1XqSsbpakqeDUU59E44vTs5jbsn37JA&#10;ONMYo4SpdyDVE26WU65u3l5a/6OAL9FA+NAMvCQz8oaz/1qsGu2j69y0gfdqzT1K75MoXpimCD0J&#10;nReC5l+eENUg7OXCHQSiwZ1cQFtT0qFVyoiNothL+JL2LtmpnbNAo1dZvHNvZstVt/DNLQjzrs6e&#10;Z2WEN/fTaHVePpb+JWZu5jsvypEgijwlWkGntKPEKZf1BH6P/8roqkaPLQjCtPwJc50rvrSwPwB1&#10;8OkuTh4+vjH6d88GD7lR8hQtIkxvA4WsgGAQNbWL7n3++ucGf6+Heurc2FR3y0n0gg7KljkaI1ZY&#10;XCPaVZHzblm48SNnSRAb0gIN1MxyaDyOdJmp/F18PqOu2lakbgiiU+HYBJZyhqhBLNzQnEcqtSgH&#10;ezRiErGhFL1sMolGyACE6i9ubCDoolRpu1HMSFfuGy6x1QtRrjaRE+wLOMPoIqeoxZ8o9Em2YIFb&#10;mJR+MCfBZ+o4ctbabHO16aaNpj9Vt5Jr+RBbgOmbhqgu1yjdXAg6Ub7DamGBMDBRjY3kGyBgrtcR&#10;LExoRA/xXUh5lHCWBA5dYGyVxlKqRfyfvyYxNe764xX72ZDBj2rGbFKs3pCMYOtaqRFnCnEDH73J&#10;yaqwXRVBxNqi3OVTYEu3DIDAz8tuO+qeeU2grPO5VzzKCrc8GTZFseeE+1kU9HObFmR6Gglct6VB&#10;WSfqC1m0iHDKB+qA0nlCXGYAy+9oVO5XevJ0tTP1Ef6Es8top6VwbnUjqlqm5laYlrXXTUUrSzd2&#10;DSG8bPyMb/bDOcfL/Cf62cCF+otLAOp2l6Kv4tDVZZKvHQ8tONSePTfKy0Tyo03TtwwT6LOtKg/5&#10;DZYgsurOl3XXuUWGIpu6GMV9Es74e8O4W038Q5XBDwmDjg0/06X/PvKrFBWskiulAc7+fFm2XHvv&#10;rHmaU7QsLWEoRuvCXS7Jnw4xp/zChKIQ4W/hzlZOezNouZ5nQ8tligkV6zVTNbKNWEJK4cgTM5fA&#10;9Y8tGelWcwjClYg6w2HZsreyZPn2aE9aOOuQp+/ceZUl14CHVV1ut/BamPimuJQYG/s1ev0P99yu&#10;+JITM2LPOlwIvXJeyLGzDGTkYlqMNxVPjhLpgWbUUuEBZzsE3TauAXXYuvyEVhIGnbs9UZhqGSQk&#10;S7N8jMfrWqLih7vhTCDJNJJT/is3DHBept2Q6hEh5BRWwFIhwWgXVrnRgkkZqEMDDad3y18yi2/Z&#10;9XgNWH5tORNWwVqCBbJRXYZb3M7mWu4kWlJ3w1l+j5xz9koVlhamVcHUyICTd+mtHAjJR/UgvbFe&#10;vxjMEoYVtdjyMDzuwWFREovNuywv0FSISM/Ce8/wQ/bzt7TS0/fAPHrSM1F5kZYCsQyMThu1ztev&#10;rU4CV8o8USvuunX0EMq2eBWeEGbhcj51K/xnFiJJFK/MLcYmHQsf1Cw4PoUmKJEgI6g00ImIZgr5&#10;BaMYrFfRdAd+8olS0jr8Az2/qY2aT5Cey/I/Z9kv3ptjWd6tfM+AeEm72UHe7axczzsimdfAEiOX&#10;SaDiTm5Ia8o76egFmbpC1htMaz61CFAJf0O6ZMbJ74dI0RqR1i+6UMW8fpGprESbUDWKtXDY6F9/&#10;m15YjqJ3qcC53DSWD7xbuKoU17gpjQl8OZm7jEusfGEe4SLo8xq3DjJGWIlt7Al3KXy8iBWRh3xW&#10;UZcZOWXp+W5lUjNlcp5UJY060470btKVFDIa/zWGGG7s8GhZmSuC1J3L/mKwZY39guHuPrt714Yn&#10;99eLosCXNSkJnTzOYqDwYdpmVvl+timSTR2ipSGfYG46xHPDH9D0vE+ZdZJ/1hIf05+KLgxNGzHS&#10;PKipaEM0xsXn0c1hkSDTl4dA+UQwdnaiTwkGYupijw4L9KWKnyn7XuJh/8p8whOCymVLuiQ8nbc0&#10;c4ed2gXGOZdLucqxcuMwUKbdp6UhE8lEgddlUAjwhgzdf02zfg6IlZlM6ijxhKZKFOZZdScn1pr+&#10;nSuXcQNWcNj4Bh0icarZYqDFdS0qi6xDIedBKvp0qRpCtlixbXkSVRS1tBheXNza6DzF11zvRlm+&#10;U3M3KETl1BMyZtte3Q7CJXYGPBwrpmA5CTchtfMaGuHD9zCMAA85s7mkcIJmhvNlB6ZFh4dgkrHQ&#10;FB0/jmU5mkVdZlQTdEhsMEZFttHOwqxNuw4dJWDJmIrGcjOnkl/iG0Jpx2boGrbgRE6NMMnB/zxm&#10;/Ce6NeK3l49738svAl8Evgh8EfhzBCriW6MV679u989naf5ty5/b8ZXwReCLwBeBLwIPAv9XoP8B&#10;QzdzepAQeb4AAAAASUVORK5CYIJQSwMECgAAAAAAAAAhAIBQ+1r1ewEA9XsBABQAAABkcnMvbWVk&#10;aWEvaW1hZ2UyLnBuZ4lQTkcNChoKAAAADUlIRFIAAAGIAAABnAgCAAAATGag/AAAAAFzUkdCAK7O&#10;HOkAAP/KSURBVHhe7H0HgFxndfX3+nvTt+9qd6VVL5aLbMsF04wrBtNrwNSQEEJJAgkJ/Akl9EDo&#10;JEAoCYEQajDFmOLeq3ov2+vs7tQ3r7//3O/N7K4kN8myZFtvvJZGu2/ezHzzvrP3nnvuuUIYhuzo&#10;bjjebTxCYkzyGcO3RHxFZxIChv9EUcBdxvBTfKn4kUD/H91TxUfHKxCvwCm5AsCTo7+FQCKVMTl6&#10;JPCGQw7QKgQkMQ/n9Pk93AKRuQLzGs9xtCB49K8tfkS8AvEKPPVX4BiASWAhBUAhgqRAivAH0MPR&#10;J6CQSAQ0hSYTqxRKIW6S8EXQFYdLT/3LJX4H8QqcmBUQjj6VI/wB9EhMQNIGxHGFUBF95rmeLFRY&#10;UGS+yNI3bd6TtsOrzlutIHYCMuFISu3ibO7EfKzxs8Qr8NRegWMCJuZ7zJaYKoTI5kJPcGRXY1KY&#10;F3f/bOh7wyyc6X+DU0mev8h7xZlL03x9RFZiTGdMieOmp/b1Er/6eAVOyAocQyoHLEJ2lhAijknw&#10;oizNE6tbrF17qr0P7rpmyG0u6mrB0XiA5OCLhQAoMOXxLV6BeAXiFXj0FTgmYKqHPWCU/IApAdNY&#10;6HosubN/6cjM+arRZAcVWfGtignoEkJBQMAUCj7lc3FV7tE/kviIeAXiFTgmYAqJ8Q5IISCIIaVz&#10;ZUX5xVD19oOyICwJPF9QZNe1fT+0KZgC8y0DkejoeL3jFYhXIF6Bx7ACxwRMHGE48Y1QyJeYe88k&#10;+8GWwZKaQXwkCrKPXE8QbC+ogSbHwTyjE4gEj+UCj+EziQ+JV+CUX4FjASbSAHAVEzHnglh2/d89&#10;uFnUEwz/CqAbCKG0DMLQC0PbwYExGJ3yV1m8APEKHOUKHDUwAWaANjxkIjFTIIizVW9KUkxOIEFB&#10;QGERMjwmQlhpufzIegoXZ3JH+eHEh8crcKquwFEDU4QzJEjiyRz+TxgpX9EMPYmIKQj8KF8LQsEJ&#10;AUzAKfqPvhVHTqfqRRa/73gFjnYFjhqYgEroRuG0ETI3AikDiiYmBw7pBkKB6CUR/XKh6IqShWId&#10;9a9EoBRTTEf76cTHxytwiq7AUQMTrRN6TQhn6jpuVWAZQZLAKlGPHCegCIwEhwmW54lcH964xdnc&#10;KXqdxW87XoGjWoFjAqZ6VkYpHR4viSyL/hSAkiAG/lzeJnqiWHNcDlJH7WBwVO8hPjhegXgFnmYr&#10;cAzAFMLpJIROgCE2gngy9IUwKSNSAq2EIIqgKiK/Q0muOVSWq0dMMcf0NLt24rcTr8ATtgLHAEwA&#10;mhBOAnWHJd43p0C6JAeUx5GOCWgl4H4AKVOsF3jCPrn4xPEKPI1X4BiACQmbEsm4ESL5TDbdckoT&#10;dQRMEC4ha0MjnViVBTkMtIon2dz0pIa4SYB2gFujhOSQQtkdN22iQCrymnu4L35Qg0Ff+FngHCgL&#10;0p9P408ofmvxCpyCK3AMwESrxB+GRjl82WV/WFEckTmiBDpcEgJVDlChg24gsF3gEip2ngLHOI5k&#10;5BzHgQRhFT8P7qK5BSoDD8qChV84FlBHfpgiJFKQbnKNwsIvfo6YTj8Fr9r4LT/tV+CYgImrBHjc&#10;AwByCt6YqqBnDiETsjkWBAoYJ09yfCGwXIcqeIEKYKKOOQRPhCUAJzwWjpc8gCJOKrKYq6MOIVIj&#10;lsKPoy/+QC454F91QELMxr+e9p9T/AbjFTilVuBYgIlgAqEMt6YE7sz6VRgziTBkCv1A9By4mwih&#10;L/poTqkEQpExSwZa4X/kcuSzCySB0AmNK1yniS+ETaIcorgHwjzAF0RQEJBHiIO0kHh0gJng+gyy&#10;KA9+4gC5eQnCQ+V4p9RHGL/ZeAWefitwLMBEGRQlVjIgw2a1slDzwgJgSUJMJIq+5ABVREwjCIWa&#10;L9y4a/L6fdXdU4V8jbI70jqBGgeKUfQEaAM+IW5CZY+UBq4g+YIUigAuHgTRH1H6B8STJV+WA4k/&#10;klcFo1uczj39rsr4HZ3yK3BsDpZAEqCJ5Ei1AXfbXeadwfSq2wa6x5xWWZJzml/1HctX1FBapDLJ&#10;q/XbLBnURFnuVNTetNHTkelt0lu1EF4EKUlQRVJg4nTUFRyNWom+IsQBtc2DLBzEleXzAvIo6Grc&#10;4mzulL+W4wV4Gq3AsQATxAICpWXMktxbx+6+u3xQKXQMmKvGvZQfBjlVLjDf9pnBwkUSRJbmjulJ&#10;PdNcVWUjFFMsUATX8GxdURKynhTl7uZsZ3NicYuy2KBmF1JsRsOguOETv5FCM6BULwigmiJrJ/pJ&#10;o80FoBXFV/EtXoF4BZ4mK3AswMRbUlxkbUVB2uIUP3/tb1rCNr39tGHHdgQho6VLzLMDJ+u7Xa5z&#10;8cpFujcwVvKGzcr4dNmCQzgcnELDVFOeklBkTWG+JrrZwEvLYiZptGSSbZlkc0JpTyvNOkvxSIrG&#10;11G61+CTKIziHBSlhARKsWvv0+R6jN9GvAIRQ3MMU1KgEZDAbbvitCx88Pt/mDSasoHWsqhrf2XG&#10;VdSsmnECuxQ6OT9ot8yrlkhXpnZ5QsqVxZpklEK94CnVqjhqW+OlytBUMe+peTknqu2iLCEqkkJf&#10;ZZht4BqB06yKbQl9cXtrT2tzl8F0iRkiRVXw6AU7RbU8jlAInohNj2/xCsQr8HRZgWMApsBjVQwj&#10;CFzpph3jv9o/Oi4FKV/ILOo8WIGfrtSuSaHnTUiCHmjZ0H9mZvLNyk2ymKBanKR4Cr5EDfomJ4+E&#10;z/LSNxdy/z3TNpA4SwlxWuRvokhZG5NFUQlFkFSwLlBEwRCqaVnIKcKSXHJxNrGkRW/RYTZed+yd&#10;o6TmPpeIG480CJybqiNXdOQRt8MkmjHMPV0u8Ph9PDVX4BiAKRIWeSjwB4FQctl0cWK2UPu/WWFb&#10;CYGLlFQ8T5BmUUETglxgP1PNv1W9VwstHylZoAKefNEO3dAJA6Pkj5W1awvaH1JLmNKjiLInKjAM&#10;x/mht6ypLgScaqCJYSoU9BQrKaLoyAipglQYQsTZrCnLteSSpnR7SmhNuC1JDfOhOD3OxZ38b7BR&#10;kHry71JnH2eu6FaXKvByIInSG+qoOojV4W4OzZ6an238quMVeMquwDECE83+5kpHzAOPTFA+fsf+&#10;HaZWsv10GvlWUHZDRfAyoX+mVHj7omkmym4yZ7KUKyaKjjtWdUdmCuOTk7tGJvJSys32iFI60GyA&#10;iCqpsqh51B0MiYAkKoYbun5oOZKo+klIDBTgoW/LiiKoSsp3xdCRQyHDlDZdWtZknL6ktTMN3h1f&#10;QEKaKjUfU0WS8wiT6pYHEYDxZuQInOqwNSeOOhY5xVP2YohfeLwCT5YVODZgqreLgNtBTOKRzkj8&#10;yqbROyZsUzBkXVZC33R9AJMRhsuD8t+e2zI1W90+WRrJl6ZnzdmqPyNrvqTakuioMrRLSNQsWQuU&#10;mgLrFMz0RSuKiCnkkqICnYBIou/66dBpsUwhkIqJpknVEBUFjk8yZOaQIYgqrAxU5uvMMUSQ6H6r&#10;Lvdmkkubmxe3qlmR6YjkyI8lQh3yt+MJHTeUmkv5op/GOdyT5cqMX8cpvQLHAkyUHJEmm3Y5dbfx&#10;EOSHB0q/3jdVFHRZkzGit+oEkuAbTOioFT506Zq0Lpc5CMAofGaaDVYqkzOzU4VqvmzWfK/i+LOi&#10;bouBTMokCQU/fAE3bMHSQ6upYq62/JX58WZnAt69e+Wm/cvO2p5tkeFjIEJAgCiKMjb8Q8JNhMoz&#10;0JlgBL7uOzldXJJJrWhvWZRT2gyWkqjGh+cA5U8uCLyjL4Kjhk7zYTioU/oiid98vAInegWOAZh4&#10;2y3ggP5EaINYBIET++VQ5We7x6ZFTVIQwIhV5FAsADndUs7/06WnLU7AZgB730PVXw40hFgYzouY&#10;BefC7LnRGts2MLNrKD9ZLJQty5MUR4I5QaBDcFArP0cOe7ZuOnO2zKSSOzN5a5j4w8rz7jn7mUyG&#10;8MkPBJmyMSjGmQIxOpygQJ0D1fAHWCWkhQlBUV034ddaBHvdotw5K7tbNcr1FOjW0d4C6UJDs3kE&#10;NsXh04m+HOPni1egnrocvVyAd5Wg9436/bGrAUrwD2B3Fdg37t45qRiizDRRguEJcAsjetvt0vsu&#10;WrEmhYQvQKWNZEku6mwQSqLWL1FfHV4ImuwwF9Nn1ZBN236xVitVw4OD44v27jp959aO6VGmC1Bs&#10;hiMHZjK9P+tZe+PaDaVk1lQtuD+pUEFBP6Di8ZogKCQdENFK7FHTigCuPaGKNk6tSBqiJSUMm6Sg&#10;Q7LXtybWt6f7srqKw2BtADyLOCbw+Vx6ADqK4xQfgx7f4hWIV+DErsCxREzY9kKg8OYRpHHUxyt5&#10;wR5P/NxNuwZlQ5BFQ0CXHJXDwBE12dU/u2DNhU04kntbcuMASCyBW/UbGnID11VkmPMCGZDIsaLJ&#10;tm51/niDPziuADpk3y3mfZbZ/qyrrtNyuyW1putVCSYryPgQf6GlRQUOeQq0CsjQkMbJ9DNKB/Fc&#10;qkQ8PUyiMCUYiZ6oCJieIGiBp/luZzZ9YWe6r9loS3Elpw+/Tbwp5Ibg0/l7i2OmE3s5xs8Wr8Cx&#10;R0zEzCBiIpwBKIloUJFdf0KRPvq7XftFg0lyShCsQPADB8CUC9xXnrny8o56fwl3mIMSiimAAEQ2&#10;Ip9oADqJeRq+a1ns7rtGf3+9Wpg1oDyAWqDqDdp27rkX5l7zSpZKzyjK3nxx0/7+nZPTE2U/UDNg&#10;vUG0u7IUKiYMxoUwLVKg5goyeoll388yiKAANVwhLlGXMXALsBhIfpBU1VToGW5tcUZ75mlLV2ZY&#10;EvDUYMQ9mOAhAotv8QrEK3DCV+BYIiZEOPAQoB5/inEQmQiKF8zK4kf+uGc3g5ZISgkiRqQALhRI&#10;mUL/4sXtr1+dAqETCbS5nYBkMwF1NP70vFY/McsevHdm63Ypn0+VK5LrhL47HLj62rVtV17Nlq8C&#10;iogCFFIIxCScCknfwZqXn60Ojs0M5IsjlWrRtVw164SKHYxmWsaa2qdAwpdn06P51aGwBLESPQ2e&#10;jxvWIaJSoeMMyWfTkCU9DJKBszitn7ao5bRuvVViOpmteFA5nPBPJH7CeAXiFTimlhQCpqixHzwR&#10;p5oQgFRE8Z9v3LstgMWumBZghyJ6gSMLYSb0zmky3nlul+x5iFi4BJtOUEEVH0yV67JKje3bX/n9&#10;TerUoOKFnkWoV6tZfmsq+5LL2EXnMzXFQogDqNIPEAQqUfaIfFKleA3PjgRswmHbD0xtHZk4UNmf&#10;XDLVvGRQVPdKUGlW9dvuflbN2qih3wXPjkBNRPUO4ES2vpqownAT5k/4kSqqiUDMBtWcZJ3e276x&#10;t6lHj2SZ3GaTVAWcDYuSO96r1yjg8e8vPOJIHXp8pcUrEK/A0azAMURMURkLkywpmkBFDAwONqYt&#10;iJ+9/eBdloIqWxYBkQDeyVSZkPD9Zar3gYtXJegodJyE3I8JygCYOXnsgc1TN9yUnZ1WrQpzaoip&#10;yg4rCErv869kFz+DtTb56EuBHx03lCNIi9QJxAMBCgBT+BtPROZynuiNs6EbBn9aSh1w9VnoCOyy&#10;MjVl7jh4pWlvwMGylAjAokuypAoyAj6cBRoqCQM6bVhJMUFXAiPLHBmS9VDsFu1zmtkz1i9Jg1Sn&#10;/I5KkPhCFc91A00GIOJ9RI530ahhYDRHaxxB7FQsiTqayzA+Nl6BQ1fgWICJBwgeavPzwCRgDIH4&#10;b/eN3lQKypAvga8mp29b8Vk6FNrCyqeuXGtEAwVguoscCdLte/ewG+9ggweYV6UQKlQ823Qh9D7v&#10;LPHqS+y+xUoI2SSG0xHFznkfHrtQqYwsfT209PLyIKazCCEmkTt3WPfcXv25r02A1ZaDsFgutxvn&#10;t+Vfec+uSr8p1aQM14K6VTVpgxvnzuQMsZOXVQVfQWUOKk7DTqGCJ2ZAWOEd6EKwWvA2djef35dK&#10;A39J6inDy46iKK7SbMw+5yEUYRONRYiiJe50FzPn8W6LV+AYV+BxABNFLVRkQywDsgnBx39vn75u&#10;pGiCXUazLhHP1E+HLE93pz9/6RmtggOkYabNRqaCX/zGHRuQAkesOiIseEPLDMrV5ae3vfAqtn41&#10;MxIOYhjirJEoAsiAPy7XG2ncVgDPCnk4GGzRJMmSX2HDt8/8etjZbuoVV6+FoROMqxtTL35O22tC&#10;ZrksuX/cum3Lrm0Fc0ptcZjvi44dihZUVlA+MT2FWEek8ZxI61zN0T2kowikoHPy2wRFk7wcsy9f&#10;jxcnpTxXoWY7IA5YcY48kYi8IR/ng60ouELGyO3N41u8AvEKHMsKHBMwIW+hJjlu7s3/R4oDoviX&#10;Bys/3jVSkRUB/SGC7PnI2MDoMNmd/MyZK1ZnGdu9r3LLXcFQv1EpscChkpfllj2v2JrtecmV7KyL&#10;WCZDp4ODLjIlAFzEYmHMAfkN1CeSQ1XAtZ1oyJNsqdLPNt85+dsx4YCuSK5U9RxRne160Yo3d7EV&#10;KSibQgxskX1RRoJZcFj/VOn3d28atqQChOaaaoF8x2QXnApkOMV/oJ+SZDqOs5NeE9a/CKzQGxw0&#10;M3dZUnj+WUu6NaYB2YikotApGj/F6a9GdwvlqtSjE0dMx3I9xo+JV4CvwLEDEx9GwIMC4rIp6rhx&#10;1PrugwfyekKQFDiW+H5AckUpRMT0d2lt1a67g+1b06at1iwq5SGFc51qOp3buFG9+DLW00MGJ9GN&#10;QqSAMrVI5Mh5JaAF/w40lTSPAI+vseJ28+ZthdtKiQlLqapQCcwoS6Qzn9X90ma2RAedRIopQAQ1&#10;4AHtOID4FpO3DZfu3TeyZWR8hunZYKeq+DNh66y62II6FIJNUYH2CckgvTOFKYGgixIECGkhbJeD&#10;Z63oObtbBsaS3IECRphT0Q0ZIDcpiHpbwMg3ZOTxdRavQLwCR78CxwRMtN+RgCGM4cDEUQT4cd+M&#10;/+U7dowkc8iK0PPhw7aEyOUwaU69Ij/+jNuu6worjllR4fUG90uvJpy2OvPiF7FV66i5JOq9ixhu&#10;PmkgUmBSYNTgkUEuYVKB61uh7BbY9A35a4fYFqZXmehYNUcoGc9oeslFuRdoLBNhA2VdOBGCmaiW&#10;JkKZRO0rNJpTUKoBu+626/uUO3KqO+R0/Xhf077MBYJQdeCrSYMVwHOrILL10FPDQBYVSdSTiq7X&#10;Sme3K5ef0dUBoSYhJ1CPDH9liM7RphPldAT4Mfl99Bdj/Ih4BRorIH34wx8+6tXgegG++3iDPnc1&#10;QgZkitJd+yYqSgqkNTp4gQ00Zg6ccuAuYW7v/XflPFPSxZJfE5rakq9+g/bSV4fdSwL4BJDGCDcX&#10;Fk8wPKGuXLDaqG5FeMKZZdEXfMmi3jyJ7TYf+EPpewPGFl+zA+YEFlNn2l6x5F1nJ64Q4S8QRStU&#10;wkM6SPkZ7x7Giah7BvqpQFDgQ6CM3b669INOeXdLWFzB9uXU2o2ldUnX9aj9jgbmMVFHWgboAZxR&#10;cBSKDsZ7SlKhVusfK6BY154BWmEYDEJHvgy8RlcPlWJ+6aivqvgB8QrMr8DR+w1xJCKR4txJaBNi&#10;PwYZnaURK7kCCYyiEZZUm5JgzdSfTRVzSYiwLS2pXvFi4SP/FF7yXJDcZLtUn2fpOpQPRqwyxhww&#10;MwIT1PFRlw9ZFemVr1eF2ZvKP/xN5VtTxjCGHaQcVy4Gy+yNf7byMx3yaurJRcZGYReUn3iEDWiD&#10;ygljgqFUR01OgU48lNHQy4Z+4wx+TZGHNARGwbRpQrHe1+WiPgglACyePMUTJfiThx5JSeEUJcim&#10;6DuhyTyzEio7XO2X/VN/6K9M4KyI4hDKcQoM77s+BH3B8sSXW7wC8Qoc7QocfSrH958HPQCJiHhH&#10;CW1ODJnzoD/61xsPbHJ01K5C1YbNG7QB2OQ55jcnS9f84r/XLurOvfiFbGmnj242UEKUDhKLDiwB&#10;VR5CQER3udyJt5DUx2FG5FAQToibfj3wvXK24CVsP6wYru8Npc/refmG9KW6n5IRvXDepz7AvB6z&#10;EFHPoyfqAlboSafcvb90CncpbIIUA647NZ1tPfMaYcnleyvKL26+9c4ZLTD0sm+zdBNwCQkrOaRQ&#10;/R9cOPQF6LZDIBWk5KBVsM9qSb709EWG5ekq2dI1QjxSfsa53NFei/Hx8QrMRztH7y5A2AHtEOd/&#10;ONPL0y7cUPn67r1D18+inV9AUQ7hCw2xDEI9DHNi9XOL9Za2DMumfBTC0OsBJonyNEQb3KUEIAVs&#10;46QVzHOF0GJQhoMmImkAmmurD1i/3zFzey09U8VwFozTNFlzccmly97QwVbrLMPZHZyJt5wARaIi&#10;fsRB019RTc9lZr+9+6eyvVMS0dOCGVSzY86GrvUvZc1nMSGNp6754eZp7+d33D3kB9NSUmDZGmIn&#10;kOCKRj4tsmBATiBJqoRuG96iLIqrU/Irzu0G5QRmCpM+EeXhzryCIKLD66ODebJXb2eOL8J4BeIV&#10;eNgVOBaOiQrl82Q1x4A618RGy+7Wkk82IoQRHL0gDgrQiSace9qSlmySYw0NjuN8zJybbeQ1Eg09&#10;ATMNdJEjHbUtmNPs4K2TP93m3eAkzSorI9WSi8aK4LzLe1/XxVZqQQrwR0ZxdDrSPlIaSeVA8rID&#10;JpEHME7pWay8297zI8XdKgkzeH7Tkh15ZcvGd7HsSgJB3nmCoK0rJZ2xfLFVMsuFkoesVLAQ3sGp&#10;E1jriizliDUFrx/9woEo68hSyx7b3z/c3dmWVuhFc7adJt1xRGpw4Fx+yVPgRuUuvibjFYhX4OFX&#10;4Og5piPORaKeSMvDWHtLE+KdBsESediiwC84QbBnaBxRUVQg49kbDuMQx/vdCIVA68AQJTRB6vj4&#10;phhWxcpBtvXng1/vT9we6iVHKqEv15lUz8++4urO93SEq33QPjQYkw/BJM83ipXANDEJfSocC/gP&#10;BL/EzG3lHV/XvE2BX2RyslpTA31t6pyPMKGLbKMgChdcVwL5BH0Ba2HsjRet/YuLL+jyCx2B7Ts+&#10;5uQpiJRcjEuwPbEGWELjX9U04fxbdv0xMffju/fN0MoECmK9aOo5VQajcIkAmIzrIrPx47Dk8RUd&#10;r8DTfAWOJWKqb7dIK0AQwytRnA8vCeJt/TMmQgeaR0nUdlQhQz0s5ZY39LUTt41iGfWSRACFGln9&#10;NARwpAjg0iCY8zLnrtJP7in/n5WeQjMc/J3cYLap2Ht19zvOVC9XMGoAfSPMIDcoVOx42EZRE91Q&#10;UkPQhj4TIB1OWQhGrrMGf6AHY64aqopQmfVSXS/UVr8bPghwRsB5om5dQCqZjgPXZCLPu5PSBZ2t&#10;lao1VoMnC9QLFn5UgTW570swNA8pkLKpP0ZxwkTRZ+P5mdN6mgyfssloDGdUH+DvL1oJel9k+Dm3&#10;dE/zqyt+e/EKHOMKPB5gWrDfovobo4FzdxzMVyUN6Rhs2QIfDbaUaJFVW610/urulIDtzSGJmCAC&#10;EnL5pjiFJJoOGlnom8E4G/jlzFf6g7tExURO6EKCbYYry897Wc87utlychpHlxsewzlpBFdUhxPR&#10;MYfzSNCJQ3eAFFIJy8yeYXt/6E3dJAozoeGorjM705pd9w625GoSTwW+r3AjXoJQrtUWXQgTuPem&#10;DDCVU8oFzW1N//219tJsJZUraron6JqHuSx4jIwJVL6KIVWknQg1tWB7wyOzq7tbVMmDAgJox00M&#10;uDVMvYpJz0NIGgPTMV6u8cNOlRV4nMB0yDJRmV9g9x6cmg1VaiJBxMKxB9QROCPBqp6/dFEz9boh&#10;nuJ+ARTiYJ/y6IlqZ8TyOIL1oHfDH6e/V5H7Awn2SqGD6U2T2rOa3/DstudnWCsLDL7rcWbem1Lv&#10;7CWKCKMJgDHwbMLJNKR0tQPFzd/U3C2iNCspOJllmssyF/wtazrfh5YbBwLUeKrFE84IXCm1BOwR&#10;TrmebFrlf/nEop1b2vftNmxnqn2xi/ckoS4nwc8AyCNxAxjITX3PV+RkxReG87Pre5pwdm6LgtcD&#10;GRTuIY+LGPk6Fp8q11f8PuMVOKYVeNyER0Tv1kneEIOSWhQAD2KJqBxFc3WxGZHwmKJaRN0ONXeu&#10;pkRUwgdnAl7AKUFlJDlCLS/uuXX2+/fkf26mhj3FQoubV/Caq8teuPzPL0hejgJ9wAyi1KngRueH&#10;XiFyRKGkidghZHHE4eggi/K3m7v+Q5d3CXIFmaVjouJ2buKsd7PE+lCChyUFW3QoOfMSqNXJaViV&#10;hwogR4BcoDhjfexj0m23KzPTq9Rw/dC2RYMPGDABhtGU56ALB1SS7KMXDww9XopYrZkFL9hZcX/0&#10;4EQhSt9IY46FQAjGK4McmxqZ6zF9XPGD4hU4NVbgWIDp4bYW0AHFrY6EDEcBNN4Sq823e9RSF2jG&#10;RKkK1xBuSIACl48b2YXDultiJcnqZ5t+Nfxv+4SbHGOCeS6K+cEsW8k2vrTnnauF5yiQCqGRLUIS&#10;OOdyX96oY4WQhSIn9BFzGzh3lk3fXt72HwlhuyiXoEKvVhKOstE4931+7myfeCdkV3AB4NhBSRZZ&#10;O3HCmpASZBLZ1w0M7v2r9+r33InZm4m2tqLvJBZlP/JnL1ssWYZTU5HueTa6Abn9C2QCoo3OQMjW&#10;Q7cmqPfOBvdNeHDCIxIMolJeAVhwOS28f2pcZfG7jFfgKFfgWIDpYZ+CUiDW15qVQVWD76a8Cjww&#10;vrhoUlQGJvNovuUzuzFBl6l8GrgrOiU2fJ/5q19MfqWQG7QlE5YjgiuzaedZra+7sus97f4KDW5J&#10;ED4FXtSJi7FM/HX7VOaL6Buy0rRgtCIGs3b/z6y930wnx5kNu2+lUAqMrhekzvmAp3TT8dwWAMIA&#10;5GKQEjj4DomwKI0EPkGbRF5PW7YPv/8fV45NuIoktTVPTk0kLrlk+Uc/FjQ1ffCFG/vUIOPXDEBn&#10;EHqCJ/m+jPYbQawhTGRIPCGAUn+9bc+eKtqM8RolBTXCOZUAUesxMB3lRRoffuqtwLEBE0/CuGbn&#10;sC9s86WdrVBww8kWkQTE0giLECRBkukG4Ui+CGBCUMIb4WAUSRX9Wbb/lvy3H6x9XUpAN+TVJLtU&#10;K6Stlpd0fP4c7RoDpuGSH0q8QSUKtWD9xCtnyOPQ02aLoYURlzKSuIzkTVV2fE2Y/pWuToP8wZTe&#10;MK+n+v5MXPlKhFWQeWse5Y2kUyDNuoLkD1knav9gsjHShRQLzGK33FL46L905ScqakXJZNzimPHG&#10;tyl//jcs14p3lzPY+563YbkfJqhxmagmhFooGPKwSUW4VCMctoqy8setB6o8BAM2EfTVS3Rk2BQj&#10;06m30eJ3fHQrcGzARAxxpBBY+AXWBmqAzqSYVRTFKQEIiN0WBQsZFnxKJDZsuSM1sqlFPuVIQVWy&#10;N4c3/nDks0PavQiSbBnTmMqJyfB061mvXPTRpepZVOwnIpsPs0SCRVOVuB4I8RFwDvMOAgsktwbV&#10;Eywxq/dXHvyXVG2zCqtc6quVZ4pN8tkfUBZfwjCcCb66wEOgGR+IGbHt4Kf4KASU4oCWmPtb1n58&#10;3cA/f0IujgcZJdXeOjE+pPzlu9Ovfw1LUrqGN4QYryPBrrn87EVq2fDLSmBLvmc5kF9hHlRV9Gtl&#10;ObRCVgyM7VX5R5snqgjBSFxVT3/xvBjUEtNMR3eRxkefeitwbMD0SOsENGnRETCREICYJiKr6Vmg&#10;77FkdefQNPHOgVtk2/84++2bJn9kZ2bRvl8DSFRcNb94Y+tbL+19VxPrirp5+bYmq0y4KsFTkrNC&#10;JF3E2annBVPkgDDCLMvfaO78VlIaYuhVUQLH0UrOWa0X/B3LncEEaBeAiwRGdWM3LiviruGUAxIP&#10;BLKo5IT/9p38N77RHUipREaRM7sGCh0f/Rh7wctCldAlcsuNop1VafGa889Y7NdgSC6EhqLKgDaf&#10;hvtq0EUAd91QNpm0Y7KwZcbjoMTJLGKborbl+BavQLwCj7QCTwgwLU5zlhrJHMknaUoSMdSIckR5&#10;tFCqSf6wsOk349/aH97gpCYAU74nORWt3Tzz0r63nZF6YYq1IsMScHiETdSJVx+jFNFD9F3CFREP&#10;ZOF4MPxzc+AnGhsUZMRKdhkjetVzsxv+gmnrWYiGO0IgDgv8xs/YaPflmgPPZpN5+4tfn/2/61Oe&#10;JzdrTJeHBHnNv36ZXXwZTMDr+EhyTV7Ig+FA6J3ZlnzDRed0i76GQA7kFLh6TnepHopwQc1xwGdV&#10;RP26baPTSFA55V+3h4ovyHgF4hV4tBU4Rh3TI5wW8UDR9O/KFxx0tUGmSFIAkvMAX2BWK/szrb35&#10;6we/WGua8cU8wimnJrKK3Kec/eJF7+0QViTQr0ZdJdjFDUNL/mTg0LG9CV+4hMkLy7AKkNhMdcf3&#10;hOINijgsSUYApZKlau2XJde/mUmL+Pw6giKEVxTvUJ2Qevc40ETOScBLh1Uqox/+WOLu+1D7Nzqb&#10;bdXZGYYrv/hFtnqFJVJIRoiCc0FkwBk1uPGCNgc6tiQU5riDY2ULAz85asFoBc114JwwagVMPIyf&#10;qq6Ulf2lTdBR8GclcquOjo/20cQ/j1fg1F2B4x8x4Yy9MNclfQ8v7pPaiISLyLiQ4EwKxd9NXl9p&#10;G3dsV/D1wHJ1U31W2yte3P72LGvFJBX4pPBJSByVGgwW8AsSKG71z2++oIiaUOuvPfiJRPVuBVYB&#10;wAyXuZVEatk71RVvDcU2eIqDzfIx4I70RBGrg+SP5ArRLLwI7tjo8Pi73pfZuluCc0BPatYam831&#10;nP7Fr7GuDhgb6EgBaf6LRfOd6HnpYVyBhVYU9KR4V5zedUaf0KIWk0jrUJujPpwabHkdF/PKZUuQ&#10;q5Jyw2C1EFkfRMlcg286dS+6+J3HK/BoK3D8gQlBQXfaSGAMLxgm/sVZFe74JmJCk+E4q92g5gsV&#10;ZlodxXUv6fz7CxOvTofNmNjGe+XADstceu1CB87ntVE2pjETXJHqAxQQvJhsZhPb/kE93Mc0k4IY&#10;N1mzdeW0j7JFVzKWRkjjy6ojYfI4KmVcekmnwUvgbcI+zfNlVpVtfTD/F3/VNDiR0nS5KWXNTCpr&#10;zu787L+wjm5479LgO1FxJOgUUGbECwLMQY9AI5ow/QULazH7gPdgpeXzgTudoB5i22HpqpBU6AFw&#10;JkfI5HrMG/aNa+8/QNIBFAAjYiu+xSsQr8AjrsDxByakKhldXNGUgkKa99ZylSVR4JD9aJLTbk9m&#10;VDvnF+U+96qXLvu71eo5wCHEUxiTi2FKpHBE+xmBGf7JDUb4TBQMVaK71IA2zaavtfZ9hQUTCMIg&#10;IPA9daKy2Dj/40LnGR58vdHkxsVNyMAM5sPoEnEKdFNwoURxHzkivedqhW3evP99H2hxbAUNJO36&#10;8OyEcNXLUv/wcaZpPprt0HniCRgXxYfBEPvOdZz0l0yGUkBQcx+77edjHwqaJ9rWbLLEPUha0c4L&#10;l3NHhOdB1JLieSHGH7D7JuzBsoM4zydFKPl7xrd4BeIVeIQVOO7ARIUuPN/6zhZ4MNHwJsBERAuh&#10;j4QE16pTy+RmNjw7e80lS96YZou5JxO039TfyoMJ4mEI0KiYh846AB0BDdpiuUXKiLf/p5W9P9eV&#10;CQbnbhDM5ZSrXdj57Pcxtc9HYwgqaNzcCXACkOO9KyQTp6YRPioTg08Ila797dAH/7kbmZ2eRHhz&#10;cHam+41v1d78ZyythlA/wTcgimsgl6KElKqAUUGNppOTeCp/f+GXf+z/biU1hRO2dxxIyQOaYxoh&#10;MM0OZJrjgsAKN0po4e2p5G7cMVyue57EIVO8JeMVeJQVOP7ARPGRyNZ1NWvUJUaZF/HN3DotUFlF&#10;cPMz/jntb3hG82vSrAlbnXpDsOtRX+PjURYKo3gdC0CCF+mAQGJsT2XnfwX5W1JyCQ0tOHmxmlbb&#10;LkmsfxOTVkZkNoUjdA5gGeKruYcjOSR7OiRycq3g/+B7/V/+Si/mhbc0MU05WJhd+mdvF14BsRJ8&#10;7AKb8BOvixP2hEPEX3G4BYMOcAtMeer2yv/dVvhZwRhOqGkgp32g8upzN7ZLBUW2MHwYsnWyTcHb&#10;pi80ywUQb+0qhAfKDIgVy5jiTRmvwKOuwHEHJgqNkLy1qtRuC8uihnaIREAWCzwYGUmJ8fFW30Hh&#10;CkSOh7wI/iI8+QIGARRskaYHgGxyooyMywUs5uwp3/8Fo3qXqlTJYM4TS2Ux2/dadfVrmdCB9wlm&#10;nUCNGmYJzyBcsiB1olNwM0zeCSKVi6Mf/uf8j37clzVYR9b32MHpoaWf+xd29dWYfxm9Bh02JjgZ&#10;GbXAbok/O2+gw13bd01x6rqJ/7m58rNiW14wjKRveFPBW876xGXN5738olW+OykzWXMTChTmFGdR&#10;rEg+BGJYEJP37J8gtcGcvDKq8c0LweNI6lEv1/iAU2UFjjMwkc6InEAgnA5aDbT+c5cBsEvUqIHm&#10;Xh1GbJBL3ztZwVBJggxymMQmhnUtM+udtQhrVPSYYPgTj3psFpTYxKZw58eSwRgaXRgG0vlOLWhL&#10;r/9A2PsSJrYgjgGSAfnwQ5rsDV1UKIEhJ8VTCE9Ki0zDfUecmPL+/pP6PQ92IDLKNrnlmuRZS1GA&#10;W38GWHUwSBRpyVXiuEI4etMAKmjKucsmzWkBeVWT3F/n/20H+4WilDJoSsZhRe2t3R/vDlfqgXpO&#10;S+e5KmbNFZg2pQoQQTiwxLSRzYZwEnfxNvbOzgwBQOcmw1DREiDqYY4LT3+jXpn4Fq9AvAIN1eFx&#10;Wwmu8gYIYabl0rac5FqQLlEXCKCJ3AZsQFUYGOMzVj8YFzBIvFSGvAkwlUDgRDJsmnVJHpeBYdO8&#10;2zKb+k31wOcYiu8KXC2LzLJn/KX66R8ROs6mQQgYTh7KEHSiYY735CFGgyk3UeUGnkswbEF30IUy&#10;OTj1rvdY+7c2pzMsbRRr03s1xj7/Zbb2NFT8kLQBKOGDGaB5BX5PxFEFvhSgrseteXFqryrtu3b0&#10;n+4Lb3G1mqBkBDstjXS8avG/LNJXWoKHF4xRva96zhltqNs5rU6YAj2FuqTqA3fgfocD5LybvmN7&#10;kYYbRFZVlFtS1x6f5IBbvcvnuH0W8YniFXjKrsBxjpjqOwyKRt/bsLTV8DCiMrLipq5ZKBOBQ16I&#10;nS3dMzAGiRFKbzxu4sHRfOLG2SERPbcTzp4fmAM/Syb9AHMo/aqDhrb085rP/YCQWsZ8eHWLNEmO&#10;50SIOGBEQghHyEg+4vgbigPN99UHtu16298Z1Uoqm2a6Mjs2Xluxct1Xv8CWLnUVjYswOYcUzTYh&#10;fCB3N5ojDLcAkESMTQk7fnTwMwPaTl0PdLEDIzYzZs816z7QxZYpZIJJEY8cshUp+dmLWlToE6gz&#10;RZR9SlfdUKUENXRg7HnX/skZ9CNzsSfHQWL5G8BECB2LCZ6yWyl+4cdzBZ4QYKKgh7FlaTBNxBwT&#10;KJEBCmenmYzMxZK8bVPT1HxfT11on5KhUp1/wTi6imputbd9I5y9MSFOB5YlBXa13Kku+hN97RuZ&#10;upjqbCiPUdke8iLSFSB3I60RIi1ygcOmRwjlqzCIu+WGgQ//8xpJTaUSKN9PTk/pz7uk8x8+yDp7&#10;UTUjBxbAJYZNwaqXc0mRfR3ODsjEP8Ff97MHfjr4tankPlcoGoocVpXl4QUvXfz2VtYHRIV+ADIE&#10;ZKN4EEYgXLa+tUWoGKyCV0QNLGSIDiNOaLiCmuBWk/qmismHnuOl0sAEehgfhs7/iG/xCsQrQCtw&#10;vIFpjtkVqJljZTv6MRAKccoX8IEYArZw8FVS3OGqXYTGu26cgoep+DEptCmYKDFrk3X/VxXnDk0r&#10;ULXOC0tmIrnqGrbkzUxbBj82wgxES5RpERihWwVBF/RQfMAc7XjKCWsWu+OWPR/72BLkaQmBWebY&#10;zGTiisuN977XbekMfPiuoNZPMisSXFHIhhiObvgHsdZkVm6PhJt+sv9zE4m9cElJKwmrIPSGa1/c&#10;8fZOf40MeyiBnpocDyKBgxx0Jv1nLc0m4HxHJgeQcuHcKEqiQ4VqdBVJuGlsFswZx1JSa9Unzc2v&#10;Q3xdxisQr8DxBiYqq/NuVWxtNQxWdjUpTpXHBEQi0xdG76LrhCroxp2bhyAxwpaEH64PaznEORQ5&#10;mGzibn/LZ/REvyg6MImEnWTNacqseQ9b/FxfAZIAdIwAjtykQsBcAOiwEbMQsDl4bgvIx6iH2LPK&#10;P/jBxKf+ddWibvgNMKs4OzrS9fY3pd77LieRoviN6mYknVS48wnPKBEk0eshFh51fsnbWrvrhyMf&#10;tNvGNU0w5GR5VlmffuErFr0vabfTmyQxAVHl/IUD4MCP49H6c/uatMBGJAdSPpA8P3DAnEtwbvEk&#10;z1P2FYNxUjRROke/FiJs5oBOmDqH7PHFGa/AKbwCxzti4ts6MmnEqZe1pTJBlYTcmBEAxzgKmqhC&#10;54aay5L37h2ccXGwRX64fHMKwYQ3+r3y/i9KwAjEFW5FcGxbWmec+4mw83IW5MApYXYSFfFCBa0r&#10;RFGBw4IqwEMLPwIoIUBwhJSsMl747Cf1//5xR3t7YNeCYnmkWG368IfZS94cSOkofQQuuHx6C/fY&#10;ROCloLoPwxLESjhtTaps8n7548oHMGWTuQlByVZmxYvSL3pJ4j1KAPWTF8oYykLPhU4akngTHpKv&#10;APLRHj3R19KXCNJkOgVPAgmTGIB0WBV6Lt9zN42VSGTFB3Hyl0KvJhJwxVW5U3gzxm99fgWOPzBh&#10;d9XnpoUixsitaU/JAZXKoGlCIgc6hlspwZZNmFXS24Zn4CtJ0BKWWLirvOML5vB1uoLh2xAj1vxa&#10;pqI/P3Xe/wuMlRSMUNpGWSG1y4HdQaBCim6ayc1dm4BaxIaz0uzABz8KtwBlcYpVqmLZ3OP43V//&#10;NrvsBUAz7HyNdARuKMBWhfM7DaBCyBPZ9VZY7T77178e+KqkZUQpmWgJ3RHv8ubXX9r0WjTowrMO&#10;tX/K0XAwamrAwjpnLar0ziAqYNds7Gm3JgwxIeKnXAoQio4HAQHyQzW8f6pQpdIcqT6JK6MPAWU9&#10;/t5iZIq3Z7wCx51j4r/2eRjAK2WoyF+wZrlKQ0eATSJkh2g0wxFQKTmiW1Ezmw/ASA1b0mP2zuI9&#10;XzLMPajDK0GFBeWql2CdL82seyvzO9C3JkNvSc1qSL4o7aJYiW9pZFJUQZNlCIfo7ujUwN9+sGt8&#10;UlU1Vrb9WnVXc/uaL32ZLekkwwJUBqMSXgChJxCGRykiunqJBZegtPL1Ghu9debfb5n6X6cZGJJO&#10;qGJ1l3hF75vOSV0heVlSj/K2PwliB3oxpHYARClQSOAt+gkf+vBwVN717dPSQ4JvUn4YQNEQZXzU&#10;r1cMpH4vmIZtAfW9cFoNcVvEfccEeLwn4xXgK/CERExRdxvOjcL5qma1FeYh1NNKkyGR0imghEWU&#10;wYQq83fnS+MFk03fnd/xP1lpWMYsb5TinZrptKpLXyWteS1Tu0FX8flP9V1LriW8hw6vHjQTymiR&#10;tZKBB26+f/dfvqNrZloFCV6x/RlneFHnms98kq1ZBZ0SNj+MSXjexN96NElJBEVNo3+5+gqUdeHG&#10;ye9ur/3KzRXQRgcDKWEk9ydr3rtBfZ4WZrnwCs/lKmhxoSFVdD8q8UcyUtKJO6Pmnv9Ml36zShto&#10;DgrougOUAUwJ+ajdTnQFrRSyW3ZOkt8AEewRInFrvJhgirdlvAJPEDDxfc8nbdM2Q9jBVhsEIhAO&#10;uBIk2T4iCIauObKbtMqG/svb/1Dc/qNWYRuzQZPXbNcuuIsSa/5C6X5NIDaR7oD4FwOdbfwk3KeA&#10;BI/1D5BG+gJtajV27z3b3vGO1bqswnW7XMLoXPG005d88V9ZTxeyPIRr2Pxofms8jlrhuEiBfDbR&#10;IRwwtyyO/2Loi9u8W9yUq6spw9eqw94rl79/ibNR9RKo+POhLPQK0DRHD0beyCENGR0yVEhAWbjP&#10;3PRtvfD7jDy6wpjudofQJoMhTtA6AJuo9Bc4SAGRuG6frKH3DwJR4tupKMil61HbYHyLV+CUX4Hj&#10;HzHx3/8aD03qsuazlncpkIATZ62IQYJMssn8vypI0HbrY548rLQxDIODfhKhkrQmd+Y/saarfBl4&#10;RtU1IBq5vREQIMgAOUNjlwBYMFqSQV+Ta5NV+/0fw/d/cv2yVWhsCQtV0yxlrr6MfeYDLJPikRCw&#10;gBxUiF0KYUNiA19gRUAOlz7N2gxC22SDPxj5+MHE78SknxAWSQU1Ma68fdWXutgaWUl4Mg6u2/uS&#10;wokbsoBo8kXVRGCIBNWtseru4n2fU8NbaXJCoCregUWZA4ZTQHLnKzUHtUhRgpopcnGZqdXyQCai&#10;zch2mCP3KX8xxgsQr0BjBY47MFFTKhdKEtOE2XEou5+5WF2kwekNRSzkRqSrxrBesD3IgmpCMC7k&#10;7jNXBK6BWZGm/qL0hg+x7Gkk8uHhTKSL5mBE2RYFT9jJaMgLQtIEACvg9/bjH0/8yxdY92JWqPiV&#10;0UnHzL381ex97wwyWT6CMwIUsMuITtA3h+9o1PxPAAOdEfX9Tgrb//PghyaNB/2kjlHflptvqnW+&#10;ccWHOwQ0I5MYQAowYxxDWgAi0CSgHge4pPkGCMN0NLvBNdzZXNvytax4EPIAUdPgGKdIZ1x61qub&#10;vZIoVCQvSVJwLAg1JDvAM1vVxiqYN47XRlFS3WWFuPg4nYt3Z7wCTwDHRPhBC1uvfSMkSDN24ZIW&#10;xYaDNrZiDdmcgHY2kMWwv5WCaZbe7azZY51dbvvz3LlvZXJrIKswQeFVKoRKpJ+GiSQDjqEBToCC&#10;CVEHJs2hIuex8kz+s1+a+N5P+zrbhMIQM4t7bbfjPe8R3/pmpiSoyYVzU6R8JHRDCqWSRpwrrag3&#10;Dv0iojUpb/rhns/aTTOy3gy5EjKujsqGly/5e9ntZpIGEYJIT0agQuEbnQmOTfQnhU0IAx1Zte8p&#10;PfhVgx0MPcxnaXbKqZp2cdtZb2jJdTf7Uio0dFfBu4V1JnI/4t9D2da0vZOzXNDJme95BXx8UcYr&#10;EK/AEwFMVKLiK0vcMPY0gMQ/pzNl2FWJWdDxgNIBJKASBWIYMZEtJfvtzGDTS5vOga1SNxNT5MJL&#10;wEZd9xHKceKFggk4oWCDAxckx1Unhoc+8VF5y4MdKZ2VC2xmdiihrvnQh9nzr2QpOCtBdKDU3Zzo&#10;xfCWWUw0iCyf6ClsJlkH2K0/OIjJCEWgDdQMfknonDz7xUv+Ihn26FISL08GAYVnh0wA/SaImThV&#10;RFEOH01OZcL8zfb930mKw65YCxTDrapC04XZM/+Eqc2qztYt6pZrlsIsRFuYkBm9CJBU8APuny1z&#10;/ruB5LG1QLwf4xV4glK5OnlblzJT3gZjD1kUlqWlVS0p2YXSW4EmHKO5qaeXyGN0m8glQb1+qn0K&#10;5THyYqMsi2eYCDIid12OTnQk59MBBxg9OTQ68pF/bt+3P4diXCVfNUv5XFvvhz/GLn6ur4NKorQP&#10;oEFKAvIR5zjJe4VJ8u0jk/QsZu0M7vjx/i9azdNKUvERvRSF1eGFr13yvma2mOZ6R5U/4rYQ54Dg&#10;JmUnimv0WqJEMyyymd9Xdn5J06ZQnhOURMlOpdouVda/nEnNSNPw/Oes6UwJJkZqUtzGs1uULBEg&#10;OUE4ZfuD1C7IdeeNWmGcyMV7M14BrMBx5piiYIJcZaOdBogB44tmWt+9auPKLKRDNupUgUj9uiiQ&#10;kzU2tjgsCPYw9cZ793NT7xoTy6i8Qy8UdfrT+USQQ/DNRb8aSmsBmxwd+au/7p4saEAox62WZmaa&#10;Uq1f/EK48Xxf1rhPCeEJUBCNvEjnUHEjNST/wBGk4ScOK2+17v3ZwOeEXieUPdHzZVNbl7305a1/&#10;rYdZgkbIpqA6ghqA3OZASUGAQEiD+h6V88gvGFM2r6/t+GQiO4IhvaKcrhaTTcteylb9OQu76K0h&#10;A2VSTxPryQIhMdUJNUG4tHhIH5HO4Y1XmLJrrAQOngqWPC6cUzLEl2a8Aqf4ChxnYOKMCY0eqP/m&#10;R/ELQREch0JxWRLTdcUkxR+YdIS0SENIIsHzKHBtoJFk3TxanKwgP6KW/rJA5pESqmckDAC3jFCH&#10;h1Jwwbzr9oF3vSOZqTG7FlZFb6Imnbmx92tfZit6qPaGZA9KKWoA4ZV4yuBIEIm73DiOGC6klHeX&#10;f/v7yQ/7HZLgNqmB4hWDMzKXXJl8u+QbyOcIKkmKpUGHyd3m4BvHsdTjYgMP9TybHfxladfXfco7&#10;M0gQK7Vktu8trO21LlHtClmyUIsxKH+2NrsIU1Wo+AdIEl2f6TQANAhcSRsoVuiM5IkX4WZdEXWK&#10;X5Tx249X4LgDU5Qz4Q/aaOTvIaKohX0oJRg7Z2Wb7BfBXetU5kKUoBKhrISiIsmOn1f0X28fKjNV&#10;9FNpMm7jWEIecoA5hFACq9rs97cMfvyfl6RVPW8yiALMwsTzztU/92nWuYq0UejwlSkCAprgCehp&#10;yeYXMRS+CA1gAocW4ZvLX7gh/x2hpU0V0S9Ssie0Z7Vdc1HmFSJknySFVH0f/XSGy8030VFXj/7A&#10;misCNAoMY1oOfrfa/9OMLqQ8XXKE6eme1Mq3sd7nIsIDGjrg6amnD1gD94JwXaug+3ndczVfxag6&#10;nwh4gZw4BTFvmsjx8BxzjTGxaiDek/EKHP9UjiZbAkEo3yHIi5IxoowUqmZdtDS9XAsTAnwH4BpJ&#10;o46YqIKBQrjgsASG1t41OPnASC2k6IQSLs7lUNakhr7uV9kPfpr/ytcXa0YwOqHbQalihy+/uvsf&#10;PsS0HJ8cDlod0RnZKBGg1K1W8Bf1+PI5Kawkzv5i4pubqjfo7aKCIXVBURpPX77krWfqVyYYMjib&#10;XjXOxOFaRtJJ8gSSPxKAYvpu6BvBjLfz3+2Jm5MGOCZ6moLV17Lxr1nnc0IZgwnoFcPkBBID4CJa&#10;/pCkdWbTuofGFIRLHox+ZdJI1Ct8JVuA0QBKjlyxFelH48syXoF4BY43x8RZkqi1ov4//w6BFe5k&#10;GHvO2qVJuypiCgFNrSV3S8QONL9JUJGElTT999t2l+hzwRAU6LGJwEYPsFArW1/696mf/V8rxshV&#10;i54o5i0h/eY35N7xdpbL0BQCzrOTlLJec+Nn4MU8Gu6LcwhuRRz87fTnDwT3yVlELnJQ89SpniuW&#10;v22d8gwjzAkBsi6CpUYWCs0S/oEuOiAdSCUQ2SCI8sHOrzmFWzWlxIedpKfdxbnTr2G505ig18uH&#10;/L2SEJy/BHBbmLC3KJPEG+YsFWkdKKakbmOqC45XCY5IylAPlmL6O96W8Qocb2B65BXFvj+tJ9EV&#10;lkEMu0yBNZOKvjNOlGMn2wqbZeEe0/v5vQeIDY74FqRlMzN7P/IR/Vd/zAmuX8zD3miPbbf+wz8K&#10;b3sbM5LwOHKIo8bBSJvmd3UkYUL/Ck5lB15BHPzpwc/tD3+fbKah34KlexOJq5e8d6X4HCNIEq1E&#10;IQsk2xA/IeYBb86dBiiUAdJgAlOFhRNT93xDrFyH85F5SyCNlZtbzn47azmP96mALKdTAL0QG9Kc&#10;ATyW9BBQwbMzoX0XESgqqg2URSCFoBBycx+v/OBUhQ/oJJzjTSlxyBRvy3gFTjgwtTD28nNWy76j&#10;SJj4Dc84AqZI0Q0jFEtU8mrqDwP5wQkrVMwAZM30yOhHP7ly84CXMKXyhGSbZclY/9FPsudfzNto&#10;kbXRREyegfH8kTAFX1CfY4wuxJm02Yvinh8c+NSBlns1o9Otmb5vKuXWP1n3oaVsVYKMMLlrOBkF&#10;IN+j9CtqyUOAQ5ojjo9SODy99Stt7A+Y4JJU291QKUu9XRe8gxlrLJFPQqAHkqsmjcAjY0wqAeA+&#10;+doF7PTuJin0XN/WJThRIV4jiQAOwKSq/fkZmmzFZ0/V30J8WcYrcMqvwBNBfj/souLJtDA4ozN9&#10;ZlaRfYsyGIgG0OMqqDTpiUm6J2u24oi5/37gYCWoiP1bhj/04UUHhwK/6lct0fKGOtrbPvVx9txn&#10;epiEEjXjMRnG4uTVTYBEoiNuohkFL5TdDQt3X9v/hWrTuKrmSiH0BVpHdcOrlv51D+tDJ3EoVgOE&#10;P5i3K5BHbl3JSSkmtftTezBOae0vbv5c1r6ZaQi3WplZKLNzMuvey5LnILzSoEUgMTsPrQjfAFIB&#10;KUe51IlGfkqsdabQo6IKiTNiUDj5GRD7JpKzAQpzNYuagIFLcwLwU/6yjBfgVF+BEwpMtMlBroTs&#10;st5c2ptVXEypVdCAIougm72ET0mdrVCmt6Psf+v79173zn/onppA34lo1tSKsm/x0t6vfpWddbYL&#10;SRMsuhUCFOoyoxY21NMQ+US9ZsAK8iVxmDbM7v7Brs+YbVMOIimki2YxN7HhxYvf08b6qNhHfXNN&#10;ZIdEmIT2PZ4JknGSXaehRYu5907c+fG0OyoxqMlBomPO5qXNG/7cM/ooTkOBzVcgbuLNdzSLPDJO&#10;oEiOHL11SJfE/u07/vbdyyplZHEOmeXRmBTq/8Xzi1IpYHmTWlO4WqveznOqX5Xx+z/lV+CEAhMw&#10;BPoiQMmG3syFHakM6lzcRQSe3zqNUUElzPck15TDGS25U+g2llxYRDThVExfnLrw/BWf/SxrR8+K&#10;iuYQ5F+8Tz+6UbMHiTrhE4kSFw0RENFWezC8/qf7vyz01KpiRZIlt2CfEbzsdavfmWEdVCakaSqE&#10;ZEQFEVTwsj0SLhKIozkXAGWx6p0zW7/UoU+RV6as26biZF6Y3vh6JrWBJOJrx/Wf0fBxemLKxsBO&#10;4S+axQsjqs1bRj712fPK+dbqRErw5QBGBPTK4U5FxT6SwCt58GiNkkFclTvlt2S8ALQCJxaYou5Z&#10;Gplbe+n6vpbANAKHim4yU9CWi9yGIh5QzrABl0aSTXvOet6mZOegkTIvPK/9//0t612MSbvM9RDd&#10;AFZ42oZSHq/qUWEfpBDHBBEjc4t7w1uu7/9y0FHCEF4BqsdZ9Uz1yss6/yzpt2EYJyERhVv8Ilio&#10;akTfCyV0yCzLrHLP+Nb/SkvDfMKvXjUTYfY56ro/ZXoHyoIUJPH+FKRt1BJITcdEMwF3KU1DXgon&#10;lQfvO/Avn+0em1GrZXV6qE3EVALAoU4RGlmdUFkSnuAT9V6bOF6K92S8AvUVOLHARKEMlw8IYrfM&#10;rt6wKmGXid6hkbdQBiDLowZd/InQBSOcftfWfvDil1mveHPrxz7gNjfXS/9RpELyScp9KOjBCSMy&#10;iDgjuyoUt/u3/mrw02GnVwscJUizfOKczCVXtbwnxdIwC/ACOF8SfkHkySVXpOmO1oPackEvBVWW&#10;v2v8ri90qlMKsEMxCkXFaLtEX/1GVzXgF0eUOLHikVsJvMOhACA4AocE/gg8N6I8dtPNw5/49LJK&#10;EaM6mZ4OJ8fTTkXXZcEG9hEmgWIDLOF9j1g03iWuxsWbMl6BuRU4ocDEnwxOSi45MonOhV3a6Yvb&#10;oRxAnwp1zKloRzEwmgm6aFvxbM2dUZ3re1Zft/455WRWkQKPTN7EGmrw1GeCghfq9irHA9TvTTS3&#10;MVsuMv/22g9/P/5loU22aaqbYU6H53e85OLsG2ENBb0UyCwAIP6CkgCRCznRRcxUNLs30OXADad+&#10;V9nx5c7MBObnkmBh1s8sfoW4+o2OlpVZAS8PIwaAQaTZpOnnOomxeC2Qwxtgqsp+/YvSv3+9x3Xw&#10;mkVBKzPpWZdcilkrogNvTG40TMOq6C888XjV5vLKWMEUb8x4BU5GxMSrTlAWQjlJ6VIyYFet7WoP&#10;yw4lQMlk4GqwpaT9LmqeonqaJ2rTGHo5PfOz7eXAQfkfNXkGxTXNc8M2hiMbnysOeyd0kOBeWSvc&#10;an7z/vy1RhqBCXRFYVBVr+7604uSL5ThVSABPgAEaKXj2k1yGuCdfYRJPKPDDEwg5MxPi7u/ntLh&#10;89sErsmqtktL/lTsexl4MKiuBORrwFcK6egMvOkGVuJI6qgFRkEsVi2zn/568j/+K+M4fuh5ojST&#10;SKQ/8N7U856hpbIKjsK0TsCSD8U7XA7skqSMmykuQ+V56NMRnfAbgNb3UIkW/nnYd+Y25ZFHwqPi&#10;UbfsI5zwUR8bH/BkW4ETHDHNN6ogbMEmXGKwV5x5WqdjChJGV6KTQ/IxTwS+4IAdosoFDMO0JfW3&#10;Ow/+fNe4xzlpeNR63HGbCvI0QQmpkxw6XlWd/nX+EzsqN4dZqRxgiJ0k5Vte0f2Xp+kXaSi90cQW&#10;CrRgH86LZZEwHYW1GlThNLuFGkNKbODr5Qd/mEOxDq0tgj5VyOkr/5z1XkRdKjQ8CjZ1aMEl3xIK&#10;kfA3IJGLMyGZJNj1TPaNr03+149hdkchmZYYU4zmD/41O/tcxGHL29JBWHNlnUgtQkTSf4KmMi3P&#10;JIXo0xGT+PUeQUZ9RPyCf1K5At05Czg+WhZuVUoyMCwQ/ylFlrTi0anoAIxBJeN4fJMGQERxOM0F&#10;w82HQD++PfVXgPKZE/cuomuLpgDgWXnff0DW3T+6d+CP06WK2GzjugKfjQsOkyfxyjwb7WngkBRR&#10;bA1rL1+7+NK1bWgG5mCArU/zI/lVDUfxqZ9PfnGAbWaG4iBfc0VjtvUFi/98pbpBZgl+cdNTRx5v&#10;/B6+aGIT731BFIPi3IR18MfC8O81nbrd4AEwa2Za17yetV3AJAP0NGxXIpUUPxqbgnSREoxM4J0Q&#10;OfUWZ2f/49/Fm25OkyZCshS90Nne+Z6/YMvX0LgpQb1t2Pzag/tH9BSSOzj2GjKNxYMwod0VPrKx&#10;ZVkTtwCe378n7mN5Ap+J6DT6sLFY5ChB6SuPWj3fxs3Cf7bjYKip7XseUAh8XARUWEH6lGCehZso&#10;Kaoiy7Kq4KbKiqypdDeqi0afbARM0UOewLcTn/pErcCJBSZKfJAOuWSDgkIcDThB0ABPbPalW7dv&#10;NpPo34VSCKkO8cMwTEFyhYo6qmLkjh302pU3bVjxrOVNUElDkghdJcSK3K5t/Nq9/z7VdqcvZQI8&#10;0mHJcvOrV7yrx9/ogVFvXKrcNZzf6HqmEj0VxQAsUEN6Q87gL73RXyQMIAbIqmzeams967Us+SxY&#10;+kKTiYAGmRvR5Xg5pA6g39bc7pdASsMhs+Xq176u3n4XMlVJqpU1o9i7tOcfPshamwBJvgyrAnFr&#10;3v/SjZvHmyAcl2VMZQDRL4qWz5q94J0rE+cvbcKyIIjgg9KfJjc+a4vjLX57uB4AaGZmplQum2bV&#10;cz1oOCT6n5JijmDR7wyCr7kIKPr08E/ESLgiou8jLFJVNZVONTU1pVMpwBZOwp+FblQyjW9P8RU4&#10;4cBEPt5wKSLXDwALMcAo8nvCuB1++qYHC0LGZJpJw9cws9ZxJdFB3d0nL17Ms8y65cVO9eWnL73i&#10;tC7QTKBrbKE6wfb9auA7M7l9MkRQQg2kUnttxYuXvWmRuwZAYuPKp2kExHUTx00bn2REXP7IuWc8&#10;UViwtn8bXpR6Svcg4/YEy16SOf0tLHc++aeENRgzIbjCRDwqxsFoiRcWKRNDHshYklznCjP//PHU&#10;5t2qmmay7Yt+fvWqjr95T9i+CD0uHsTp5OQk9lfFT//fbeOti2F+judOyNB4iqYX5ILgtV3yVes7&#10;AYq0rZ5ewGRb3vj4WLFYQnhEvyTo/TUgiD59/pksCHPqgU/UNbjwR2TUzCuvZC5Y/yVDiR3mPItS&#10;c3NTR2cH0AqYJWNh49tTfAWkD3/4wyf4LdDFyXt08ReCe3gXKSLLScKizpbdQ6M1Yrc1OGT7CpgE&#10;5EqILXDxebgDqrmoePumpkVBX9GShB5qWNhxbf+XS7l+B6xTaIm1amft7KuW/VknW03+JwKcSyLB&#10;JVcacYkR9xwA4Ng0y43k4hPmts+I5Xv0hOKh5wXIUD47ecZfBNkzwanLcCXxIfjGbsI8OARnChnG&#10;0ewoSguxnzQrYFMT1Q/8rXxgv5TSaeJ3oFfO2dDyvvez1jYB1nB4HbSJSNgQKuLdO/un1XaQJGDP&#10;ZMpTZMv3dDHslMIzujPkbPfUTEXmwIUnYlRTqJQrExOT/QcHh4aGajWI3angwVW0UcJVf6P8ToT0&#10;c19R2EQH0GJEWLbgRr9Q+CHRUfRDDKKpVCYnJqvVKkBK0w0epNXPc4Iv7/jpjssKnGBgIlsS6l7F&#10;RUUlMsqGorcBE8gWnVSWg5MzvooCnAtsAieNbAfXOWIQojm10PVFS9LuHxiacGrpnv4f3f9xsRsu&#10;KJaIIyzWV3zma1a+Lcd6PVjQkbd3hAh8QgrprOlSpjo9tdtCMwV8GJrd8XGtNqTBYJLU5IZTO814&#10;9juZvpSPUMBBeBBaVXCVU0+fzZGUxAUiGutCTHJipcLUX70rPQ2/FqgrA1PWnYsuyLznHSwNiyja&#10;bzwipBmdOCEes3k4PyYkaVw4zM+RcsCaDsbmgt/CgnMW5+Cbx6ne4/LJPrEnWYhEiFnwTuqzP/1w&#10;drawe9ee4eERpF++6/L4hQYxyzL6tbncK8KbBXcWwhKtGv0wqk489HIcAlPEVIagoJDNWZZdLBbx&#10;vKlkai7yfEqs5xP7aT0Fz35igYmicd53zyWJ1IaLjR7xl4ggQtbTiutJ7R8d9HChEa1ElTsU4yHz&#10;9siZW8W/MXjSVVPbJvv3FW/p7Cu5kk01+ZK2kl1y9bK3ZliXBG0RPyPV/eapboITnA0cFxX9qKw3&#10;OLPj8yn7AMZV4uiglrTEcxMbr2FKDxHriKfQHwM7TZ4C8gIesj4Q3cA8cPSQVfpsYuTg3/1Ne7Eq&#10;qzDSFfKqkbzqssQbXsNS6L/j6AJ0hCm56CK4i4xNBvKV7ZjQCeI9msogKXDDU2DZ6foXLGuCIOop&#10;gksLXyaFNHivju0MDAweOHBwZnoWAKQo6NfmNDZKBGjTBi67CB/nGL9G4NTYM3VsisKgRvhUZ7aP&#10;2Fcc1yL04iUI8m7mug+OWNWqOZXP45vJVIL/dnkqIP1TEDue0Jd8wmlCPKFIAwJ4jxl/9siJl0In&#10;DMFll63MveC0ngxpJtGjAu8ishBBZIG0iETh8MzFVQjmKN0+WOotOGssp9mbNpaGFzy/900ptgjx&#10;B05Gk9uQsFHABHI70gZwXzY8JflKwi9869S9X0naO1Vqgwktx7CMs4yz3mzrK0gaRQOkqD4EUooe&#10;Sq8Zf0HlRLZ2DLkcgGnLll1/9de9kISjNiiLU0ay/QUv0l716lqmiacQXLxZ3xE0nRzfgz3KivYW&#10;mWRPczfaWmBMTD90cPhT7Zc7vQ2snmkNHBx48MFN+ak8nDsVGV3N5N3HfzcQVngeuiEBVUiuF4JO&#10;lG5F4MXv8OWiUDS6T/+k+xEILfyqA1fjW4T0PAqjBkb6dUR3+vv7JyenpciNNL491VbghH5sUbSE&#10;oAeREpwAosswimqolYNimjAdOFeu7HhuX7cBoQBacmHBTUGKqAeQUGLwCJTUqN1XE2FKsM++Z9Pi&#10;/Xvbs8EzLl3212nWhJMhAIlmpPAWOtxAJ2GyQH1EHXWvEL+0ZXTrF5v0nVpooCuvVks7ifMSG//U&#10;17uIJschokMeb35U/SOQQqMx7qsg02lygMJ27Nz6oX9cU7MFCfbl0qDnt73+NexVL2NJTESBWpRG&#10;IXCTXVJaIaskOCOLFn9RR5PhccaXOCfy7cUHgEAMnr404CnajE+FG9cTESrt3bP3/vvuz09NUz0f&#10;U/jqCMMFITyK4ekbghpQhVH4WieQ+L0GKjVgqA5PHJLqXwvvz30zIpAa5+N6hDleCliEYqufSCSH&#10;h4bwwp4Kyxm/xsNX4ISmclHszdVDjWlxjdC9nupQoAEnSmFtc0IP9L2Tk7YO934fjig+S4A08kSb&#10;DwtXPV9xoQYKu8Ty+tpkX7ngr2gxEgoIahpFJ6LrhXY+KGuZlI4k1JMEmgzgMfNmc+d3moUR7g+n&#10;sxLzu65MrH21IHZSCzBZBIBw4jknud+KMMikPl1MS0BtDflcYLNbbhr9xCdW4BVhIq9qVJTmjne8&#10;g138bMfQkTRga2KsCye0VN7PS0J26i6mrmPR1IVb94zXcFZBRb1QJxALS5IK4eYz+jLQC1A0+SQC&#10;J+6DMLf/I1ABmqKLJ2SDgyN7d++1apamYfw7V6YRrdYIfCiAqcMQ1SAbF96CqLCOJfy4RvDDqacG&#10;xhCt3cjq5g7gXHeDFq8T5Idd1RwKOViFpVIJFYZEwpjTH8QY8JRYgRMaMT3yilAQQZETTVXBnr54&#10;TeIlqzq7rVIa7mqKpEhljCnRPSnha2QoImO2bQX9uGUxMaom/jA6+c+37LtnwkWwglzJF+EgToS2&#10;bqOaBt8n3RPlqmSxmZsLd3/VCIbB61jQb1rW7IoX6eteIsidkToJZDfQi0tiiE6iUEuEPgAuSmhk&#10;CWTkgj/79dTHPtqObE5tYlLaVDLqe69hzzkLxyBTI7adBpqrcoAZ6HxP0VR0qAqQypFDpxrCURga&#10;9LqymVNKtGsxeq8GAIwe8iS7zVXQoteF/BYE86ZNm0dHRiQQ2kjQeDhYf+GNZG2OHuLJW+OHR761&#10;6HiOUXW0OZTwjmKpOl3+MKnuwprdgtPQTEMQAMjparUa140cjrJPspWOX878CjyJgCmKFfgoXvyi&#10;dNLMfuHa1leeuaLJLunAG4kBoVAHBmkADgPDdnHZ1WS4rvklNyxL2UFH+sbNW7992/48N4+UKX1z&#10;QkisgQVgmtlscvxXpZ1fyWUcoiBqnlMxvN43NC1/OQs7AAiuHNiyR1ZOlGAhYyNlAcSS1DBM/SKy&#10;bFf9n/5g6Gtfb8t2yojjBHGvpqX/6d36ho1MToRw1CSPKJ6PUfgXiaXwv07iTPwNrBRL0+GAjgoi&#10;0KtBq3A5FUlNyybG6z3ZTAbmAhZ0gZCyETrtzZs379mzh8uF8Hah0ojaTaLOwwXJWh1QDkWlQ5El&#10;+lf0Rx2f6qT2AoCe+85j37aHBp26qo0Mj0ao9JRj8R77m36aHXlCU7lHi5iwY8m8jYMD9aIhgunM&#10;ae3tnWNjIz6a6EjOxA1KwITjGK6aRNyD8h3afW2/Bpum8ZKzfaAs6tn2rKoJ0D4CMIAx02z4hsr+&#10;HyeNMkQImIhpOh2pla+Ve65mIWRKACIagYJLV0HAxK1PIr6HM/UAJYy0M73v/OfsT37UpehMNjxZ&#10;mu1u7/3rd7LVK3wF5BdpICJmC4DF89UoqSFSCzcEFZYwublyy71jmwultlloxaFCEBhkCkhLLLh3&#10;huKKJFvWBHOFJ1vQxDkeyFxFcXxici8gyYWII6rpUzmMJKF0N1qyRtwzF+MsiAAPC50WagLqtP8C&#10;2KoX3Y4IkeoB1FyC99CrFYWhnMDCK5Mks1qFOjyZTPJZrE++oPRpBirH4+08iSImGmHEB43giuLF&#10;NaQ8DI1rZzWzd126foOhJAMLikmRij6kAQI4Ie3C9BEIZfwAZt5hwfMmJHGb433rjge/9vv79szQ&#10;GBJBnAmGryvs/N+UNoMcEeYpJbsr0fdy1n0lmkWiIA1PCV5JA+sUiTEFyL9duIBzDwK085XMb39z&#10;9he/ahMTiJwsRZxc1NH2rr9g61YjDgKXTVgacbX8qq//k/CJ3g7qg8gh75z69X2Fm0r6mKTPRJOm&#10;iE7jkQLAGIFWsYa63JMNlXjYBzmSH+zZu+/A/gNR5auBPzQfb14BEMUjc6ncoVfnQjA4/P7DIQWH&#10;xHqRro4ytD487zvka+ExnHSn3xLRayF+AP0rmjY8OOwir+fPdUL7Q4/HLj0Fz/EkipgawTz39G/E&#10;KzyKYTlRWNXTVLOcmYplo2QPozma+EZDUEQpEbq2jpHiPmppBlXgRLca+iWWuH/HwXJ+rKXyR2Hs&#10;F7lMheGy9BLFipFZ+yfC4stCzLZDjwk8uzk7TZN7Se+JkIcGZyKKcskBToJN+PCH/1l64N4sMNFI&#10;4Zjp7tauf/g71tfnS5AikaSb/2aOoiRc+fRYUnHSLHGc27GE0vWD3zkQbjfVsiwbvtU9UW7yMcxJ&#10;EBSqYzE7gNG5vEjxTl+UITB+EtxQ4Kegg98c2928ZYtl1vBi6wLQBpTQm2wgEZeNHU40zb2VOcyK&#10;oqp5/JqLo6IUmN/43XpWyA+OgJ8zcw8Z7nCcqqfBEWbVK3Zc4MqRCBiKN5XL5hqpY70d70mw2PFL&#10;eIgVeBJFTCCXkTGg3o8+Xt6VVo9B6EoKvZzsvvaM3lev7FglV7PMhIZABuMkJUSoi9RUSYM1pRGw&#10;piBoCdxMKLYM2+qA6G0+8DO7eFcaXbY1lZkpp5A2zvqA2PM8mKog66oJBRT1ifGJqs8SEi60wMPR&#10;gOI1cNjizDT70BdaN+3MoNlYVSqu4595bsfHPlpb1A7jqGjroLYHF6doW9WnGUROKHwbTbHJ30x+&#10;9oCxuWrUNDGZqOlptLpAKs0fgGCEPwivRpwtm4/uOXSiruGIKgYooKq1edNm/lnUd3wUdPBAjwPM&#10;ITW7Bqwcih9HhksLzjVPeUennUOq6L1SdBNFQPwFPeQCzMFh/eGHHoRXCAocXgQz+Wk4GcwxTXGv&#10;74m6mo7leZ5MwFR//bi6yPl77ncmta4QqSQlpOB5y5ve/cz1z0ixZt/MwMktgLuSk/atZscPZIVp&#10;JVXNS0rVJztMwEJuh3zpAX+daWfdqjRR0geXvkFctAZhEvrzfNp7TbwVlw/7pl/SZEYJSSaSLwmF&#10;tPGZ6vs/am/arqspEX3HYITOPkf6u79kmWbwTLB0wkMo+ULDHWZcUvoZmQXhBsrcRYPxFNt1/YGv&#10;DApFG2x5mErbTc1Wz+r0ehrvyTdT5AeC0A+PqljQks9Lc47lwzz2xzREQ40zRK+vWCxv2rQF5XaP&#10;U93ABgBWlAfVY576vQX/OoKrXhgSRbFSIzSeD2zqkBQ99lD0iQ5eGHDxT4qXbxtfhJLR/ejxh9JI&#10;UejHySZxamoq+uexL1X8yBOyAk+mD4kXy2mD89/OuMyiEldEq/K2EGIMEFVVGLu33/z99gMTgVgV&#10;ZXAz+KZJiQbEAQ5ENg6PgRQXvb1Ci727UyomRKWGSeNKZnn74ivO2LC2GYgW8UI0ppKekATiaFSx&#10;XGbotsD6+/d+6B8WlYpJVfdrdimTVp59UerNrw9SWaqqUd7G0ZN06TzootfJbZmgLYcLJ7P3ew/c&#10;dOAnQXbWEbJwCs7amb5g5bmLrjg4lvrEvQOukYMSQZdldO4W3VnJz/WZo++/ekM7iPi6/ueEfP71&#10;J4mAKVpsuqHoBk3Arp27IQggeaQgIQ8CNhFCAdDrMgeCJ84wz7/UhZhQj6wOSdAaqMQfER1Qr6Ed&#10;fvQjYUc9WH2oFZp7PVFfXpT8UTcfN1dBgLx2/ToOXQ8dfJ3IRY+f6xFW4EnEMdXHCfBfevyXYv1S&#10;nfsH/2VIqkdYQPbmlGU97Wa15FTLYIIgdoRFAXpsScsHG254LOE+Zp2EQlFvG5W7R6RF00a3KRtT&#10;Vbb1wND+iYIrqHJCVyVB4Rcp0AYGKIAZmAywXdtGP/fp1uKsjh64UCqmssnLL0288U/sZBLzLOnw&#10;eg0O131jXhT/pY0XCHsBBD57rbtuH/6Vna0gHVSCZNJOr9ROP7/9kiTrqDD/pv4Sg+wJCiukoyK8&#10;mshGQbEqG5d2tcLA8yQAE9/CdTs96omNUEnGTBoKQ7CuMJkC7qMRN0KlOprUszq+xw/LwhqB0vyH&#10;yA+qAxMdXA+ODknl6ofQUfPA9BAQEj1Z42vhAQ2wm//5XFoJtPXg5aDrhg63wTlGK8aHJ+MKPJki&#10;pkdaH54k8daOhgulDwmliRHbRfbbe3cM21LV9y1ZqQYgrQmfXLR4kKAApJVD+RpiKtJuAlMCTQr1&#10;0NN9JydLZ3e2Xn7uUswYwFQD9JFkcOyBkd3ve/dK0NeyDKF3Qcm0vOAq9rIX+9CioyR4CLVa3z2R&#10;TS5tYJFV2Gy/vf3G4f/1M5akGJipaZjZc1suXJ040wjBeYtjtv2+6/ttxTDRjCwrOSFZ8WF3F6Qr&#10;s++75PQNCZQCuZXlCbxFmQ5iIp6pMfTob960CVQ3AJPHRySkjl7OAmBpvD4+3j360UI4OSJ0OvQM&#10;/AELzzn3dhsPfKyEW/R76yFv9aYY/rMofYODDlr51qxbWw8N47DpBF5mR/VUTxVgoouKBI8cF0ia&#10;BIocBuGY3gYqJGR7p60/bN2/vxK6StrCb0YcS8yNGHhwuYQ0EHoCaDSxvzB6CRICB+GVAt1lQCrs&#10;Js9dlGBnLc5dvqwrt+X+8Q99pFNKgk1hvm1qGf2aF4ovuCLU0w7aUsgPgVsrRfERz9vgmMnFDeiD&#10;QVJj3j15/a3Bj1UjR4ZLjpixOs9tvmJN6ix43UWpI3LRt/x+X1nRynAdEMUmMVkLXMgHkuXZdz9z&#10;7QVNOPXJ8TmL3Euwf7ds3mpZNcRN6MUlvIlyogYqLbwTZWJUkjwUmBrh0uGM9fz3G4iwIJObQz/+&#10;XI/Iti0EoscCTPMIJTDTNDds2CBrlIMfytEf1caJD35iV+CpBExoWInGvwGY4LZLHRzY7cAWEUIh&#10;Zobs9n2FOwYmRp3QFjUHUTvmO8FVCUkdzWjCOLgAmASeGV6Xsido+AqYZZhJV1Bct8MuPXv44It+&#10;91OtBTYANtRSxURL8sV/Jl/9DEcn8yYufQRHQZ5z2LL8qkZURkQ9GovR+FtUZv9Y+MVW57dNShM2&#10;q+ans1b3xs5L+sQ18EOgqAPQRVoC9o4/HphgcpnIKqFFSVkB5qmwhFl629lLLl6kP1zt6Qm9EOoB&#10;RRDAt2RqcgqohA44uHSDV0IeF9XpD4ub6hub3tURwNSo3B0ia5oLkerhEqeDDj1y7j3OSw+ieOdQ&#10;nJqjxCJsebiIaS5QWhg6uZ67YvmKVA7O7LEW/Am9ph7XyZ+EVbmHej+kHiBCmyKTaEOAiCFdNrXs&#10;I5bSvSArsOetyr33stUvX9G+Uqw2i7WEiIKdi0ZZWQrQCJIM/awXJh2GsVDI6VzFL4pVk6mlUMTc&#10;N21kdOX1P09kFQWuT1LLPn3p1ue9Jn/1sysa+cwF6EzBpF96cgQRFLgBIjG1BS9FpplPQKWp301+&#10;f6d5S0pvU1ylKexori65pPelS5W1KCiGEoacm2ju5VNZWApIRzuNXEHQzYW3gs4OpI42tcScnOwi&#10;AgjLsuADiX2eMAz4c0PK6qGHOQqZeMp2+NdDlREPw5o6l7SQbD6SeD6sEnfEAY1yXb1u96iX/GHc&#10;9hykAqGQyk1DBRLduNohLtE96nqe+AOeTOT3I7x72jWRXxGZs3IJJv7guki6i+YI+iNSi/e1Gqf3&#10;tS/JZuAY5larJGLB/ndhPwKMAdkNcyfUaOAQhNZgaJcR/pAGO6Ei7nFt0R4P2+7P9t62bM0fk9lf&#10;Hhx5YN/UrunaNKIrVUsposIdMLmfFD0zDH/xusrK5M8PfndE3JXOJZWaIYetTfbKCxZf0sI60M3L&#10;kx3yHSD5Jp+v+cB4edpjNXDJkqSjGA9jTl9UhHBNVl3bDGb/5LRNIJXb9OBmRJhIWbk+QKJYaYFs&#10;sh7+8NCpXsM7JAia47956hcRT1G4M5+41Ssaddr6iHCJA2A94XtkhI7O0MCXI7jwuWecw7j666EU&#10;Afjb3tFJP1nwwk783ouf8ZF2/FNE04GQCVhAZnIRUxNd9Twxokuf/y4n0SK5XVA0I3ihDGp87zS7&#10;Z99g/0y54ImlULbgIQ5hJTTAIKBI1wiLEg4WLvWqtLmzq/JDip0YzmTH0ilTQc4npUC8BCDBvawo&#10;9GrqaYvbehel21NKLqGhRw7R1Ey4/+c7vmG1zEiGoLmGUWvNCOue23NlBoKEwIE3EPk31UkaopjA&#10;cn1j0/jteWsqAEwqzZpa823LEfXQf2lv4nVrWk4KMMHpMZ/PwxKX7H6RvnE6PIKJBcRQPWWbBwT+&#10;Qy7zqJPZ80ndoeLuOkjNE94N1FrwWH6OOlQ07LQeafPOJWhRQ2J0OzKzm7vCScbOHTUxMWr12jXw&#10;t5yjsk5OmBoj08OvwFODY8KlD1MQnkqhh70uQIp+QTfE1rxDn7rceP3OQ4CEejxNWcI3SgG7f9S8&#10;ee/eCStwBcMLJDcUagwumWSRSwN00fdCA+zgZa8xpC/ghAJZA3stuxoqU2T7BgijUCEhi0nPTbh2&#10;i+53NntnbEg9OPgtvcvxIOKuSW3yog5/7TO7XpSCVBMMBua/+K7CEpHMiYdaVJT/3z2Faw9MzSBa&#10;EsRmHQIrjFeToQi9ql380zNgwHLCIyYO9AiXuJk/+O961xv3Q2pEGnWS6VBs4tB1CDDNxzuHqi4P&#10;vQTnBAeHgNFhGdzDp1gkClkgkqwLZB8LMPG3hix1UW93e2d7LP5+0mLjUySV4/lARIjWr95GHD73&#10;N1XdyCUSPXNAFYiTsMM8zH9CZ11SEFZklOct7lzf3pzS5Jpn13wHCJfAWF5IITFgCUNzfViBw44S&#10;/yVVdAvDky7QYHCABjv0qfDRCJAsSYEr26EyrenDvlPOjI8YP0s1lZhnBGFWDvvYxNILO1/YpCbw&#10;O9xFAZ73QtAvfxiEoP+kIX8arnjbJku2pGGT6NS7DH0NWiakHtk5bxG4svnA4YRdN4WZwuDgINI3&#10;VDQJm+ZjpTrnzdPoufvz8c6CwGgesxoCRv6dRjC18L1EJ4uamCMAm79Tf0ijByb6gA/9apx3Lkya&#10;V0wuyM8eYvGoxshTSwx6yjXnTtjyxk90tCvw1IiY6F1Fuha6lino4L9NcTFTEhfJwiEdiKhjPqeJ&#10;d3dwT9foUWDIua6J/J7g6r1nwry/f6y/aI7ZiRmxRJPrfMMOmeoEJmwwRZumJPgG+eOizo/RvjS7&#10;CRw2lE1gwh3YWjblblm7akdOx/RNAB1EiWfs2NFSmO3VxEROqi3tbFne0bK0JdushUmNGbIEoTmX&#10;mNOLuHnc/damg3kJE6iEjIr+Y9dyNFkRL5SL771wBTwwT7QuOWT33nMfmJfoeclrfT6PayRndbxc&#10;EEBF1xoPYRemewseMH81Hs5GN4BpDuzm7/AHRZ/rw90OU37XUzkeRD1yKkchK3klM/gNrFq76mh3&#10;S3z8CVuBpw4wNXiliGGad0xsXMANtKpneA0hc8Qe0CXL06mo7kwGtvCRq4WsbLOt/UNbB8dHqqwA&#10;CYGkmzS3nDJAIBkyPjIxiCYT8YiNMkfPBi28qG3zymXbVTQTh/r4UG7HVsOyeyW1WVTRaKJrmCAk&#10;0jAWjI5TVa09KXQ1Zfpa2lZ2JYFTAzPsy3fundYSoJwymiaCYyKRlnJGWPm7i1cnuQkU7Hw5sqIj&#10;hMMwgDGySY8sYznONsKIBj5HNavGjb/laK34e47sXbiUqg4lBJL0GNdx77jtrmhOJN43XJZ4BELX&#10;Rn2kGz+sQTfNh04RgszLLhfiUx21KDGkxVvwwubKdvOM0hFluKMCpjkIa/Tx1ZdgoUqArxwtHdg0&#10;emuicPqZ60/YNouf6GhX4KkDTEf7zh7b8bzqTyA1UfZHC5V9E9MDM5Up060Fki0oVSiheacutFAY&#10;gYDrOtrTuMIVYSyhDQpyGT4sVqk9dDtEIUkm45AvoOMXu5vmulAREfmfClkQk2AJnrCLG7LB2mU9&#10;3x8UhmQcHzTpGmbLFZ2KqiWX1Gb/6Yp1OaizYK9AlnjczqnhRECj+GiLc5BsoG10N9qZjbpAg3jj&#10;xzUYuUi9He13nqjVH0YPKpcriJhkBZw3Wk+op4zPy43QmI4EqEVQVYeYBZqmhcA0B0Bz0FOnqB4K&#10;mBai1ZER4lEB09xHfVgl5yGAKVqTkOqgG84+K1rH+PYkXIFTHZgASQgkSDwJsAHJDf8lxsYstmuo&#10;uG80Pwm9gWOjzcUWaZAJUAc2RYhkiFPnMBGENkEWadJxvaNu6FLYQf6bEAGQipqmsoS2gplRTpBw&#10;i+e2sdeua7Nt8+vDLQeUZoRFGfD5oVpCeijJS7zqW5+xPCeDYsfoBfIYptcWYCwdQi9PImcqSlfJ&#10;eziClwiiyASYslluUj5XDOA/XZAOwTahvg1p00c6qvoF2d8/PDBwEBDqwyKUG55ErDCdOxqHRCXP&#10;yJlzATxFz1AndQ75/pHAdFimNo9x0Zt4fBHTYwemqOKJoMnxPQATOnufhHsyfkl0STxF5AJP1IdF&#10;s8JpO1NX3Vw0QtMwua0kpvsWfdZfcraMTOybLuRt1yIzAtqLwCkb/bkeaG3gjwlVFM1B8ZHkAZVs&#10;UaCR4hhogAgENJXm15Ty6IsWKy/uDlsS4aSQ+9j21ECiF6EROHM/0Co8Yev0zLRZrkpqUg76JKU7&#10;m+ho0jtbEu3NBl4R+Z3zl0jDW+ZRh0NUHWK43z63OIjs6whLyPqAx0kyQrkGJEXLyX+IgPHuO+8O&#10;LbdxJYQImuaggqYF14Olw6EnQpPo3IfEU3O5XR0258OSOgA1cGgej45ApicuYuKmcQHS83Xr16Kh&#10;94m6sOLzPr4ViIGJYqaQLJjqG5z2PM0noijEElVokPjwFCJm8lU2ULCHqvbgbGnILOa9mm1BagBv&#10;FQe8hesrXgB1gecLBc3BACnFxngVRFEw7Q1Lz3EffOtZre3ZVE1KjsptX9zKBuU2J/TTVLXTYUUO&#10;sMk5VbFcnoUQVDY9NACHUiKAkEpOqmo26fZklcUYNJwUW5LpFsNASBVFNdjDmHeAl0voRSABnMI3&#10;MEKKQh9uOD7ffFfP4ABJFDxQlGj79i033qIzg5gXmpLQGI/EwSIaWcmBqg5McwFOHUwi8ruR5R0e&#10;CvGjGzBYvz+HQkfeeYwX88PZnjyWVA46Urwkx3OWrVjW1NT0GJ8xPuwEr8CpDkyH1H6iHTSXJYmh&#10;Cb0AtfNSekPO3rzXLRrEiy84Tg5P2AfH8wcmJ8dNqxjIVaYhJXOYhSAIwie0AUPCaUqaHgRqZfKc&#10;TmHj4hQmCR2YNfOZ1fvhKiDCXVfQJLXouGjgS7k1rWpOFnxFUyyt7LAwIScVN1AUII2aUHwN9i5g&#10;r5iX1KVFzYllbbklzametJAKgSt8Jh4ZK9AkvShTw9+8my8yoKSELCoR8PSLp3O+Xy2V7777Xhgh&#10;II6IuKN5bOKwEg235X/w/6Jga45viv7Beak5Hjz6Hi1k9IDGwXXdZvTPue8vAK+5q59HkEe3FyJU&#10;mjOoPDIVmDsA+OsFflt7W09vz9E9R3z0iVqBUx6Y6ioECh+4BWVDLcV3RTRRqsHG0B7n+5L/Qf/C&#10;NBfw1JQNwjSz4oUly5ucNccmZodmZ4o1v2T7VfIOl10xDVpDsIuSVYIUCuLv1ec+e/9MqYwES1N0&#10;QawAmDCX0bcVs1yp2aKXkmAHDBeEcq0dzWpBbRhjp2QjhPRJllWF8kMZzi3Mh7o8hVBLk1tSaWR8&#10;i9uaejMsg9Yc9Co3SCggKe4qaGomh7vIFgE3TiN5bCZfuP/++2U4CUNr1UAQnr8RoFC4RA7rjVsd&#10;nOqFufpBDYnToWhFh9ITLYCzOogdhkuHHlAHvse8AQ5juOced3j0FMFW4z/03EDHtHTZ0sf8PPGB&#10;J3QFTnlginIfXn2PRAHRFzYL7eJIGcV/fUdFd54KLWBM536rI6ah83AbAhBXEpv12FQ5nCqUpwul&#10;oaJZtJxy1anZnuuZsGDpXH7G/kKljPDGUDRBNB1qLNZcm9lmvjqjO7pqWcsr42f4dquFrmJllFm3&#10;96waS+UQERGykCEjTXNEbzGc6zA4Dxy6GtQMkaVkoTNlLG3N9eaSHSmlKcE0HilBv15/LxEDBYSi&#10;MS1saHBq547tvCJXfzOUzHFuiaInPo2GYq06VjWQaQ6puGlt9N2Hy9EOYZAe8siHwqbHsg8ekiF9&#10;SKiqh0t17QR8IfxE0li9ZvVjeZb4mBO/Aqc6MEXjohr8MO1MPg2YeBpuXjC/mw/7bKIsqU7ZIHbi&#10;/Ax9A74qyPpEmQwD0MuOUheflVfjczPLHhscrewfGzhgZfaarEKg4iuSbjm+EnpQefqOna9OS3a4&#10;fDr/Zql4kVBxZguanDs4PPildRv3dS6W4CoJd3NJAQ3m+jTNgJIsHg0kZWKtaaASxgILguqaac/s&#10;UMLTetrWL+1pShHbhC9Ir7jugLAJL2zX3oNDA4Ok+KbXS/8hQmrcKGSi4iAFTRHR9BDAFOVy8z/j&#10;K3U42TRXd5s7QxR4zkHS0WPTw9VtHiKJa+DR3I8ATIomr18fS5lOPOY8pmc81YGJixgX6HvmYiba&#10;tzSLt/EN7klUJ6Ai2OKzejmvzNvzKFBqnKkM8ECyxQQF46RwhILyHkw14dGESXmhWxHEb907dWfe&#10;L0uhBoSRE6iJab4DS23JsYLCWMA6/84dP8cfCe1ZPIU9OvE/eutv21cWm1pB3cBbUhYBQgom6lFZ&#10;TUC2COYLm04BTRRFN/gXQA/qTAKjMNTCoEuutSf1pU2pNZ3NS5tUKkeRnD3YtmPH+MQ07K2gFYhE&#10;iBEqERTRsEhwTJTN8VudRZrP62igcDS06ohw6VAAWhg0PSSEHZbxPerFe2RY9HA5HX0oDfopQkwk&#10;reS8rIhnnHHGoz5RfMBJWYFTHZge36I32KfDz9Jgd+b5qfp36g8I2Te3T/xxuFoWNPj8ihpGIKCq&#10;h/Keva5FfGE7S20eWDE1mrDLzPErZfdBTf9CZ2tNXYRRMIAlh0vQZaYLEvoC0SSMbCvtSRhMpHKd&#10;dUAWSoKCcMiTYdLiarAM9hQMx5LwKD/A1N9WzTi9q/XsdrkrEQyMDIwMjeqWZweIwIByxCyhLQUz&#10;jDFMFGkg7gcYfycpUihDSUWm6jgrHRfCigoirAiYOLsOVKxLFqIlOUxgeSQJNRdbNVj1eX79yI9m&#10;Lh2b4+DnjplDpagRKfr+QqiaY5ei3x8AJii2Tj/z9LnnfXxXQvzo47wCMTAd5wV9TKcL2PcPzP4K&#10;7LegQy0g60INegMyibLh+f3/ljcLv71RcKtiaJWnZkp6buqy590xmt88XinIek2SNS3pCartW47j&#10;KoZmMcgSQs1uMpWaKEKPXsDW9INu5i1GYzJ39EU6hu5jVbfBQGEouSd4VhOoLdcUnUqLpHYktbRc&#10;zdg1sToLw/5AxoBiVRVkVUYTIQzsJBWGnjzDA0hF+kvUBkEuaUQw8Y1ez/Hq0VOjKshT4iiJeyhq&#10;6UhOam71DqGlGiHPQ67tIwjxFv6ofp/XMqgqR+N51dPWnxYD02O6Yk/4QTEwnfAl57/KfzVm/WBz&#10;f1FKASfAGtXIkxwe5u6Z1sz7/enUxCQzC65nTSpS9xveGOSa4PmSD9lULSxWy+MTxYHJ4kB+Zsby&#10;TZT8dMWVAs+Vkk0PLllSzmWQF9amTK9/9xUia0fQg6wOQzaRp8F5IUpcVdhE+cSpq6jzebYO3blv&#10;JQKnjTktoZegZkBfhOmLKquqoouYQIOkDmwW8VeoHiJHxKumQaHc1ZLz3pwqj5K0SA6+IGI6BICO&#10;IJUWItdRfRiPmrsdGTfNhVGu78GPicjvI0TnR/Ua4oOfoBWIgekJWthHPG3Ibiuxr9++fUZOw/Af&#10;XLaJQQDkZxCcOT34sfJBoWIyuzLm2V2vfzVb0gurOXLMBGeFYeJkximB+a4yNlhk+0fzB0ZH+4sj&#10;hezEGWuHZH3Ihf2UwEZnggfuv1oQVmmSAYSBxlMRPFu2QZzDPIHqcfCG8WVDUEXo1ENfJYGlJ9fK&#10;CbOY882c4GZkP6dIaYgY4GgJzzyFenvBNwGUyMwF+SPnyesUdsRANTb5XAPdI6VyDYKcx1uRqqmB&#10;Z4/hM3noetxDTbI87MhIFQFgyjVlly1fFgPTY1jsk3DIU8aP6SSszRP2lKjXlUThvsE8uk+AEVAw&#10;ujzFwIZpr+QvNYftcnV6ttj5upexlUt9+BVwpxd4SxHEBNSNB8UluoJbNbamNXHOsubly6tl5XdJ&#10;o+iLGOvJCmPy1NazWLjSF9PovfB9l9TOkHOiSgiJpscQK8EtDxICGNnxPj/q7IN9gaVos8l0PpGe&#10;hOFnyWGmReMuRXDrINllTEnHP+TARxcNMef4EWqJc6kcX6658CdavHnJ5WPXEyw8z+EfwSM1UEV6&#10;jke9RQpMHJxKJbO5XJzKPeqKnZQDYmA6CcsOLWdNFm/fN1amrQ7tNzqEoYKkUZmdVmHt7rtlx0m+&#10;4Er5rNNtLgtAE6+Emh4Z+dKUN15Og3zSU5HgCWyE7f3DyPfCXLUizXgylOPWc3tfc1rwJsOzw2oB&#10;PuZkficmqlI6tNEQJ8B2CjClkxMevDpVF1+kE8BUPnQku3gOiBEgrzKN9JhgDDoa+C9YRAELYZmn&#10;hq4agHOH6kl2JclG4yDN+2uo5bloYq4iUE/rItsTvsx17Ij+sSCnm/8MjhANREj3sMqAximP/BQf&#10;rmxHVTmytGEtLc3JZDIGppOwAR7DU8bA9BgW6fgfItQE4Y79U0VRxY5X4VtAIQnpGZsqxdNmBvQL&#10;z8085zlQhSMHQ8xCciMa+Ut/w0GYH4rIRXJFZ0jY8/M9/+m1FUKQTDqzR9QLm1/6nNyV67u081Z0&#10;Pmdt39K0LFenmFkVgxlFStjAMhmJTNkRHAduvpKj+pbGkOJBew4NVMrDDHBAE5BAEhwjOa0lp5g2&#10;WHGnLScVimjHq4E4hoVUCFh0FDhWEVZGU9wja4NINFEvri0IoBboCRpaqLkI65Ak7khB06EZ3kM0&#10;nSw4oB4QHZHTzVX0kHDCXQDY1NnVCbu4GJiO/9V9PM4Yc0zHYxWP/hwzjH3s99v3CAk/1FOiWIYG&#10;gLpulUX5wXeLI2c8/ypm8IFRkT8JvMsju1vuRQufJpgY4PtT4uCvh75fTo+6JDX3SmPuM3pecU76&#10;sjTjo8y5J5oPDomxWZeNz5Ye2D54/+DghCRbalp1WWd1iypNF9SOCXFJmFpEAiYZ8RD6ewFKiJBI&#10;XsqVmBhn7ApmVarO9kj2hjZjkeolRY/E59Cci0Q+cd0TqZ2oa4dT4HNJ3EL+aE7BNI9EDRh6yArd&#10;QsB6BKo7Wv7HomwCPOFVIoFFr9yGDWcRd3YUvNbRf8zxI451BeKI6VhX7nE8DrsdNbLb+vN59OQy&#10;RYO/HIyeKL1AlFJ76fMuSGXQk4tsCVhBym7SDtEGJvUQqQoQMonhlDB0w8i1JW3UlSqw8SiUiucl&#10;L7uo5QVp1kwJHp8Yxf8Dze20MLk9pZ29tP08mNSlk7na1Dpn62u6R67ora1vMUGM755SVFl2A5rp&#10;ANk6db2Q0qA+eYb8zjXDM9IFXxidLll4DSrMD3BmhB7zwqFDtUKNfzVQY54DqhuzzGdzh6PSwqCp&#10;kQQuWO85NVjjlEcc8wggFaWaOKA76uCNgelxXMlP3ENjo6wnbm0f6czkAMcrWdQ8zD3hohTICcUZ&#10;JYExLZjrRuQ0GlnI1oC331J+FcUwbJaVb5n57aR6wFNrAC1ztroyeeHFXa9K+800AYYKTxwwgGwg&#10;sYicoghKZVanHLxgect7z9L+pHPLemNLt7V1o3fvM+RdKa8SmCUKJEhIjkALwgIIyl03DNzQo9F7&#10;JF0SWKap2L7sHi/zy6Hq1oo86QUWfHkd16Mbhh87DggsxHMwJCZ1tYf4ifdG043YJ3oH3A+JeC7+&#10;jUhPz38c3VkQ/BA8Ro+qS+7rj2/8s/79xg8b6/3QsVWDGedVOQrwYlQ6OZf+Y3vWGJge2zod36Ow&#10;zWEAIINThnFuAAoZCiFEIcAeGAdw2qaKfQtKSfElBUEMiG5il6DcRnJnVaXCjRO/HBd3WvqkLcxY&#10;oKWyZ7+m5b0qayHLAGgJMC8BVBQnn0UyBJY8pCy+6zNNEmr+8I2lHT/IiVNMtAJNmi6LtWo6LaUT&#10;vqwiSvKs0K85nmkFNiTmIMt9QQYzhbYWCTNDqb1F85rb8u29fzClX09aB0um6fo1/GFXLfwdwDwB&#10;M/pktP3BM51muOMdAow4FhHpTOBK7Hs0mSH6sw5GCxpHOETxhxz61ZhGwZGtYYwSAd/c7bDqXB0W&#10;o8ANUR7NCfQxAJ3+eejX8f2Q47M9nhWIgenxrN4xPjbKXDTYLDVihnrEgN0msgrCHDeBD8YlW03e&#10;Kcx9D+BACcqpKts3Tf12XL7ZDQogq62S3c1WX930d6iVoZBP8AMBOdJDnqPU+9joPgbsAlQCNnFn&#10;7cC1GXWKqRVgXCVfNHpffuHz3vPKpcolbWyVZDX7ruphirpq1GSlFtow2/U9zasFrFhU0fWieEpN&#10;onnrejrdcUA/76dm9x3TVqFacUzPqmlKteIJE5ZQwUAq39EdxFzMQ+CEciA4NNgMg3dGLIWwCiBF&#10;kVP0B8VRdOOx1CEg85AagMOR6KE+h7nzRD+MQq/oPiimRAKTIOLbk3cFYmA6OZ8NUEOniInAhucv&#10;xB0jrYOn+KwFhQAghdRDfCIKRVL0z9A1pdm7y7+fEu9HVGOhnaRa63XPem3v32iCQm3DfAwx58f5&#10;Howcd0nyje9LEB/JxVuL+65PaiUmgHz3rbJorPzTxJpXyIKRtqu9YvWKFulFzeIZfqHVLaLZGOom&#10;mCU4fghDYRfBHAwI/ETooTqHcesI8QIj4UrZ5P3SomvLzbscLazkTc8JAEqW6TLHpjEzDoYeY44D&#10;IIlORuQaYRB3Tee1sQiSOYpE+DF/PwpxDsGpOiI96mfWSA3rUdIc7nNU8pF2klDgUMyLuaZHXdUT&#10;eUBMfp/I1a4/FymRGNsxVTtYcaF6JMqDgxDx3b6/JJ08s51IJ2RlvLxFvplgfTypcmflxm3VOz1l&#10;2pFM2wt6nTOuWnJNji0i40rkXCQjooSQkIyX8LihFFX7JNiYT99S2vGztDIeBkXYQJVnfaHvTfrK&#10;FzEhjeMQ0tRmC4Jd0QOzMyG3QjLguQ7DXFCiqjACQfExzABDGVA5VDF9gWu7dU+CgTA8NTVT1oer&#10;rsnCNAIuvHJwTJg9IzjzA/44DJA9OjH53NQX3+Evk9LFurqgQUXXQaIe0zyiIpxeRx3UHjJuWqAb&#10;iA6L3F36lvZhKszCR8TAdBJ2wsM/ZRwxnYSPA/sDeyKlYmdEAsWGHxRxQmKhUnNRdaMefkIlCicC&#10;mGR6D1bu2FW9z0kVLalkWpMtxUVX976+jfXRvBbK2eqmdlyPGH0hQKFpLgIsgmfvL+/9aUoZZ+E0&#10;UrpSUUsvfm1i9SsdKQu7KHS/9a1Y7guiJqspIUx5pUVy+fSEfZZq97qFDnO2zSymbJMkmSEswuEX&#10;HLqhjxAOnsOoFMJ/JUgkSi09D4rt99X0YVssO55tmQFGN7g+YiZEKWjnpznrSOXqX5x3ouSNwGpB&#10;MhcFUHO0+FzI0yDB+cd1eCp3mNCpfiw/asF9vjAk+zYSCXTwLgyYYlQ6CdvgEZ8yBqaT8IkQ/jCW&#10;UGTRR5RDs+qiwQIUU6ChpIpBnFEVjqhizwebzPrDPVsqd9v6tOPN1rxC1ml94/L3dLAeqLrxaB9e&#10;uyDG+cPmqk9I4qBAgrybVQ+Ud/0wLY2Kcgmqo+KskFn9IrbijYGoI13koYsna0xvSofAGKCToiiS&#10;1yxVV9r5F6SD51dGz9hy69o996+Ymkp7LiTjElgjwQtlk8yFYZZC/phQfEpesmV7qudeSx1gUsHz&#10;AkAZVfXoWPi3hCRGIIoJpT/AE2ESgVKdWYpStgiUeEY6TwlFWBR9RbfDP7PGN+o/na/a1VPaOr0e&#10;PVUQwO07EoTyP2LBwEnYAo/6lHEq96hL9IQcgFRnuMK2TM7WZLTt4/9oIyJnC2Tbe/6qFgm6SJqI&#10;i3qdu8++7w/jPzZTs44/ydyiVsm8sfuzGXExOSNxzSKQAS3AvDc36kkjMHAFHTPp2Mym0rYfZNR+&#10;hrnnflCbFfW+V4orr/Go4U2iBhSizPE4SahUxsxJqLllT8x4GjrsMqq9ov/gaTf++kV7Nl28a+eq&#10;qeG7lrWhn45wBtblMkalw06K23dCWSWiEzhQBW0imYTtQVqQMiJsxrm3E5/rHgkjoEKghLMOCJTZ&#10;1VO5ufIcT+8OI4Aan0E9q5vHpodisI+UC0TfiaYtWLbV14fhWHDQixt4n5Br+7icNI6YjssyHt1J&#10;eJDCkroqwJgN+4XbhkS/wbHJS/AF50PtsJls5oyxfbflf1RtPlDzpphnZmY739L3pYy8TAyxtWCb&#10;yS3bGKQANN6ENhudHa25cJJzWGVzdfcPM8pBJmDkimIVVW3pm+WVr4YWvMpNwBUKmTBpCqDFOtCi&#10;Ua1kHAsVQdBJGUVaPFVI33BzVxEHpuS0sWR835K9B5pmqorDdM9IlbJ2gOlVNDUKuWZIbL3oaLIk&#10;GMVEyz2eupNlqpJcRYsdd4wMfC6Koqoc1Jt8EHtUlYt0BA29U4P/bgRJ89HSfA7XiJ8eAr8akdYh&#10;2V5Er+M/BGvI44yEwZfqUFR7KIw7us81Pvr4rUAMTMdvLR/zmaItkNCIBq5vj2hYC+0qv+qUiqhi&#10;sSSCpby771e7/6uYnay4swIr6/lFL1399wm2CMrL0AOYEItEo8EFUUW/G90nJjlgOshrofRgafsP&#10;EvJIGFRxtFks6mveJC67ioWGxrwMc3U8CSkSAHAw0WRGJreoY60nZGpo0ZOqy2an9Otu7HVcWNax&#10;BJsVKtvW9ly8Yc0qVW6yaopVhiQKUVYQ1lBeCwPYFqguJOPI6kjwpFYz7Q848kSthq5ATJFxQhxF&#10;/BLXCvBq3JxUoKEW4CpyjlaHckOH8ER87RZ85wi+qZ7vzX8Y9VyRo6Dv+Uv6+o7BZeUxf7bxgcdn&#10;BWJgOj7reJRnoR2YVMi9BNMu0REboKhPXBM5kABg7AoCEDYs7L5p4lqrBaTSLDazNNz6wrV/2czW&#10;YgYn5W9RnxfipTpFBckT6a4BDSJo75l7nS0/TLGBUKn5ilItS9ry17PFFzMxzbl2yMpRbAMzXvct&#10;hwgS/gaLVi0FXZW2nTWlsnDd73pmC75dEhPBuGcd6F7pPvMKpzq7LmVekAt7XVP3gDaO4qH0BnsC&#10;yMUx+BMRH+SWIO4VW1VLTR33hel9ruFgijDqeBBHEMkENIb2kjgnIqY56dMIaBo0U4Q20Y8imGrc&#10;6lRU9M86g9RguBtBUoM4ovSRTgOpN5aJ3zRdzeWyFJkeSVTFBPhRXsRP6OExMD2hy/twJ6dCWxJ8&#10;M9jvUCWaBnV9Pv0JcYcTKJVyZZoN3TT6izFjX00pCFYpUWx95Rl/0yucpTIQUnQg8AfmJzxeIs4c&#10;kQp4HmRJIgaymFuRwanygIgRnGFYqurJvhdLfa9lQo6X+fHkeCBwjTZofUovn0mlZhPZwFw2PmH+&#10;8BcdI3lwV5Kmjobh2LKV4qVXzxpZEElJf7LTGTkvy5b41WaPBpdDoU76AQISvAlMiSHtOdH54Jty&#10;vdtdfcBTHcVA3wpVD8GAE1bUc7ko85ojresCy0hlWU+/OADxCKueps1z23Oc+HxaFpHjDfkTj7/w&#10;aB7U4Y/W1lZ4l3Ma7qR87vGTPtYViIHpsa7UcT5OgMASXSmkV+K/+Ou0CfFMkjIRlq7t/+6UuM8L&#10;y2jrlcr+1b1vb2crOQ7RtADovIlZivbjXGEpUCANYJVtxQe+mRSHXWi7pcCcDpu7r2RLX8eEJKgj&#10;DOiMQBBdwyQzJ0UCVfK5hCpM+uK56Hn7xf8tL1QxJNjRlfGSP336edbzX9APf2/ZVDFw09B1yWm2&#10;hzYmy2eAV7IqEsaZ+7Li2wwG/55BY4oDQQWDjqHpglhMZe70wu2eEGopSJuEEN0ymJEgodWlHtHU&#10;U7mIZuIYVAeXeenAAqhZoACYS+MW5HNRQlxvyePnQvoGOwGoGvB3T08PemXwTfKKOzJoOs6fcXy6&#10;Y1+BGJiOfe0e1yMxhYSxtKbDwITLDUlCwJEGckXxrvEH8sZAURvzhGm56F2x6O9XSeckgyzmlOAI&#10;HlyRKROBE0Vbni+gFM/DptkHalt+mNVGmTwDk0p71k0tey1b9jaclHI28k6hoAVf6J4jERX5CMCi&#10;yTdxB9HUH68vfuWbvUWTYc65Lsgzlfxzn2U+c8OM5BiiZjBdkTTJxfCEBPppVD+/XuxfkwubwknD&#10;nUbHjEfjqpA0kd6JRqhjVJ5gBJIy25S7x0/sdjI6c2oYtoKgChKHuZilHjNF1NHCvGwhf1Rf7Ea6&#10;1oAu0qXO41jEpfOfNZJArC7HILQar1u3DuOocIu+84i6zcf12cYPfvwrEAPT41/Doz4DT3NozlFb&#10;CkQTH4jb2KVo5rVgfQSiWLDgNaBWW57b85Z1yStVlqN2XBJNkjETZj6RqJuq7SCT6R5ASnS2FHb9&#10;j6EMM6FGNuEVQVv2brbsZb7gUIYXMe0EbXhOCAWATXxXU3lOTaCyf921U5/+fDMcAoAxaWOmmL//&#10;ikusZ59dQmkdY6JwTgXJo5aQRLg9YYaKISbTln2OO71BEpppNLBnBHnVUSUfzpZuRYEQE20naAh0&#10;VE+2jLbbLWmT2JSCZQGDqR297HpkE8U3C29c3zSX4EVgNZfNzR/YKOAdmuhRkNQg14lXQqCEgBBy&#10;iOaWpijEpLpgfHtyr0AMTCfl86F9h6VvTaeg9albmfAXQhGNqtqVJPy3jZnm81teuk5/vogp3+Q2&#10;ALVRfXY5Nw3Bd7gpLgNL5bPK/bP3fDcpDzGxgNClVgilFW9lS57LJAP+b9RVIlHahqgseiiOaaSA&#10;oViz2c+vz3/l620UzdiqphwoVmZe/Arpgo1Ttu1LeqAlXAwRx9wEWQcESpIP50cdNiqGqtaqS7zK&#10;Km0q6exIMd+VK6psIl8LwaLDkldAr5xEM+1CoZRpucvJTIYpJI8yfFWoSFe/NfKvuX/Xg6BoRQhK&#10;oubew0tw9eCIU/71W0SloxsO56cyHDFLgevaGzZsIGKJR6Vz485PymcfP+ljWYEYmB7LKh3nY7A5&#10;oDNExNRkwKONR0x0izrHsHdU02ltspY+o/kF5yQvU1mG/xROTbRJ8SjuZcltLcGbYLIlPE5Ku829&#10;P8oqg4pYhVYHkwmMZW8QFl/pS2B8KIWjiSZ1v3CKm0joSLICKpQJZo39+vrxr329FakgRg5oWr8X&#10;Nr329VNnnlGC6kdNYggBqSBJ7QnzOS4mR0YEkEJPHmbVqQJL7Ffa7+petUlkN4QwbLEtA+MOkF6i&#10;cUUwwe57pMBEWifP6k13WpqrpCGHwLCVCGt4KFfHnTrVVs/noh/zzKwhAoh4oUPjqzl4qisQwCLR&#10;C418DALfdqw1a1YbhsG79GK10nG+mJ+g08XA9AQt7COelkc+YHWaDAMSyaiXladzJMFGGX3Wy65L&#10;X3Jh85UJlgEmULMpj3TowHqs5AXEK0G+5DH3wOyO7ye8vaFYonJ9NZNc8WK27BqX5SAZogIUT1+4&#10;KyXuQKCALxoGRdUp22a//M2BL3+lUyGaSdD13ZPTfX/xzqY3XFPFcBYF6KOSQikI0A8nwf9XdDC7&#10;icFdAP11IO+ZYGZHR9vuq/U9aCy6a8PGPVJ4UJfV0KRZUy4MUxCBhYFFc8ypEMhkeb+W21KUbCXL&#10;06nozXCAovvcfYnX9uqY1YCghhaSJ6N1cJlDq0aaxwUBXMBJeiXcHJdmC3d2dnR2dQHv+YTz+PbU&#10;WIEYmE7C58QdA2iLJRVsWSiYeHE8ippAAslawdfO7LpIDhAr8fo+hR6ITOjAqAbHC3lABouVd0w/&#10;8K2cvIMGzclGqSwmlryALXkzgQCFVwkKrxBt4VEEBA2KHYQ3QMCv2f/1P1Pf/s9lumApGDEg909N&#10;r/7Up9mVl6Nk2LO4u+hAeg5g0xBI0cAE2RIgtMKZIVQCUyTVfLW4v+eW8oohXym2yVIqNd3X82Ch&#10;sBsNsrID9bgeBDrGF5CGnQRXLup2TFK3yi1ba7KjJuZiH36nrhCYI5cOCYsWBEm8xY5bzzWY7uhI&#10;rkOgDDG64b16nptKpdavXx+pliiSimUCJ+F6P5anjIHpWFbt8T4mEgjA61YmqXZ0tjo2CZKDodye&#10;P1rwHBC2pFoCDikCM4FhiCWoyk8oo4iByszd5b3/0yIdhD0cvDD92Up62UvYipchdUK8goY5uCiR&#10;3IkPNSAsoU8bJ+R+H5CDf///zB9e2xZYTLB1K3Crdt+nP80u2ggVN0KtNUtXt+pJZFyWQnR4KCR1&#10;q0P0M7YMISVYLa2mz2xefZ3bVIICIaG1OVLT1Kx51sHmK1vThjsSChbmd9KgJ19VPTTEeA6yUBlz&#10;qxQ3qe8I5AMBZuo13vt8RFQHqIWYVV/tOTac1qouHucRUuOLWCXK3xAu4cymaabT6Y3nnUcZKPnK&#10;wAqBWhIf72cXP/6ErEAMTCdkmQ99kih7ATLpCkuzouoZEAkAPWiuJKTfAQhkYe/YFIVEpHuMYAw3&#10;aoujKj9U1mRwubOy+T/T1l7w2K4s2+VAXf9uYfGLQpamcjhNguMiStSjcHIy8Q4UBEnwbAOuoVPk&#10;G9/Of/vfs2gVxosQlN0TU81f+EjwjDPBpJPYiTfunb50veW5HvLFUNZACwkmXAx0MNnMz2dHDvTc&#10;ZKX3WYqQTGYSsM0cCDu3nNtTaV08NXJOUszYNY3cNBHGKHCL4k66GHaA9NG3fXVGS2+zWCHRynUF&#10;LskxsQQIp+AXLlpR8DSH1/X87JDSHXUDR1XGKHIC+Lh4pYB13HzHw8i8wDtn47k8RqQRwfVENo6Y&#10;TsL1fixPGQPTsaza43wMz8Zoq2oKy5DhN9WLaKvxTIs2rxgMjk1GUVX0M1IIEE3CQNvIiHrKuyrb&#10;v62LA0yzAlarVAW95w2sBTW4VpIOkNU2V3RH25tYc+gQSAFN43eLs+43/6Pyi9+1SklR02072KsY&#10;q//ru2zNBldOQa6NfIs/gqU7srmEKgc25ZIK8yTbo3m+1nTrjqH2myvJGU8zMkkDPXL+LqN76Nyc&#10;2+eT0ZHcXStsSLpaUPL9khTYUHOi2Be6toISHY06oG6+QpjcWQaVLuO1urBCIG6edJ+YZ8UpJ8Km&#10;KEc7kuyO+kt4+sarcOh2tiyslGXZwCDqQRGFK55/paLCTTgOkR7n1XpyHh4D08lYd1Jt0+9wXWRZ&#10;VcUAAG5TSXsIcmhYRaqCd3A0D44a36E+XQImhDuUxEFbzewhe++3ku4uWbbgk1IwlaYlr2JLX8yk&#10;XOTFSxub4o8IlRCT0BxwygslkRXL7L/+u/DTn7QhSlETnu2OpNMrP/0ptmFDyFQNvcE2anUK+ofp&#10;sSo7+9yzUE/DfBQLdLIiWnJ5unX/UOsds817AhUiy5xsysI+o3NsbWdlrRAYlhIoiqxZ5UVeYbXm&#10;JgJH88E2hdBcQoogERUeujRCT7Sl1ICnjQUawh0frS5UbMRC4KVqPLyZo78XcE8RucRb6+hd1pM4&#10;CLthbEDfgIrSth1Jlp797GeDuAcqHUYqxez3ybjcj+U5Y2A6llU7Lo8hy1rGOlPJADUrghI6K0zX&#10;kG9BcjTlyEWb776I8OZIgdiCeQem7/+qFtyJzQ7SqVCSm1e8kvW8EQJrwBYJN0nXTQdjs/oi/iB3&#10;XBqcgmcxazNf+kLhl9e2GXogoe+/sjV0l33mE+7qZWZUvIOPE5IyPFc03Qh6AD3V3rUYRgaaYtii&#10;Xcz1H2y6uZgdAj1mpNNaSfAOJHsmNrZXVyBHNAKES0z1azCa02zzHNHpg2+BAxKaKxvI4xsVQdGB&#10;Ra9EZNOUktkWZJHrBRLsxaMICPBEQ58oeuLIE4VNdSeCOSzitFJdD8CDJyRw1UoVozdd1332c54j&#10;AIIPFQc0RFvH5aOLT/KEr0AMTE/4Ej/CE4Aw6s3lYArCJ1pGFTeID8HhdMxiNrddw3xdPr2SKnPk&#10;aOIcKO7+zxblblZrxta1KkFz70vYotch+3MxW4nmh2Mjk+t3GaJMeuJoHiVxvxIGmfzrp9idd+Tg&#10;VimpXs30MsGG//le2LcSg+cSzGRijRmhB1k4kA3MD54VmOEJq1etl9QUBNRWZnBn141OdlYV0hmt&#10;zSvM5vZ2rZ54ruH2WTSPN0gHs/SkiqQLYsYPxPzY+UI5oyQyAYp+aFdLIB4DlYRozhX8muSYmrY7&#10;bBlydFT1uY4BSipBDTAmhgSZc/KlaAEXyiuJ4Y5gid8ARlBUEpAFwQtf+EKMZorYbprvEKdyJ/MC&#10;P/bnjoHp2Nfu2B9JVBGfc8tYV3PaoA2J8hdPPTDAGrgkKG5CKlQsdJZwd0r6FnO213b+V7KyHVw1&#10;GtG8mqevej1b8iKQytxCEt/kOieJYWQABgyQ0wjTkBnBcludnmWf/mr1D3c0E4b5fqVa7upIf+v7&#10;rL0FzLgtyBacLEUczCcYkCLTx2AUdNLhxKoqrnhWx0jXnXs6f4fhKFKYSxlpf8pq3b9kceHZCQes&#10;FvJE/AGxehqtcah9kfxTlDU9yFR2bzAKKT/AtGFEUr7gq55vOK5KrpmCQ34p2j1Ce1VQMeyNoqWA&#10;CoBU+J/TVs4xSZE8oB4p1eVK1HHi0twTx3GtmrXh7A2Y+k2unjHJfexX55PikTEwnZSPIcT2pdQs&#10;ZK0ZLcUtHbHHoF2EM5Mo645YFFVldLxEx4CKJuHhvuL272uVnTKaPAJmWYG85A2s53KmNPNEzycK&#10;KrKMw+w3ij5AOZN2CdNTWGG2/JFPVu6+rSkBk5Kw6BZ29WRbPv91prVReAOXogCEswxeiaahkEIc&#10;wiNqgQFOIoAqihMPWL/cn7m9lKlkEmoqrTtjSnpwzaLKMzQnSyJrUEMCUBCD7URXqzHBgFuKj4Ig&#10;Ii8pbC6P9aFzBckkhAvk2EIj5ngmxnM1wR9VswdcvYLoxrdQk4NcCp0t5N3U0C6R60CDDJ/L4PgQ&#10;Jg+xEoIl/IHvYyITTDg5OPNYkSs4Y4Q6Kdf343/SGJge/xoe/Rm45TWRvfCs1ViW4gv0ekRVONqP&#10;CJHQwHFwKu8Q6ABkRmb2fddw94oSJIqCWZSVZdewpS9hQic1dIBIIpMBMhuIkh5uY0l7E5GZODE5&#10;+/l/U3bvTKgqc5zJasE88/TT/u0/3LZ2CtjI2w2PxcjcxrtAkwoeiYjGA+SYBTb6m4nvbqncIOVY&#10;s9LlY+pdv9cEqrt6nuK18TSRlw2Ri4IYk2AuQBbmILyQR5EOU9aS7vT6cE9fOKEQ/Y6SXIjEFd7B&#10;QCVgly1gIiZGLaSmxBRCpgCsGAZQ0fDh+i0SUdYTNz6KDssTCbvJz4RyOBcYpGs6ErfSbDGqIuAr&#10;zuOO/rp8Ej0iBqaT8GHwzlveQ8vxo8NIzJnsQwIoB+hFM4pOrb9UquLHdr+783+V6l2qVMXGnK0o&#10;mZUvk5b+SSCk+EuH5ggRBYc6noYh5KJyWqiRG0phavKzn8s8uFmVXNG2px2TnXNW14c/wdJteGpy&#10;PuHzNEkcRS17USceIZuCbFEKy2zk2v1f2u3cxpr8jJYzKqIwkWifXNNTwWynZmKmea0NoRbwCNAE&#10;PaUYJHFmTJ5CYknvxfN65L0XKLefI+3I2VMyZWBwOocSiiy/+Sw8AIk9LSdG/WSVJQE887R3Q+DN&#10;0zeunazLuskwADfU4BAr4ScqbpqaTCV37txJdHkkvjjsg60LmU7Cxx0/5TGsQAxMx7Boj/chkcdb&#10;tHVwryudgHg6yjqwT6EHoOBJlyddZWBifGrbDxTrBsxNAjdUrbCmpc9nfXB9QzgDrQCyOpT9NYqW&#10;CFb48DYkS5E6fGZ28m/+X27LJgmdvZJfmxkLnrmx/Z8+xtKt1K5BLwAyIgc1Mouhz5auBIRN5LYL&#10;sAvcvDD6vcFvDqfuVFsDXU1Dwe0UZp7p/nlX4WzVQdGrAgIKqZmCgSkEa5TRsTCLNjq4EBgwbIHy&#10;W7C7tOIzmx9Ypd53ccv+tdZmGZljqGqQtENaDirfBdMvorhYE8MxT58RM6Hgig4UAyQErYsBGt67&#10;URdclL8RKoFVcjFFQYBvnaYS203NcY59xx2310yTZGK8ASVK6OLbU24FYmA6KR9ZnQghQ1zGVmeq&#10;mk2ledp7ouDq2PKWgmFIRmbH/b9tM+9l8iyqc9PFML38jaznTZ6Y4Ka6NKeXpE/1FjhMZyLf8JBZ&#10;AquKk2OVj32ibXBMBSkOz8qBofD5l7b9v49aLS0Ot4gDmriEhJhZR/U7mm4QudWBZ2f+rHzgRwf+&#10;YTx9p2G0wQTc8yr+iPWapR/f2H25JkEAgNlNoLNDzUGviepJcDsxwS/BP1MB2xXAz0lDja87vfu8&#10;7C9EtSrDGEoauLzjYNaqqvK4hZ/DAoob12GGOOItO1SG5US/qCL8Q1OyilWA4glaUvqiNI7yNm5E&#10;CWYKZDdACdgkihJCJVix0CA8RYbjAdYDad7m+x6YHBmlaiZCOjI45yrNx6QXIK1YQ5Z6Ui6M+Enr&#10;KxAD00m4FLgkqb5VcL8lk0E1ivPNhAxIzYzA0wOlKhgjglJRDQbDuKrTsuYtbOkVoQ4YQU8vdcFB&#10;JE4mb0RX44adSA8HLsgz1dr7/1bZBV24BM+mkdnZ4PVvSXzg40zTdA8VMcwQcJUA2gAQPjrABA+m&#10;cd48XnMFe1h48Aub3j/bVs4pOlXXCrXscM+rVn65Uz5DVv1nPfsSX9CrjlPDLCQRRcMMeucQBwks&#10;A3obsvSygXa6wdWJ3WtSu1iiBk85wBSZx1kz62olycyqgA9AEl4w0dpoA+TaLcww94RxrYn5lgUY&#10;4p0mUTMKRyUeKmFqOQ+UcB+SJRUKT4i7VRWVBLSd0B/8hgN37Nhx1513lopFPJ4z4PXfBA0pOQ9Y&#10;YyXBSbj2H+tTxsD0WFfqOB7HF51smPALGuFLayarkwU3Ug9MdCNKWKBCPY0tGbW1EaF3qqIkl76F&#10;9VwWSnAyQbWNV82AAWSTxDGOqBnS/hBtPDg4+K73aiPTmlwRgsr+crHtda/T/uLtrm4gfoChOB6A&#10;kh+6fHlXDDWfACgwtgTZnyPYB4Rbf7L/34wlhqRogZh0y+Wu2ppXr3lvG1sKQgnte7KinnHGmWCc&#10;RVFFKFYTwXzpim/IiH0Exw7C9mD/abmtHdo2LTQl9LLoTkVIbh1on5rsW6UH7aKvBRUlqEkYEUzJ&#10;JB+Nh3cbCtOB0q82AYvgMkf8ElioAIOIOctN7FJUg0Om5wGRNB3uvlB3SwiYAEn4j9tFETABpwBY&#10;QLB777339ttv37VzJxDqyI/voQp2UVjVKOwdx488PtVRrkA8ifcoF+y4HE6qR6qBR2ZJ8Oa/d6w0&#10;A5sQKrBTnxfoERA40FKnAqvH0FctPk3ueymTmkhgRNkbaGPsQ9ILcR4doAYLATTrhuzAgdHPfLZ7&#10;aIzIcL94sFJa/NrXK29+m5dOc3kC5SkIVwgRUfsiLUE0uddHYFRj9p7w5l/u+obQXKXZcCCly3Kv&#10;s+qFS/6sOViJlj6a+Itql8zSqRTcmGYmpkSY9oLiBnNEOZQpiH6HNLo+tTMn7FQ1iMnhJSfmza7d&#10;I60TtdWm0OP6lpbMzQRAlxCQgteMiIl0BTwpRW7myeISv4B+3Kg4CXgCIiGD4yETIRS1AksyMjhF&#10;pv8Ak8AlQiReGeQfTr23EP/Em0LAVSqWBgeHANeQhnPRk48z8Amj/ODDUShGpeNyiT/ek8Sefo93&#10;BY/l8VSRIscguJ6QTZHIvnL/0G152xJ1bFAbnSaujKq6b9da7Zm3nN131fLOAEkTlfF5yYlAh9lg&#10;kingAdtNvSgo17OZ/IG3vWMZZJnEHRUHZ6YXv/9v2QtexIwcUeRUtrP5n1ALgebhXbPUrULYiKHf&#10;m90bfrbvU21dGV2mgSLThXBd4lkvanuzzlqojgZ2nh5AGR+5zAXinbfenJ8eFRQD4IgATPZrOT1/&#10;uvGAHuyggZuo6ylGqZh5cGRNTVxRCpHLgTfCSIPe611jSktWAUM0pxseniTqAreFyp4uWVf5Mx2l&#10;ISR4gC2SWvJUjo/yJc0lMAWxkgpWiedxiJQiV5P5qSfICmmGHS8g8Aa6SGJAWnDOhSMfBDhls9nl&#10;y5fTNKdoZeLbk2wF4ojpZHwg2MqQUvLSPMIk7IuaZmwdyTuiRvkUmng9XQwroJC9IGUWK89dCTNu&#10;oAkmFJBMMZpRye0YIXhCaR5fLhs4OPrOP++woUiSRAcFtOGO9/8je+mrvUQSqiRsXsjB67kfRyW4&#10;O4mYIU7qTdkTvdumf3ND9QupVk2HHTdzp6fsZ7a/6ursu1RXhzoJARyQh9wwwUGF0CJQQLaop6NU&#10;tWZnZ3SMxvPcxc2lVcp1kjooaTC2TMNrfHxW2pl/3rTYa3H/FogrBVZKViWlt+9AzarpGAgFoyka&#10;80nukpAvUSTnJIVMuzUJhymiv3nPCZcJUG8NAiSwZBqpA1QFrboRt8RRKQp/IieCuXQsmgcV2cZE&#10;NgV4BQiyNI2soPJT+ZGRkampKTy1YSR40EWyzDmMi8WZJ2Nv1J8zBqaTtPh8K0V9cOR/pEj3909V&#10;iTZCEU0ThSoYIIusTgS/MPOMpU05VYdGiOyYuKG+g5Y6YAQffUubbuxA7a8/0mwVRccG4g2Upzv+&#10;8RPCS17kqioNwJVIMKQieUEuRkkff8vQH/k6UkNTnLq79r83lb+eNjplNVcQyrUp8bLWa56dejVw&#10;C3ImKBfwQNTJOBjiPwQ39NLRfNLevrhUKiE4W53b3cmu0/SKImGmpgFIGcw37yw+b0ZstRSSEsCi&#10;AL5xSpCmXhTFKWjiNDkekIMnBJl0ZsoTESgCjlJLxFpQK9N8k4hfIv0AAEWGilLXNCRvCJYIlPgg&#10;JgKUeiGtDktzJFHdyCrKVnnWFh0fUVFETfE4amJiYnZ6RkIshiY7rFWEYHFfy0naGdHTxuT3yVj+&#10;aH/zgCkSbbfILCUEKnZF4GEamx9kkd8FIpIyx1P1bdMwj4uOjjAFlTgeF9AIpxqbmpj8039MmNO2&#10;Q9HUrsJ431e/Llx5NYNdN9pTkMWQKIHLwnnOxqdmAvMQ+LCaMP3r6f+8aeoX7S0djuFWxBF7p/iy&#10;7neel34hDjFCtPsSeOKlUvGOQxrkCOgbQcIkMw8FwovO6zl7WX+Lfr8ql5BlIdnz3OSW8XV7ree6&#10;Ygdtf9JeOkg0EfAwya4psOEdXSOKbYij4G8J2puiGW7lhngsVKaht9Rby4FC2kkktS5aWBiyNiq/&#10;EamEKQgcUbiDd1RlI6ln3Uau8a15cOGoxG88uMJ/pCKlb9JIBQmhGCAJKz4wMHjfffdXq7VIMr6g&#10;ZhdJMw8XbJ6M6+YUes4YmE7Chx1NH6B0KLraeaW9u7k5hF8asdg2IUGoKMAO+BYpyh0HB8D6IucC&#10;yiBS4ViG2QIqCQx27Nr79r/scMqBV9MCf68Xrv3MZ9np63wYanM2CEJDbERACj0V8e3gpEhciT1d&#10;Ug7+dPjLB+x7sy1QEQRhbUY8mHzjhvevk5+tujCwI1rbpXa2SN0T4SLSQNh4azxiQ9q4qbb5awnr&#10;AV0tq5k0GmDKdnLLxKJJd53F2jDPDukfAQ4JrJQgRO6Gt2VBD9pimkuBMvB3IdiMiG6M7xU8UbMF&#10;a8hTzRBz6WxESxRggeZWZHBKBEuUuNUBmsMR3eamN0WJ3NyNH9j4o07zR9+hP6MEEf8A5HFnB0on&#10;oTPYtWt3FKMtuMXAdKK3SQxMJ3rFG0EPDz5oG1HkhEhpdWeThkI5ti55WGIeCbr0MQ9OtURtx8zU&#10;DOSTtFkAEGCrObBBM7Bn374PfWSlYzEPxkjBfsda+bGPs2c+10kkcBwAiWbz0pAkEEN4BB4YyaAh&#10;lXILUv8vx785oD2oNrvwR4JmMTG++M2r/3EJO0sOklEDLjEyfHgvxyTycYu6gmmOCeZf1nbPbP6S&#10;at6TgFkc9Ja2VK40bxrvHPROq7HWwEeUhJFNPvQI5DIeImsjE04Z+Zqqy5WZHjXQPdQTaSAUDxyp&#10;7Ifzukwch9ulnvT40ANNkUirpGA2OWp8iN+gcefDxHlTC2/05W8q4pI4yXToVz2P47jK143Pd4ji&#10;KK5yQoDKkZqqeKRZLZcqW7dsLRZKjSAp1hCchD0Sc0wnYdG53AhwxOtpEBRxUzMjod6/f7SkZvl2&#10;E21Q0jCzDCQbjpaB283CJe0Z+HHjlzx2OAU9owcH/uo9yzzbq5ZEWc07Xs+3v4NYKVDBoFPPBzYZ&#10;AiXIuCmZwplwugA8EepdnimMf2/3v842DTINQiPTcyxhIvXatV9q9RZrIgyZOI/Fq1gRP0OBBb1G&#10;esnUCsdKrHJP/u4vtogDopEAUcU8ZWzKaD3nnYmeF+04OOm4NgSPYMRs0dEwbpNmslD4RRQZdcch&#10;4vM8WRt3wqqM92mgBgloxiuDh68dplXfXWQEQrXSms4u7W3Ltrc3pZqNTIpq/FxqjiwMlHjELi1I&#10;cBt355CkHltxIGpETPQ9PjqGQ22URtZ/RwDwogwROoPp/IxlWblc01xOF3PhJ3KrxMB0Ild77rkQ&#10;utSFNCQioq2OJhFxK9RMDsUOrgiDNuRu5I4NjSHxM6WZZ65GkMEf5Tts246xv3pvN7IyExmXWDVm&#10;E1/4d3nFGlIFIaHi/BWaW0CWgEtCFIYKHP4jpoqFY+LuHx74VKV9l6wmJFi0Fb026+xXrfxkK/WC&#10;gCTCzDiyreObGe14MDjAZoXWvESpFhHVHhv8P3/rv+upGV/NIdrxbLPI1raf/6GwaUMyyU5btdqR&#10;/FJ51p8pk1WwB+hxa5LlKchTNbSYJFA6lJQiXl7OyLtpF08BZooEDwKyPLxxdMI1MbtTE5Z2tCR0&#10;DSGWAmZJFHXNAEHtkDIcZrzE+kcFuHnIiCjuhbeI9+ZNztFx9Pdcvhe5z0XBKzefA+0EZiuSINRq&#10;ZrVq5ppySB/r0HZSLpZT8kljYDoZH3tkKxn9tufbBAV/FKmKntI/MePBcQ1tX/geTYuElRpkOYpT&#10;rmxcsqQJhXi03O7fWXj3P7SpzDdrouceYG7Xv39HXrfGg84RmkakWr7NKV4uxiS5N7f5B674bFzZ&#10;9P19nzI7pxQp44ZTnmUtcS541ZK/zYWtErhsTCJAzR0YQdudk9GMT3+j8CSBuElB1jPwzdL+7xlp&#10;xERgoZlf8YvS5c3nvTcwOkMB4Z0qKXpve/e61actX7MkdIJ8cRremaRWcL2KU1B92Xa8lFVYdmD/&#10;uoJza1s3ITM0j6TSpCkxnuyLdiBVSivb051JvB/wVDrOSnYqFMooesJAsy5AhBQGDZK7/inyAO+w&#10;T5TjEWe7I1yai7J4uET8WdT7whl43oJH5DcZp0B34bpT+XxbKxzSG/HZybheTsHnjAWWJ+NDJ1NK&#10;DkzE1oDxodzMZvLuEvva7++fTLWa6JWnqUdwGrJ416qSMkvPMfwPXH4e23LnwU/+49IKZiNVWVgb&#10;be3o/ZfPs2W9zEXbL3ZeAHEkaY5wgrrxdV3aE4qVA2zXz/d9We4sWZJlQTQ5JT8j8/IN2ctSrEPB&#10;lDoQLiCERBqngu0bcfNEDtdJG2g6x/0DX/Zmtsiag55fTckWp/xE1/OVNVcxud0VMVohegRMByBc&#10;IiUDDlM9pGeOyQcGYAqB5tnJUmHgK5+Tdu/OZzq/9tp3TwmZYojWQKglEdshmAoQxMkjB950bu9a&#10;tSqGCJfStuKguU+DjZ0o1FAFCNzZ6Tynywkw5uGIg/Ac+tQxiNSWvD1xQTBFkBQBEweniDMHPFEn&#10;MD4OrignPIf+EkmpKK5avTqZhM1efDtBKxCT3ydooQ//NR7Vn+n3N/FM5K7NWE+G9TYl8StbARlE&#10;vXRwlUQcIYO7xtza+8YL+/941+5/+lhfzWVWpeSaEz3dvR/9CFvc60D9REIgco2jbjhqNQE3Tk9B&#10;rr3AKtHc7t3ykz1fDDtMS7ZDB/2yynmJa87LvgrPiWgFrwSmALyrnwcdc4wyvTacxWXOjur2L4YT&#10;d2gKxpDgVaUmZ9OZFW9UTn8tU9tpjiYHQD7+lzxYiNbm6AYVlWRoyWwqm0rBbTN5310jH/773JYt&#10;PTXTmBw6d2JYtj04hsP8xA9R6kMDHqmL8qZVrjkYewJ+DCAHpTneFA0c98lqDm+2qbklCuvqwBLx&#10;3g3RwMLiHOEOX+y5P+v6pqimR15PdeNwJHEoBZJ2ygWWoimP4ii8D3TD7N9/wDQxIaouG1ggJjg5&#10;18/T/lnjVO7kfMSNmjcV8Dn9StEGMjEMiNs8Y8o+WmqRpyBoIvBC2YwiGUVt3/rAaQf3aDXL8eyx&#10;nra+T36WLV0VYgAU/ZbnHWf83YCxITk1CSupsaPGSjv9W68d+k6mM3AEy6zZUjHx4p63bEy80oAr&#10;AJ9Xx2ch4MmgWeQtKlz4CWwD3S0IRVbZ0n/7F9qV+0W9kyqIgTIxm+o8721C+xW2ZNAAcZ7+IUSi&#10;nmAU4kgNQQUvxEDAERuIV3NHb7996H+/K/7sf9un84YAJYSsZXIVT9y34qw8igF4LAQFSNZIDhGU&#10;ysVO5q5OKi513iB6QXTEF4gafkligJeJGp2JZPYQUml+XtOhZNOcxoCvT0QrcWDiDnT8Pz7U4BB1&#10;Jc1ZIUijtj4/mJmZaW9rR+EOQ1+iwCq+PXErEK/vE7e2D39mAprop/RrPmJ0sHUQbpzWm8oENm/6&#10;oG4Rnn4QvYJdXpa1/Yu6d7W0+pYvrVuz6ktfZ71LYFaJIj7NR6F4BYIAmicQDeHlHbuohFXuq/7x&#10;V6P/Ji6qVcIqc2paPnl133vWilcpAYx6KbhBDx3PdlDRj+xY6MXhjNBKCV4+nP7d1LYv9GZG4YMA&#10;UxSUzUru8kXP/ADLPIf8c6MYgjxTCJAsrn0gn3KomEIbQ5kCx9t6550P/Pj73v/9z8obft9arYiB&#10;ATIrUNPjVQw2CFWzlJaIvUI/HgAV4IhXn2hu3nxwxPR1lCgdhgkFNBaUeHEBUxOInMbKJBJJfFEr&#10;HJcNRFZKc7HMIUHNnH84z9wizzkSKwFMuXEBIAk1OIRLpIpqRGFR2Y5sDTzuVhWybdu2QfAVo9IJ&#10;2DNxxHQCFvnIp+B9cjyP4+kIla+JDoc+QBT3D01PwB9NQhwEnoiGFJDVgOBBxjMjSrnmVJ9qpz/x&#10;ISG7GJEEjd2GMxHSH8zLFWsU4lD8grPCuU2pieZdpf++c/q/pHaN7LXtijHde3XfX66TLwKlTCJN&#10;sp7Ey+BqcCoP8gZgDpdkJ2C5rPiLqZ3/0wquR5IsjalVx1RekD37L91kH9wQYJkZ9bmQGomYcmCT&#10;zN9YNGNcGR4euvOGm7r6d7bd+bv0zk2qinbirjCRglBpXy49eukzRxanFL170mGWLNEAPKiVCOYC&#10;KwwmR0cWN2XaVLQCIlSSXfBumHcA218kfWSSTiokNM1hOAq5p8ynxnwp6bbQXpd/h/8y4GrOqBrH&#10;YyZyWAlrlg1Yogme5DwH3QKegPe7UA2BfmngoVEzMO5kICXlH1t8e+JWII6Ynri1fYQz1+OlCAIo&#10;4IloD4ElGbt45VJOO+GfmBhiA5SQ4GCvwTDbEfXNLUuy//IVv6UblX2QzB4GPXG2mXevZalZBVEF&#10;SQ0SFhu/bvKLdxWvk1s0ZpftYFIZ7XnV6veu0jaKgYryGUaiIGH0+SQ5oqwJHzH6jUdbtAFHa+Nf&#10;zD/4vXbycZIFBEvjit/2uvR5r2FGCw5VKTjiDyL6HmInHXU9DF/yoB+QQNq7t//xpm2333rR0Ejq&#10;p9end082aW0auj8kc0yyN61fOn3lJdNN7WUlaegmq1UhvEIqh2GbDs3ExKgYxW9u/cLPf2HOVuEc&#10;Vw0BVRQRynACxivl43h5x5uYSqXmOKN5LruuA5j7BmFXBERRvBT9M7IucGzHqlFKCFSKBtIRfjUO&#10;x5lIP4WKJB/tOzw0XCqij2/uEzwp18/T/0njiOkkfcbz4sBIiVOvGQGBchnpnvEKMiYoBbiIkGYN&#10;uPgPDRy+gpBmulY+q68DFBTNJeGxF2IrxE7U0EZFdJgkoeOr8quJ7wyKm4QkvNswONtaVL7wlWve&#10;2clWyT4yKaqf89ZZ7pjCMRFycPDWvAYHmfn+4tavyjMPZtIa/ukJxthsW/va14l9lzG5Ba+HuzsB&#10;AiGQwo3jKpXIKEhB1Dc0MvLAzbe2zc6sffAe84abO/wwoSUxqwChzkBzYmrjhplVp00pCdKAIhkM&#10;lPFQLJE9E1CBSnkAAmgGaq6ZL4wvltU2WWEw2kSqiAkutBikIOcqba72lCS8vSgKIrqdQCRKwhrp&#10;cp32jopvnFhqRFgcm3w4HQCfMP0JsMmb6uq3yE2F/uefTjT8F94GMHhq7+jgHyDv8YMRKNc5naQr&#10;6en5tDEwnZTPde4ijhR/kWgoukcNGhVB658sOgJyLdJJwyiSMz8UNyHJG5sYW93T2ZGE2QiRUMSU&#10;QLYkQhcIkTdKWIEpjv9y8usH2BYhUQs8KyjLnf6Gly15XzPrVkhCybMc0jURjxyJe6BPkkSb+GsI&#10;qmq7Cw/+RyrchSfA4DnXS85aXV0X/ilrOp/JGcIfvgu5FAspJhqKScDJW2toWtzu3XvG7n9gRaGo&#10;3HxL+oF72+EFjM0ryWXNGO7pKlywcaSzq6alQPmD6IaWXWP6rKxO+ziJxpNCxIcyOlCqTtVxq0vU&#10;RAeWgLycoJDnOEY1/brkEThDXTeyDCkkTdrkyLOA9q7npfUgKKrNcb9eHqdSBIWKW82y0IWnwlog&#10;Er1yXIpQiUMShU8R5EX5HZQPeAgcneaEl5Gs4qRcSU/XJ41TuSfbJ0ub40KkT15Jhr0/hq9Rk1ig&#10;YTYBAibJDhNSNZP7yZZh1K6pzRbTtuEeQrsCOiG5JgQzYv5/tny1X72FpaZdt2wXWS8773W9H8mG&#10;7TIZmHBnbzFAxlQfJgfcg70JgiWahlBi9tapO7+Y0w4KkmInwqormO7a9gvew4yVrpIAMcXDFl4V&#10;o7od6ZW4UAHm46jns9tuv6uwY+vayVH5Jz/p3bLTyLSCAmO6OiaFM2etHbj0ov6uXkvWVXhOKZg3&#10;jOIWmC67J2EkHU8Csx2okD5QgS8MQPYkFb1YNo10864d+wtTZdeB2QAGGRBuzH1s+Efk0QSYiYws&#10;F/LfPMurp2VRwFQnv2l0HRk+uTip78NHhfNH9XIdl1xyOwZ+i6CqTjbBsAGm6tP5/NQUiQm4+RyP&#10;wOLb8VyBOGI6nqt5XM6FLZAR2FgYjhZNjwxOsAnRL4cJS2RrArWlJwmDZX+ZqHe3J7ARYZNCv65J&#10;XimMCtt+NvKNqfaDhofu35HponVB9k9e3vHXuq3TDBFy7MW5EGih8IczQyFFnSvEeVMwporjd5R3&#10;fxrJFnMNeEJ55Rmr7UVNZ73RVxfXRAzTxQ0cfMTBRNAA7GQWNe+FpYmpu++4T6mUlt5/n/iH37ba&#10;pppIQSwZCtpotmnyeRfsPW25J6YdJiUQ1uH7MjJR+HKCLxdkNTVZtisYDsP8GuJFr6gEUFQ6WSlY&#10;kk6sWdLd1tbU1tacTOq6IqfAgHMHJx7c8NcShpqumjS1CSFVw1CJZ1fzZF4kbWrkcxEFzoVLFpAM&#10;A6B4YFRPqBdmc/UJB3Uzu3pmByArFIrpTAqASKvAU9v4dhxXIFZ+H8fFPE6nwogQUewPxC/csH0o&#10;TKHqhmkkSGRqIgyKQHdju2G4U6XD9D74ggvXNpMPANAGTPa48OC1A9+azY2CYPKYbxSkZyXecGHL&#10;y/XQoPY6OJZAjsN79DAql1QKaCjhRAyNF/enveGfmHt+mMrooqJRu1rFd3v/PLn8GaHU5MIQiR4A&#10;CCTJOlHBPPQizTrRNPbAwPD+zTt77ErXH69zt+9rk7OkPZBNO0zuWdtX2XhOzWh2YIqiou0F5i5+&#10;QtAhI0ArCjIzTCwI1ebNk+VRlyFyyma0lUaiy9AyKV1WRAPZpe2SUYGMcZrogVEwPQocOBdZ8Pw3&#10;0k+GQbVarVQwk/PwSzqq0dVjH85/U3mNU+Cu71VN9BGTdzi3asKYO678lvhgKPJZoXEH3P0JeRw3&#10;mOOkUpR9QxF62mmnRdgU347vCsTAdHzX8/GfjfQ4KIfjrx9snfjdcAmzQyTBcIMSRNBQPSPqET1E&#10;EyUvCM6W3Q+84qI07N6Y18+2/3THV9RFlapQ9DCnIG8sHrkwOdn2nHOvWNSzOKKqXOK5UW7HZsae&#10;ImE5Wl5klNf8yfLWb8vle/U0WmsVhEsjBaP7/Hex7EbwN/SWGvrEBpUCfRJNP+C2UP6dd90nTE4s&#10;nxmtXfv/2XsPADmu60r0Va7qPDkPciYB5iyRFElRkVSwgiVZtmzLYR02af03WV/eXWv/2uv1yvY6&#10;ylGWLCtT0iozU8wgmJAzJsfOXbnqn/tedWMAgiIBDEkA7OZwMKG7uup1vzP3nnvuuV/tLTmWitYN&#10;cr07KIeNN9zkb1w1S04tKfia+LrsRwjGZC8AuvAyHHZ1yurQsrGRwvATytGUKOthiCbFcsBkKAWo&#10;ek80E/2EpmkGkgeOPgmAEg8TaI0ALKVi0XXQaIiHkck3oCdxfWshUwJLhFPQLkHe7XpQCcDdk3pP&#10;qD2ISxBAhINyAi4tCZeOk+JCUUFcFYt7+3sHBgZwtCXE1tm/B9pHIFqynR6fQ+8Dwg+KgEgAPRax&#10;/3P/3iNSrm5D1RegESVUwDOhWx9sODx061bNuWNd30euHTwWPXL3oc8H3Yu+UglsppX6+yev6i0P&#10;gXdyg+D2t92ZSmf5UJXj1SNYoGCfK6HDvAONvV+TK08ZaRIEhbWMzdZlt74/zl+CCEJsbb5AJNjk&#10;EQpRxpTzkDdI+blnn+pfLOWef8596N4VAVzLKcQpWvpMf7dy+dXHBkeKkW0qmoK5ljRVU8Y0Tlhh&#10;4rws9KloKTWVCwwj7YG6ikCngZCCXt0g+xHRd4tyIyyccO7CIYaMflGI5HODE7JZBEwCKjA0vLhY&#10;FFJ6cdLH396JeglJJCmXUIzDfCdMqRMQRlPpFMW0UjDvxQ1fn5TNCZJJALSIwOiB8PTzvS1bNpuW&#10;eQ69hy6IU2kD07n1MlK8RDoA2gTgbh6cdP9px+GqIjfQySapLpIPJBABaQvhVxSFenZh6udv7zrs&#10;/CmDbaRbwT5WF3t6ZrYOzF2ekh2HNaAn6ujqu/nmN5P2kaCFd3zwEZkIaJi/Z2H7XxXkQ4rB/MgL&#10;G911eUPXZR9l5hpqPSHNpE6WLARHCblEKgH4dEvS0UNjB/buXNOoGvfcYz39XJdhkR+cyuYNbW7j&#10;uuDKqycVE9OdInh+s1ALYoimUFzEdHFcQj5lZlMWEsRIsjxVy8RULKRBDAr5yQGlQKqDjgYIoNCI&#10;OwGHYE8FbMMnuMCAnTpuXcLRhzzJuRdKtVqtVysCR8gwoCUaELkc0eqErLANcEi+hHqcls6kUWID&#10;bUReu022CDmcCBWT4pzo+xMyBI5NAvgQqfX29gwMDgjOq31brhVoA9NyreTyHUcUjygfYSWJ/fkP&#10;n93tS1U5D3rIDRoguj1YqsUIoiB6jExM5w6fue7Gp31rJya5mXODPeXLCuXValyTA0NH8hfHNdd7&#10;z/vfB9oEw5d4gy7fXZgNXn1m5pn/ty9dRekvgCxgIVIH79Q33hGaEElB1eT7mgmAIIUTbXCwTLhG&#10;IKPUCKWnH3sKJgHW9OHc177RvVA2MC5YVSspmOdaM7dff6ivzzVyGqj7CF0pmDRFQZcGtyMWoW4o&#10;G/pIugvkTcNQNIlEVXrkofcEGkZHMU30suigkPAYKrKhm1knqCbTPHK+g0pbi1MefnscCBKWKQmd&#10;4sXFBSibgCwY1IRnEcpKABIeEALXEC5hwBOJDmg4ClI24o8gNcCTcDWAuPFXQIBS8kSc7edQ16Tc&#10;6a8DD7c2b9ncVgss3wbgfxHaqdzyLujZHo2LA3lcAyd+uJdIB0reHz12ZJpZ2EzUeIYwJtJrsmr4&#10;DdOHOZNnS/O9xsGLLvp8fm71kH1NujaA/I0png4tNja165Zrtfd95BdkyHQwR4DOz6QhBtPfKh/6&#10;szx4W3DggV+pRdaa39RW3spkkysCiBbH3AASIeCTwlx05eHDa8wvLjy1e1+H6/c9/vjoD7+LxpfY&#10;MLClHbiVrFz53Juuq5ndYILk0IlgQweGPYZNuAIfOCRnEJsDJgrdBRosACk1QixJDTQPH6B44Gvi&#10;K2Y3pFdqlZfH4LpJIzBh4cTbimUjkDArpo45MkS7C86br7cwouRvZkRDKLSVS6VWFpeYJfB7ItKS&#10;aXYvnKRAasOGgdRJnPDGGRMqicocHydF1b0ElfgvElqLC7hIlCDU30C6INi6bauMVpz2bflWoA1M&#10;y7eWy3IknsshtAAgAAiAD5BCf2Xf9LcOzjRQHYsQgXgBjGXRwIGYBtiFXAe44RY1Y+o9/X2dZRe0&#10;Rxh7ME9B6U71MGDXA81058//DJXeaO8gkZoPj/2gfuyrObOOUVGIjObtrsLlv6l2bIqUHDhtbEI0&#10;X9AkTZrIyfe8DN8TEuscfP7g5NjhzfW6dc/d7KnHOnIQRqVhFDyVsaqXXzm7cVuJKGSQ99jGSMFi&#10;T6tFYYH0h2QJQBOaJCXd1ZORDCoP6rHJcYFaYrgIncZVgZsnQonmKvE/nDT6iWMFNfbRFSTjp5YC&#10;U3PlE9UkzAkqKNBVKWiCmQrc82gIncAjHhXR8ZrRUCso4nGS4JASQunEF/Qkepv7hdMNRNWKlSsK&#10;XR1t/ntZdoA4SBuYlnExl+lQXEfMW03EX2l5TmKfe/TIM4tuVTbRYIKmXgdDtgFNyHEwTRzdbpFv&#10;BP6QXb2ik3WyCqhdxClaWIpiB1X/lNl5x8980IdGmwamHGk8949yebtpBgzN9Kxr1uvvv/ojLLMV&#10;1BE19pOjExrXkgwO3ik80ght292+49nQLm6bnCp+/a7uciWraa6O4px5rKdPuu6G6Y7Oqqq41KQS&#10;kHyJGo9x89UAU1UAtSC0I+SemXQhm+1QIBsC4UyTnTgyiSBFpEMJNhCY0Xf8M93jBat7PGJqARMt&#10;F6VtyNVKxRIkX6CQEBnx4poosfHjHf900tdcgrDkeV/sFaWT4QGTGO3b19/XPzTQBqZl2gBtYFrG&#10;hVy+Q4n8hDsEUEGaGvhjedxjf3n/s0eldCXSqfVNCRwM8kZYhaEiITk66p5nOPaAXN6YiftodqSX&#10;8ao+q5eKjSuuvHbbddsQN8j2gcoznzOD53StCuLHdrob5tauKz7ArBURppiIRAbPSs13xDcLDt6P&#10;wvGxqcPP7xmKg9S+J53vfXcllNJyGkR1OS3PrFolXXXDuILwDHGVXSOjIjiW0xgEX5F0WEkRuEIP&#10;iQ64IPTlrq7udKqLRAjkZpfM0SV44ojUTJ14rtTCCPGrlw1MfK44aGn6DwlaItxOWOwmeixBkSX5&#10;WhIEvRg2LeU9EDHhbuQqFwSdXV0jK0fawLR8m0AYT7dv59AKULTEqz/ijz/kOyQWGlDYHZdtzAY1&#10;LfZTGiwuuVkTN0vj7AwSN62W1seU3NNV/ZinOW5Qc8NGQ63V/HUb1yqSKxd3Hb3vd3Px07pUxgil&#10;uars5K/uuuFfMHMdg9wxJlknDXsia12KUGhibyw13NoTz2w/um/vRmDHd7+V+vJX1qJ/RVN9RZuy&#10;zOCyK6u3v/mACU4Jykk7jB24C8DbDZOFESOBUVcCmB9AWo6DArrA2YNpNvg4FN7RIobEvQBzlsoa&#10;+F/P0yt4EY9EckgeJiUJHJ8mTl4pHO34LfmCcsbjP6ILb36I5PGUH4LdolGdRKhHmtHWWC7zFmqn&#10;csu8oGd7OMIiUkJiA2Fzi+YtUC4QPcPM7f/um/8RuntRt4p0N1RskjmSkRk2TwNywjDKBr7hBukg&#10;uFIudjiHNDBNrvMb/+ZXnKnt8t7/wixQtZ7ekOan9K5rPh5seLvM0mTxzTtMyMyXJjVRQkXSaDma&#10;mJk6vOuAGrgjU5PaP39zaHaR5eBhR6a9U6tGpm+7cSHbX4WgIHLkENU3AJBm+OidQaSlwAwhABUW&#10;WRgkB/6c+unQCqP4PT39cU5Le5olgerm2V6SrJ0cMbXwiO7Bz+qk24ukctRnl3ToUtUMvBEhrLhx&#10;Pluka8nxWv/ST5tOTqd8EZcIpuhFIe8Vnjm6rrdu3dpcIdeOmM72zb/k8W1gWsbFXI5DJUIm2DZy&#10;/2zugAYJEhSNaNKvM/atXZP3HZtbiHJoJvPkuMZglEsMLzhexuqyb6i+pvmNjrB4sR52T88NpBof&#10;eGdPddcfZyHI9mwv9A7XOle/4RNa7xuZ0qAOYIi7EeAQlwUw4s5KseL54d6De2eOHemUtOEdT4bf&#10;/f4gfJo4+VzWtKlrLitefXUJvpKqDwkmQoYQ0qtQhxoTCIlGXyqhQbopBQ0lDy2TEai+6VZ6Zmqd&#10;kxc1bk2xboOiGW7R0mSbW6mc2N6tqnyCI6cEJoHaTU3RceDgsJSoBPB7HhMJiG+lhMdBpCWZPOnV&#10;e8FhxRNxNOLVP8rjAoRm8L287PLLQJctx8vfPkayAm1gOvfeClwxAKKHLLg52UTD2TCVhLuD1yX2&#10;ze1jD0xW5yXLRgAkh37sN4BMlNshlELmBx2jnQ0aRrBwaSp/g/ODt488i7Y1VqrYrPDo4dzNv/IZ&#10;pg0L50r4iVO1DSaRyAcxbRKj5WS9vFh/5LGnYMu2wa2l774nfPSxoYzl21XNMA72Doa3v7PY1VvG&#10;BBcTGgHFVyBIp8o5JFI0Zwo6SMV3Ygi80Wur2XoNEoUwN8tWV8bYbkR1Nxd/UzUypgSvccinmlLq&#10;Jsd03KetKRd6aWBqvoBLA6jjJpU06YRjhjgQocrx5PElY5yToiRCTKGKooiJpoFC1YnOlYu2XtTW&#10;MS3vRmoD0/Ku59keLdHl8EG9fEBA8oYnjSFP6tDQC/D52rMzPxybrilmw6WBdC46YzFJBSkgGaXE&#10;nuRqyAbl+UyJ/Vzvjnfl7qnOl47Op8rhQJzbEqYwVUU3U5qlmV1d/f0rV3T1dILvxqBxzHza+/yh&#10;+ZmFQhgNT037377LHNvfCVW4qi2AmrpoU/3ya+cKnWhdgSiKwrRIk2OYtMHbjYrn5AISwwOhipa2&#10;yDViOBwUJtjAbDFztKjNhpqb9VO3Tv3rUM2iSYXMmxI9IyGGqMq1kOI0IqYWMC1prmrKvDmZ32SU&#10;RHTVkoyfhEq8Fpp0BC99FY/jHTXvNgUJlNDSOSJcGhkdHRjsbwPT2b71T3x8G5iWdz3P9mg8k+Mt&#10;vAKiqEDG+0doh/FGOs56LzD2jR2HHx8vluVMFQMiKZnCqCMyUwM6+DAbAsETLRgNZY39xG3ZnQOV&#10;ojFyo6QPqpqBlhaQtZ6DSQRxCfMJfK+7p3DNlVdW42Dv83vMIO7AbO7DB+tf+trqWo1ltLqqFzMF&#10;6Yorxy7ZNqdp0BJE8M5FBy/kU6psIp9BeR57mvh4GZOmMH/OhzAdX+Zju/forPWUbTYk3dIkM2Vn&#10;bx7/xVDr0NF0AixborSmVI4z0mIFzwSYWnpLfoAk4+KH4iljsoStp/gJL1Wr+rY0PcTqNqcd0O9J&#10;PA5Zmeddc+01Yrhd+7aMK9AGpmVczGU4lEAkKsaJr/gAcdq0hEj0Rx3/Y6oATN3qgXz/wcr3IXiM&#10;lAbQC7PQEKZQywXMTWQpdJnvRl45XBi7ucd6X3/aTYPnRoQDz0iMibNRsPIxfdJHu5wb+N5CqWIZ&#10;PdmezDqvzO7+jnz/faM0z06rp/NTA73qLTcf7ejxlAxsyIF4RBIjToNJACa0EGlO+xc9wiQNADZF&#10;no3p4cNzU+ZzpcykZapSkDakvBqmg5nMDcX3qfmcjpiOpJLHrWxJZbDE/o2iF7HXheBRwPSJt5Oa&#10;Fk7kwsVJ8bsgiuNqSvGjZATykkOdIAJoopv44dLPIprizS28vQWUXqOx7ZJtmWyGTrMNTMvw9j9+&#10;iDYwLetyvtIH4/kG6kGkzHbZ8/uPPLlQ2d4IjwZWzUXbnA3Mgtca2sF8uB8FXrUycXOH+e7+jh5U&#10;8HSSWSctqVyKwN2vSYeDUp1v18q1uFAa3/q9H+V2P4vGfxaZgdUzdvUlY9dfP1XIwAEqFaINWANj&#10;DecVrsFGjNTAsEoSB5DdG83XRreu1zle6to9Ze0K84Eh96LlNhXk4sl0ZmH0rVs+MrOvpsKizgA1&#10;jk4To1WpT2SPrZpZk+0+ZShyEiS1Vv1EmikBM5GjJf+JcOyE2Oq4A0ECQ0m57fhdxVSVpjceqaSA&#10;TnDXHRkdHhoegiABD2yxY6/0W+B1cvw2MJ1XL7SIpvjobeDKj+9/rIpOuch6uubtl6SKotsYexRq&#10;tuPLXs12jt0Ws7dsWtlhhJ1x3IAnpfhPXDHlhaQKgI8K5tvi22CxESxO5f/6S2tmp1zZi4dXH7r1&#10;Gm3VhkXD8GVFQ8+wbPggj2Sfm7RhXoBkwQESzbA0kBw6zMjOl2dX7BjT9zAzLlgp8PIRy1qL/dGB&#10;/Cp9y7tueS+e9qFH7ktbKQmWURBjNftCEm6pKR0gkGqGIGcJTCdgkLjyE4MvcQf6T6xJKwUU9B4Q&#10;iPsuQQcFvIecks86oP64/v7+VWtX4UH4IX57Xr2NzoOTbQPTefAitU6Rj7AkBgr/Vd3G4z9+DGU4&#10;FNsmIum5Rm1fKJXUtAOTNSeszh19Q0Z+66bh/rScUVUzgEmbaDkTmvIkJ0lmhoAvRyWP2Snb6xqf&#10;PvrN/4tdWHjLrXM9AzZ85DDNDRkluYBAxAQVg8/ZLnioQEoZmVAphVJDnw9GJo+aTzRSDdm0dJgE&#10;xKbl5KXD/TN7iz/3zl9c2bUGDBRGUD21/XFkm4ZsoVhGhgFLQ6YlcU2LBn8hML1YuHRSKCQgRmAN&#10;tfFwCuuU2V8CRy8AJnEEwUkJE3B8iwYUCNgvv/xyTNuExaXwojuf3kPnybm2gek8eaH4aQIEcIPs&#10;G1tkdmZq7/59ATp0A1bx4gU3eL7cODhbrPpBqVy+ct3Kd65emc2C+PEsmuBI+UaTthFxF0VMSfUb&#10;EU/IKlpVrbmqF6oL5dJC6VjWzBnZKOWhtI9BCGTmhKYWppEBCdWnACsGuCxbL/n5+bJ1YN7YF3c2&#10;FCtteF1WvUctZsv73DXSJW96860d+QL2uIppTRHb9cxOyC7hkQDHWiKlmrdWqiWQaIkA8gTy5ieg&#10;0imASTjo8vHfglg/LloSEdKS+EgU8pIftr4m6zx6OB9Ex3TT6OvrGxkZptkH3MuA5FjtiOkV2ENt&#10;YHoFFvUVOySBCU9zkE4d2rdvfmEOsiEP+IJGNBfNu7BRIi2SmjdyaAdBcIPmFRX9vMyV4jSZr4kz&#10;I2Digx9FOEGjT0I3dCxP8TyQ7W7dh9vT4dnpvCorpq+beVXBJEh04SI2IG83cmuTI3SbxEp9fmjh&#10;YPhj1rVgZnXZzRpBNmcP+QfT7lF126orbr3xFmbQDEsIy8E6w+Dt4J6DpVoV3uUq5XJL4qUWZgi2&#10;+7gy+8yBSaASfKXQNCeeiYOz0FqeBENLEUlglAAt6p7LZrOdnZ3DIyOaAcpeFCWIAhexEu7Xrskt&#10;+1u+DUzLvqSv5AEpxol83ii7e8ezQcOGFMhDtR4zRzyyTIJZE8r4iGokTQtUIx3oBgZFKrELuzU+&#10;16QZcYjZ2DBY4X/2UWXC5CZNgogAeQosTnAst16dqxXzVg96YzALmFsTKEaowOnWwzjybFBKHT6k&#10;/biRK2ZyBdKdq1LK68juXZOZGHDm/TfdduuaTWsCCDCFiJJakQlijoxPTE6Nw4ZEhzESGgGTbrmm&#10;APwkPDpRlv3CcOmUARSOAX6aioZwzo1oSIGImLiBirDd5b0kTUOlBKOF46WAxcRtlwwJuru7NmzY&#10;QGAkMrZ29e2VfIO3jt0GpldlmZfrSYilJu9FmGc/s+NZWCnh9cOeQ9EegoG8LYESwjABk/vgerBi&#10;o7/l6FzDjgRpy83VkkhANJQlo7K5zzj2Mtn8h5Edh37gYIZJcMiJd1St3pS6QncLzE9rKMBlAzlo&#10;ZCfHzCdnMrvMjjgD+7bQMIPR7MIq/VhnWMMwb/ett94+PLqCNFk02Qk3uBWAmcIX+vRced/OPXkL&#10;EwkgDud2J00BUytQOikAOYkbahHVL7ao4hpxgY16Y2p6qnV8kiMI3YDgtUWk0+yZw9GSxl/R/ksm&#10;4NT5m8vntly0pQ1Jy/UWfpnHaQPTy1yoc+JuqBFRRy+SMpA1u/fWnTpFGMQUEVtjUK8v5rSBCcJ/&#10;kU4NdrCco7HbZGNCppRcg8NJYR4m8DFGqDHRXJYIVDZwDv5CceCGsQuzcCvo+YexhaOBDKVTRkeH&#10;mznYs5gf3DtbfyLTbei5jGdU0rWhrvoaabzTqhYkNwy8+oc+/BESS5GDHUp9fBanCJj4v41q/anH&#10;nsilc6qGiZfAS/5fq2XuRTK41uqfMkQSv00YIiKqKSCC+ffY2Jg4MFBmKXNF9gOoo5EllEAt+oeP&#10;1cX5cF8CcifguKTIlmldcukl9ARtjvtV3ATtxX4VF/usnwrQAmEj34Wsv6sLdiiolREjLaN2holJ&#10;qFvDfgTpFnKkpj8sEAGTR5oKxeZG5DuyaZuGweI4Rqw4AC8NE3CZpaiWkkrFXuO6kTw6iZ3OwUWF&#10;LVqPLea+OSM9kR81VNjEKd3h1E3u0WvcqTVW0Msafl8u/1Pvfq9qIJPko9dwdhgARxZxfF+D38Hs&#10;Acv0MOVOhhYU/X0nlOqTgI4zYQnDQ3QQfXAQFRNvk58s/SF+DoYaWRtZMIUhjD2nZ2aOHTsmokOu&#10;ieCz5AStxFtfBDqLYzWptwSUuFCBm84ATtFCiPSZY2v79mquQBuYXs3VPtvn4okHxxiZ5fJZsbH4&#10;j5C7IQyAOAg4FakyrI+4XRN+k/jFnqjeoQghiSFEuwbaaSnMoq3IZwAARiAk16NeVu9QMQYOWqdK&#10;oW+2Y3Cmq8dQpAG3dhGcde/+jvTgw8rdT1XvPVR8quLVe1dvL0XPlYJZqBPgOo7pCXz307kkFmy2&#10;7Bw1ggmopmHxi1/RqDuCLuE+RdmlKO+TBoHMOcmbipfEKN7jrueokEE6RJ4GFCrSF7xsBkgCPIVh&#10;rV4/emxsYnIS00H54ejY6NDBg3AMMSSFB1ccmZJ+RCHkTsBQoJCI4vA/b0Rp317tFWincq/2ip/l&#10;8wnhDH1m0rPPPof9iL/qyD6wO4VPNmVGHIVaTE0SKnC5YDNsEF/y5K4ZTCQ2Rjz0wD7HDkb4gZLW&#10;F2f1PVqnFB0dGTnQ0zuBdHH8oDU9NhTHa2ULmZ8OBJARA1G0wjAWKaot9OhsMKNesXnlxZvWvXFk&#10;lEYaRPW4MTu27+H62CNMy0WdV3vaKE2Ssiwd889xJhLaZSQdQy4JiUA/wdBJxqgmFyZ0mKupmsgw&#10;0ZoGMVYQqhhlADkRpKEADlw0MAhrUrftubn5mbk5XecEFs/URFDIR9QJC0v8AEpRrufiRrv8o/Wf&#10;GE4AC5NmNgdjXl297PLL23W3s3zfnu7D28B0uiv2Gt8/YVJ4oFStVPfs2aMqGsr6CRyJ7XciMIlg&#10;4HhIIGIF8D0UdTSJ4sS/iLepcEgCPiFOwhdfmlV2aV18HjikzwBEXYKVNjmPVyXFDoCIsaVGHnr4&#10;FpQe4EfKL0Nc5aIlplbrzgW3Ftxbe4sr1WOac6xgSoYF44PRuXjrVDAUWQUTkib4yeGQgIMYE1rI&#10;HQHuwS6x9eh0iX3J1WEhjIktNH3X1300sphuMuMO08Zpmi7opMVS0fXArwstOVh1AUqYEgfgwgdI&#10;JvKvhBkoHz3Dfeu4o+VJwMTNfmk1EwYcPcuacvkVV7SB6VV+37eB6VVe8LN6OlFIWvp5/5591WpN&#10;uOyLujz90edP0uKRBZFznMERqQwVzWHdIYBJlOe49xMnZCh7ihCihK7vf31aPWDkI6kiy2loDMmD&#10;nLY+xEH1OMqbQcmVNA/jxjG4PKj7oWIhzqkXNyozd/TOXJKt65Ar6L6V1nXYp3g0dCWwCkVjYMLr&#10;rza6eiS1Co4Z2Z6KCQqhCuoeM6Iwt5dmSNHQp3pswy7cDs0KOHzYCtu2agdV+AZjSJNj4xP6/GgC&#10;ik4QgjOnfyHboqUgFpubqXA2m4AJ32J4HLUfU4KbAJDAIv5L/pngTERMuAHyVfXyKy5vN+me1Rv3&#10;9B/cBqbTX7Nz4BE0apHzH47jPvP0MxAi883GGe3WuJFTnWeCRAKYjkdMNDSb08D0fhAyZyROnh/U&#10;7cY9C/pEqhtJlYvCHZFY8LcEfYQIhgVuOkIsEjV4l6tqAS/g8G27b/Sf/sjI3KixaEFSCZFBpqOi&#10;5O30qrloYOek88jew8cW65MY32J1vO+iiy9ZmYvjuiRbbpiqeFGpVpmZnp+P2OFSpYHMzpD6ra6I&#10;pRp+rVd1R9xyqrQYqwF5nXMmiIIjiv+SGAcjmlBmJMmSqPYRZ8ahKUncOBFHEEQ/pBIBx6Tk901g&#10;opHhHJdwdBzw8iuvaAPTq/yubwPTq7zgZ/t0IlxKjsJjn8WF4oH9+4FNovIt9qrI3VotGEnIRFFT&#10;k2ZqRUyUuhFNzB8BkyQKn3yAk8Qa6KD3vEUtW1bSjVAuuvG8E8JCE9MpA1nFPE4YxSFjUyIbfb1g&#10;u1NRJYAtb8jWRMdu7auuz0UlV1uo+7P1aKLsHy16C4FRU3KBlg4hroRS0/UKdqOgeoaJpjOtYkcV&#10;z9GgVgjsTZdcMx9IfjaFNLFHzdk+CHK7K1wYKk/kyosQk/NeWmpko5I+LptM6ghyYHsQU28fByoh&#10;BBB2dABOkiUBxegTfdksXLZgiWIsTjkdvwGYNBXARLlva9nP9jVsP/6lV6ANTC+9Ruf4PTwv2L93&#10;X61eQ9pBNDhnm7C1ToCwJdfQ4sK5/yyvogv7ST76gHNMRCe7cE6J2NzCPPowJMW0XXnlhvX5/tUH&#10;pman65XJar3YUGwqhlXcWG0omOaEsSjlKAAPlIJTnVabztan3SgDj7hAyUCKDo4I4+mo3kZjCVCS&#10;CyRiuWlYuRZEGbuc8qs0wU4yjhj2lVfeWLLjugXRudylZGHaYvv1HtaQDjzvTB7ryWYyKTNrmYYK&#10;eIuQRRrIBeG9QnQ+sjXMYiG1JE9u0QhDqRnMSUSHIFIzwm4RLOG3PGnjrDiJKjlTjn95GCVSOUW+&#10;7Mor6bFtYHoVd0IbmF7FxV7up2qSTTRD7akdOzjjS7uHqwmTJo9ENNDskk+EQ4ILB0Q0OSaSBfGi&#10;vSi6A5xsx0Xp3fHclJXduH7TqtFB3UJxLUUiINmrI4AJTTtiCzVn50xj73RlvlKr2g0vcOuyBXdK&#10;jHCCYwEklC48QiINhDb1gwQ2L9xDIOoFzAEP7XmxVPVWzE9fUZta5xc13RgzBr+b1le+8ZaZIK7r&#10;KiZldqnpeqQHMetE8joxvv/AAcy1izC2LnThn5JTwoIW9qbVnoyWha0Bho4j3uMUPg3e5RiD/3m7&#10;CVAGqETrJAKnVn6H75Pcjcec9DUPujAuEwt15TVXE2Y3DWOW+2VsH+8UK9AGpvP4bUHAxIEHu6ZS&#10;qT7/7HMaRr4R+yIEz81ej6XhUlO+yP8VXbxLGHAET2SDhnpcaLvO8PAwZsx2FHownxKNwlQI5J3A&#10;tGeF0wEZbcro0EXoAVKq0vCOOH615k5UlPGyP18vTjlhw63boeZBaglVk1JF+if7VuxD5YRxubGF&#10;wS/a/n/7wNOX2BW7ENpGaIW5R4xVY7e89UnNqOuo1AWdumbDzCD0c+C/a7Un9h2wJEhKSaWOU8ds&#10;F8zEg4ACX5iaCtXpRaySy6SzabivSNBziUhKJdEpTSaIFZ0DuIiVKHdrRUxNOXgytJeASUVDT3T1&#10;tdcIoG/fXrUVaAPTq7bUr8gTYW9ShYnbBcxMz4wdO0blOSjCKXMRGmYOUiemcuI73uDCUSnxG6Jq&#10;HEQC+KdWq19yySX9Q4NwkYOSB2JI0EroFKbOOy6E5oQzgIUoaPyEz+4NAglzH3ly1nw69BVXnMbk&#10;TO3IdGO8VJ+uLFacoBzrVVkGzmlMa0R25FevaNTeX6sM7tyhyo2Grjey6Sfe+O7vKV013cTkBXSv&#10;gOsOGvVeMD62ff/e3UjVKCPjU3Z5KkqycpoPIPTdyBN914y8HlMdTGkrC+k+6NgRp4VewnsjoROK&#10;gCb5LaIkwUoJqBITM0UpYf3GjflCvp3KvSLv4Bc5aBuYXs3VfsWfa2J84vDhw7oGcTZtK2xS7DCh&#10;XW5xtwKnhLyaOu24iyV9oh1NyFSpVtZihOO6dcRW8QyIc+dimpR40PFbc5IL3YH8doWeQdyJkA/P&#10;hsQQxTlCKwzLsz12eGJ+7+EjmNvb8OKa7S0GcaVe2Rr47ysU/IcfsCozsd546E0f+rY5UtVSHmIm&#10;jXAi8JyCBJfe8PG9T5sAGVaPWI063uJMxLoCmnZFOnP004RMQy8zVRmjuho2zCBIMZbWrYGCOpK3&#10;hlALjL3AxzyFBqpuipzC8HQFClEorEKMpOKlOkpXQc+jTYdc8kxT2XbxFooWhSp86RoAl/litFso&#10;lvfNrXzqU59a3iO2j/ZarQAwJZ/Pa7q+uLgo+juwxaCRFH/6W1x4i/ymLrCm3wDVtUhViQzOXbN2&#10;zbp163kdis+eEzIEESSJIGzJRxOnRBQl0E/EaImuikYBYE9LiI9gzRSnIecuzdkTR7ORm1fCfk0d&#10;SKUHcdqm2ojcDRtWqdWisrAwMbLhcLrLZgCgWDLIuRbACYzK6cb01AFNPpLOHMkVjnR2z1qpstco&#10;4Mk0FQkesENF2x8iuAjqKE2PdMvVLEfNLDJ9ouEfWageni9NNEJXK2jpDo2I/RBMFx4YS9R5zM+f&#10;hheAPE/KeUgZA7+ns0vRNFwiVQioH5pUmi2IFgvSvi3jCrSBaRkX8zU+FI9V4kwm29XVLew+6C+5&#10;rPgkiaaNzROdpEmMl9AlOBYhSAK3YtsNfK5Uq1dfffXg0BDk3MLH+uxr5BzVkm0rvoAbyezMDDIx&#10;sD+wTjI9N+80chKUBvaMPb9uzapsaOzNdB5J5cpwxAOBpSJqwegX+CXIXYZRnd+X6n6ys/dgKnfU&#10;zE/meoJGcSO87tA9ggRP0rXY8KD4hrwKEzdl2Qp1gI4E2GFa3pNTVdUcV7IH5+0DU848zNHTSq4j&#10;48emSZWAAP0qgCR4MoBaon9BSVGbNCk4MwUD/TCI0IBKAp+pA4gPTeBo/Bq/+hfY07dTuQvqBU3k&#10;S8iYbPfwwUOzs7MpmARE2GOchOHXKlQ9oh0Wf/YRJ0E/jaBm5epVQ0PDumHwO9Gnsze0pqFTzQVu&#10;hWzz8wtPPr6d8qI4dHl6ZARkixJQc66XsYMrO4cfkqxvNdgRLedSac0wJAWKqoykrNTlyvh9i7kv&#10;Kdq0bkAlboT64JGnPoYpwsAunygiwyTSC9kjWvB0n9GMKRdz00l5ZSHacWFpyZgp1XyEY4RkfoG5&#10;qy35upQ02pmCqIHQnGJFCjSJx6JMDyOqoosuWqtaKV7epAHJSyinZF0vqHfSa30xbWB6rV+B5Xt+&#10;JGJL5Ev4yx7Nzs6BDkdYRGyRACQSdtONMhbuyYTsr7uzEz7WlL9wgSUdhAPT2YdLJwGTuNZatf7w&#10;w48gNyTqGrU0nCmiECKtkfERO4Rwp3PDti/uHjtgdngkO9I0SKuiELiy1oyM0r37/W8ZmaoMk85U&#10;vuqtnDr6kVC2lShUXZBFugtxApgnuAlQtAYn4GDG0FVoOiPmod5Ic6dkR0ITMAxdwEMBtAFHtWwc&#10;DSvGRZ3pLQV5gNUsmA1LFlxAQVjJko+Bw1auZ+P6dccDIx4pcVsEsjt+4bi65XthX49HagPThfyq&#10;884TVilVDh46NL+4AITiBTvFMM2B/n6oAdLplFA0JcnWcucjJ1PlnNIC1X7P3feSgx33tyORJee9&#10;8AW12gBPglDpGnqoKj3NUj7KixLcoZjjuxaLh1ipL/jhIe8HYT5WTNYp9+dmt2VKFxXD8kykljBF&#10;OM56Oiw4UT6sx0hjEd0gepItPSihFBfIeqinMB9UCetmaHgIFpmG/C6SPClyLNhFRXGHHG/oSF81&#10;3DWo+2j6AwkFCjySVVQYR4aGB3t7YV6F7mcRCtK5h6gZ8hiqfVu+FWgD0/Kt5Tl2JJ7WcRKEbxmy&#10;VOIddiRoFi76HBBEIPUK3U4NTFF87933gTACIY/eOjS2gVIWlX+IFahdLwQI9Tzupp9V8h5CEtic&#10;wFQlCIw4GtGKHfbnx+Nn4oJk6NKgt2pg7IZ8w3CMqKJr9UhzfLUeh2VXWWBxDUNcQGQF9pX1nZvN&#10;qUxKWojNncHo0+YNlhrqftyQXNBRMDfwKGSjFI/m5cUMyWCXKq/I6Gtz+qbuTC60FbdGlYAwHBzo&#10;HxwZRA5MljHkW4Cwi1fmSJ7Rvi3bCrTJ72VbynPgQCeQHQJxuKqJbuQTi7I4l+pw7RIZ74vO3xb7&#10;80pcwgtBD2AIe0neOUN+nLxFDx8kgITpCehwzE/wVHNGSs1QHQ+SByRTVP2HM2Zad2LnXtuqaGk5&#10;p2S77JHu6poUOuXIJMXviN1+ye2Qo0GDFaxsTvbzYXnYn36P/vAN5t71+pE1uVIql3t4cRS5KnwI&#10;oEjHsphgvHXJJB9inEQM5xWIpyqyNumyyUY4tlCT9JSVzoH6BvFUK5dD3ysUchCw87Jl4n7V1gss&#10;75unLb9Y3vV8zY/W4rgTDyaKjLjxo+DFRTGOd4nRTZBNr2DIdKr1ILZbNxB0+AAcJukIl6gGTyOh&#10;CBrgZivDM4lwiPpOEMvQFBchVMewTRlhjpSOdD3KxN2W348qHHSdqqnhP1PWDIaOGLUjrq/0a9uY&#10;d4tafpd6YL121NBqSkYx0vrCzIQWOkHkVW0XE2EUpHUQSmm6pekF3YJsIaPqBgAcPXiGMhtJuz35&#10;W2OVzx9YfLQUFrP9Tqp7esHev/sQ2pfhZ06pHCklXvPX/UI7gfaKXmivaOt6RGTE8w3eQyckOk3H&#10;OIFN4nOrlvcqrQVq97qO4ESNdAkTNCWFsAWDfckbHJCEL03MQAcPTh1tlGQhNgFVjysgv6ZIU0zd&#10;yEpGwe9Lu32aGsRqiikZhs+6IVkawzBKCJM0B2KB7rC4NXo8ZbHI0izNXHS3HnVuKZCyAPKuPJhv&#10;P3KrceBAIBDLRqSnWTor5zJSNs1MuGViKJ+ns1mV7ZXYV6ru3+wff2DRnWHZErqJ9x6FwQvSTiom&#10;vmK58Kv0ipx7T9MGpnPvNTnzMxJ/u5cUjprsUStEEvC09PMrGjGdcsMCMM0Udr0vwRUTg2xRi6dA&#10;ibSL3EaJutusUEphml2oeOC+MdUTAgAYq8QYwxIYNJNOSxkpI0jlojx+4VllTKyCix2Ichj0pmIN&#10;oz41yeqM5rqj/VaqLqfKUtqqa+umSh1rMoU70uW3avOXuIe7HNTykNG5qtuAz1058uqwnYKbpqqn&#10;ZDMvZ3Lg3WlSg4qI0w7ksUB9cNH9+kTxgWp40GPPHTjiewEKmVhD6sKhqX9AVKow8g/QULz6eeYv&#10;6Ov3kW1gev2+9q/VlQMWDYPIo4QDE1bAPMMUkIn/MVNYwVBgxHyULHEyR7QEMlnX04qRM7yeNM2U&#10;AjGF6EuHGBJxIXRNeoRkDnIHTI1p5KV9HfphhD6KPKRa5nh1oOT1wmPFZMGgol2VV2/NhVexxeHa&#10;eF99zg/ndWBjva5HjTCaC1Q/kj0K3SBKgGRB1RmsVwKpyJRDofxg0fvGsfrTTubRg3PoUVYCX8XY&#10;Kxr9gEnspFHApxANw5xCa7J8r9V6n5fP2wam8/JlO09PusWyWxY0SZzeEh+JEQK/rERvFWgKdQ4T&#10;NU87m3NOCLHIUCmrWGba6c14eZUiLYgsDRKQQv7Ea2pESMm6FR/LswMFs8FAH2lWyV833ugJrbwE&#10;90uVmwSzem9cudQIbu1K3ZCVtsgLPQszPfVaz+zYlWOH1s/uMTwXugVMSMDQYCg8U5Klx8AdZkvy&#10;jKTvi1PfH69+/2jxh9CxRqCbNLBmVIXkbTxiLkwzVmpneqf9hm1X5U57ydoPOJsVEMwXtKDTU9No&#10;NRFIJD4l3cUcquBnUNayRz0loCyPB0ZUeZNVqd5lHlKy5cGFFR2NPvjBIVLS0WoDZKLW2wBqTegP&#10;1NjpdR/rV8czeqxZucCwdlcuK7I+dM9xeyYMK5YCXYHA0kTjbuzl1GB12hhJ5weKM0NP/XjNI/cP&#10;TO/POLKT6SlTS3CskcICVU1EY8jqMEOG+bJGNi6xdGixvGd8tlDozacQsgFFuRlLYvjbtiQ4wzdL&#10;O2I6w4VrP+wMVkD0DwObTBTQmpXBZrjEm/qbGgckQ8IRlyaeiFmZxNn4KNLrWjbtyykvrUdU4kcU&#10;xZGNDCrRhYIyHpp3O929vdF4xvQlA3iijfurp4MeZqQI2pipAN8UVYtMVUF5zwhppLpvOO4mpXTj&#10;8w9++Ml7fmrx+Z89sPP/ufcLq595RIf+y2s4gePINR8qSwXFOjktSyYcPgO/GMjjUubZIPUXj+z9&#10;1vPTdT4KnVCJumJ4qNe+ndEKtIHpjJat/aAzWoEWGKGDj9TSFOg0+2CbgiuR3JEZLvXhopsWyZlw&#10;X6EmW2r7j1C0H7V88tKMZAIAdOJAcoADBUxxY0sLvBHvse5UTUF5LqXVZG2/cxVYbAP+4RJES3ji&#10;VKimDbjIaRBXujT9KjY0pWv0wUcHHn24E3hi9DFtuKrp2byl2XUrUOwY/XweLOmI70LND14GMobg&#10;gb3H4KqwFAaTkv5PRxb++KGDB+YRUuHnZPLLPCSW8Hrhys327XRWoA1Mp7Na7fue3QosVXIiaELP&#10;PvrjWmglqKaEZuLz4Pj8Xp7YcbNN8D2wsZPDXEd5kxYVUL3jU4MRMsGWCXYANFPFhMwyeiKrTuuw&#10;crJytrT6kHORG1mG3I3ETVOh9IY7OZJDKdb8WMMxdDO0DBZfNH6kdPcP0zB+srKqBqq7svDe977p&#10;xstutKpG9ZgVN2Q3pXg6RgzjaTHUF/PtUAEkVSjkAsxfjF0/sp5cjD/z6L6v7l5oSArIcB/GeWTs&#10;0OaYTvt90wam016y9gPOeAVaSk4IOxE00a5tKtETpqlJOZGiCTAF03DKhmjiLnmNIEsLVTXqMhpd&#10;mLuJyEaB0ohqYWLst6SHbj482h1vN3JarGJGZuesu2rOu9SgGU6AL3DUEfpaUP3XFarNIdVLMSuy&#10;gx6nUvzqZ1cEGAHjYxywqxj7brtpcfOmGqtfNVz40KaRq8PpLqecCRzNdyLfCQOHQWQQ+UbEjAjP&#10;hAPH5cgtS8pknP7ekfLvf++5sQAaAtlHVAbqqX07zRVoA9NpLlj77me3Ai3NZ6HQ0QqgODwl+ite&#10;pKN+FRi9kdaJpEAicIKaCcmdwfwMjLhpOCf6SSINyMUjKzBNksEWc8HuPr0kmQYzM5WwZ6beG8p5&#10;DbZKMeIj5IUgsVFhY75G3TD4QK/eqCpZd/1osDRrSZFpWXXLmt+8ceGN12MSpxdhUrnTH3lvH+l5&#10;+6Ay4s5mgwZ6jLkwPJQjj+s/IQuAiRwECpIf+5U4HA/Zfin9V/fuPFBitpCGt2+nuQJtYDrNBWvf&#10;/axXQGBTCnJsuhEdTtkcd8xsFbHI2xYMEwkrxdgEpENEPcWYFe6CE0I6RpYqiJII3ci7DYmcZ7Lx&#10;TLAb/S4aRkhpnTONHod1S3IdKm9ilhA1wb9cMaE1D1RY0Em+GetBObjvR2ufOJCJdRBNca5jj54p&#10;v+32InSevgeHcwAkWlcwC/1SpfzBS0av6DJybkMn8xSK0hAV+QAqugyZ7J3gCxXZDgswFG9fYP3l&#10;fTuenoCBQWK/K6hwrsYSEsz27UVXoA1M7TfHq7oCotQGNAHH5PsYnSmaivlgYQFNorEY/XSwc+Py&#10;cApsCJjIZSlAYxvCntAgObgCT9wg5CUwdMsZ0Ww63D2cKzELzSzp2cqKkjccyJlIUuCs5KoAHsUg&#10;jROGZfqpQDYhLo/DzgP7++5/KEiHLJuRcqmj6VTX+z98JJ0DjIF4QqoYQIJgwCMKPLYpVWau7ww+&#10;uDq3NrB1rwE3c7BLcoRinY2hyORMF8CZQMdMcxhvLrJgWs385TPHvrZnAbNgCL1AgoMKw4XA+Zd0&#10;4u1bG5ja74FzbAWI/MY8Xj69AMYHzbSOw1Mz/aHhbse7khMfAmr+gPkbeBtIkTAfk/pYdFuCQdNY&#10;J4TZRgfTMIdOmnJGq1pvqPqpCHoAZIYR2HRAFA1vCmAlrhZ1acXRSf1rd3cHZsog89yjcY7ddNtU&#10;T05zvFQc13SAiKr7huabmm/ZipHyMcIlGlAaP71OuVNFD/K9UjwW+46m6JqP5E5CdmfrsEYIJR+u&#10;dfKCIlVl6XuHpz775JGqsEZBRslNUhR4F8Ows92w8iJvy3bEdI7t19fN6SB9S1mwfhNwwxVLTSE4&#10;daBgEgCqXjSWhVo8BFTxLc0wjjzQGsQsxegEVvVAdQ07J09Z7oHOdCiZkBHoR+vbinJnQKmVFkno&#10;DnZ1pHrES4WQMElyGo0nV4ay+9XvrijVgRduB3BHld96e3l0JY6sGXKNDMlBrJOaGxwS59cBaKDh&#10;Y1DmmrKwOPSPazc/cPG2L/ev+t6Ms72Bn6NPDn5S3BHcDQIfOk5fqvjhgmQ+Mu/+4YN7yoibSPzJ&#10;01C64R4UCb5uXvPTuNA2MJ3GYrXvurwr0NvXJ5zkyMGO6O8lNBN1x8UaN67l/Df1JwuKxovhSwk6&#10;Gw685J6L8hyLgr7omc5UUUuhfTcz6/bN+msjNaPRfVigwKHEQD9LTGonWKsA4rxu31/43N93T0/D&#10;25Ll014ojV+2aWHjygUDqoMw8Fz030GaGRItBfoK9igw/3Qd6jNWa+mF+7yvzfY+ZeanctnJTesP&#10;b914OHCKDmYL44xovCaNJOdmM3is5kZyJTL3OPpfPHawxDAZga8iMIlGHrRvp16BNjC13xmv2Qr0&#10;9PQkjivCbPOEoImUlxyYCIz4Z9rQJFhE2T+2gFJwcIJ8KZT9zng+6+zJp6NI1e04O+Vt8KSsAtES&#10;Mego2eNIZGFCPgDorcWYOcXtfeDB7K5n84bC0oZvKeUV68K3vqloqgEkABosUkgFReIoGImDOZKj&#10;QIZ/LtJGrWFVng3uH+9+Vs5LhpnOGJ2Zur1FdYfcEpI/ugi4JZANJ2AHHi1yQBbroMfjBlMeK2t/&#10;89CBGRofmsBt69pes9fgXH3iNjCdq6/MBX1e3FeAmZYBA3KKHsRYczHoSfyDGZcYHg5pN37N4wrh&#10;aEfABCMnxB0k9cb3PtNLA94THZhvouqebE7YHcVgHWYSKKjpQf4oh1rkwtwyki2U4VBESwFdDuzu&#10;/cZX+qFHsMwgpR9Qo8V33TlB037hDEUKArDeiLJotjjyOdJxk50c2CE15e8K7p3p2JFNx1mlkNJT&#10;Sk0ZaVxyg3Lbz2xaNeRWFa+B3I90DqEXxm5As1vQxKfw9jq/FqmPONrfPbp7huZAQU11oknNBf2K&#10;n+7FtYHpdFesff9lWgHK0phpWtRZIibe8ZAp6ZADuwMLSaAENaPwH5J9CN08GpILMAvwCFTuMv5U&#10;p7RHzxtM9StebtrehBocxuuBiaJjQIfJHDUuM8wnYIajqN1ObdVf/106ldZSHTANOGzI+Z/9pUUL&#10;Q+vySpxB4xy8CkJFq+N4cWh5DN9GGE3no78l8zT72kTX/VF2IaWZBRWdeosrq5etrF6bsY0Nuv9L&#10;K9ZczEKtsSDJToQpmjBxCuAhhUGiHqqPNRkChfl6wB6rpf7mkYMlVOZwdqjetWVOp3pDtYFpmbZZ&#10;+zCnuwLEGrFMOo35dnxw23EOOIEnBn12YlpLsh+irgm60CUbSg2kV1GkZ1i9x783lbEizS9Ho3P2&#10;Op91KJKDoIXsOSl2gcJAcuWcKpdStn3Jol3523+AgKqYMVmqMB4q1s03Hy5kUeNH2zBk3AHsCwzq&#10;IkEihgsiuYCs2IbPzNk9mbsmjaejfKxle2WtM46clWPv73eukdwM5mb5UaNf9z62fsVVmldwFxCm&#10;SZAQaGrkeIBG6CGgiQpiE9oCN9R2lJXP3P8sOn7boPRi75o2MJ3ufmrff5lWgANRZ1dna3wL55GO&#10;U+CAJ01MA06s1iiPo2lJ5MOmhVBDalWd7ew15pieQ3S14IyWglHYBvhKoEkVBd5JZOGEA+iYcOJK&#10;cZ/E7Hu+NzJ5TJU6O5R80anHN76htHmTrzJHUhTke6qHepoWeZEiWCLZIYEBzL2rY8pze9LfjzrR&#10;jJeHY68RScPzN43UNqQxsZMm4fHxT3JV9ibftXH0jdlcvmJrmhm5KByCCyfncszeRDjlRSSMqksS&#10;pAlfeGYKj25j0ynfT21gWqZt1j7MGa1AoaMjlUmRIqCpq0xyORAzaPTgdDUfPEdDnQBQNBGOvE4k&#10;KVQ7pemst9NM51AvK0UDC/6gJ3Vgpi+ccClLoikm8E1C4IOuuzgVaeaTT6jbt3ea8PU2wtCb27LK&#10;vvyqWcwIxyRw8gkIIg14FMENTgtorDjK/tAl+UZ1Rt2533zQ7An1bNrQ06aT7lxcNbhwXcrpQC4G&#10;oguTNNHUh8EGaAHW7PL1g11XZNWs07CiwA9sjBiFLQIySRoXjAgu9MM4mrH9B6aqd+8rOdySV8jI&#10;KWxE4S9h++Fk8PpVErSB6Yz2U/tBZ78C3N8E1f7+gX7egpvomcSBaZocamlUe8MEN96gArclmuIE&#10;rQCAANOWKml732C2HhhZRCJT7ppG3EmWBLA1AbZERiA5oeTRTvfDDGZVzs7Z3/3uCg0DC9KwMDnS&#10;n02/645JFRmcjoY7FPjwjBSukSeuLAOQ8BnYpFYXUweeD++N+hd1JZfCRN+61lVZP1S60qqj1y8F&#10;wSbNlYL2CUy2p7HQBGlkhqW3bh64TLPzgY0jQzeAC8QTIJ8DRYbgDP4pIJequvGtfYvPLYT4muzC&#10;SafFYSkBJk7CvV5vbWB6vb7yr/V1t+a1dHV1uY7LlYzHkzlOv8Qw68Y+p9HlS/Yr4g/fs3rNQ5py&#10;EA0gcVxfDC+vNtahiUWWGqjHocCfdRBRQeIIW4GMEYe5at352z/vk8nkjVnSlGxWPvgzc75mwqwA&#10;+EUDEQItgjkTrAswlMm3jYaDAVPMWzD27Iy+b65xs9pwnOlUbX+wtG5o7ppMvY+p4K+hiXKgXAKA&#10;URUvTEthBv19suz49ZkPrs++efVIIeQZoVwzGnbMLFwnhgOH8OFV9GroTlnWPz6880CNecSmaQBG&#10;kFtYCACSh0CPxhm8Tm9tYHqdvvCv+WU32SRys4QFeABTo+aNKxCJ5DEUCCkp0uBblUdVgAHyQilJ&#10;5cfzsA9A+BP07o+uhuUJtAGIpyD0BoVds3wzyBgeNjqcK1Mrv/i5Xt/LZSxEQYdCp/ih99StPltJ&#10;kRhBdmPJNzyMA8dY8QBaJ49YIXTJNWbSR/aoP5IHi7KhBVmH+bXO+WsG5q7uqHSq6Nwl3xVXJsMD&#10;JJ2QOAWuXoz1CV/xQJWriMoc/1cHJ26q3zdan9A8cE0wNIBCUw4CtMfADApsk1EJowWz55+e3D8l&#10;YiNy/UU4SF/ynfn69UtpA9NrvkNfvycA528hDlizZg10j62+sVZ7HExs4f6P9IySOVILJN7gSrA/&#10;ZYWWrrl+7ph7pY09DnoIg1JoSAm8dXFc0M1QELGh2GY/+Ia670DO6sTxx9BSd+e7SgPDGKXpoXCG&#10;gxODBas5DY236F2jPmEW4nnL2tGnwy9FfVUrk8E8zDjQe6e29lc3gWCibA/6AUpFUWoDPU7wAa4p&#10;jlIxzgTwFquGxLqdp/ff+58+uvKR9xWeHKnuQZYWha4JmgkSTjmASQIsDrTYm3fdg77x5cePwQuK&#10;7PB4ty+OSGMPXseDNNvA9PrFhXPkylH27+jsMOACTl0ogm6imUfY6PC4RKcr2fvzEU6claJQKvDq&#10;Rgqtabl6tGImXAEpOEpvPBXEvaGGDLUQIzCjtOybh/emHn8wl8kxxZoDY37V1fNrNmLSEpgooAKY&#10;H6RQaPD1FQiOoNimMZxMtqva0eesb2orgkzWJOPdUO+e3LJi8fpMPQ+UDJTYgc2uDAklzQimc0Yb&#10;CzO12MHUOynK5yM7v3CvNveV0cFGlzr9ht4D71gx1uFWrAhyAairfCeoI3nE5GFU6JBMFiN5dyV6&#10;HLJLMkrAJQbAMFzn65dhej1D8jmyLV/Pp9HK5jRN7e7q8n1IlCg4AsktlAFwgcO8y6S7t1miwtZ1&#10;1VysZGrx8JQzHEBOSc4p6IIjcgawZTGTHEYiu3duavGub6yAcW4650ZRcf1a/5rrpsiPSaSHiK7Q&#10;bof/0AeHQAYe3hqCFtuYfpp92x6aVrPkGiA39Pz8yKryFdl6vxqggIjEDSkgGk/AyoOJDyMJdDyh&#10;J3ghyUhZwUKu9GCu+p2e3JSiq7KRzan1Dan5vvqEAaOmAI8CEc5c6B5o/BxJzYFVcEX40hO7J2wo&#10;2REr8KyWnOzaVbnX8/5oX/trtAIwGBAucShbrVq9GjQTblwFTmgEtgUBCbmUEIoIaTiFUwCAeZav&#10;Rz2lYFU5HlVIAg6UoHI8HkQfgRKpjfWaXPvK1y9DhoZRKEw+BDvdt9x+yLB4my0Y5iDChDn43sqw&#10;d0KHHJruABC2Y80+597XWD+WsjpShuE7UmZx5drF67P1Lh6OkTYKJ42anxJAzARBpovYB8Ck47Hk&#10;4DRr1r6XaXyzIzfFrJSW6mKZwely19bL3vbbH327Wp7lFUCoSeUQQxaAP1CZY/ILcrw4KqcKX989&#10;7SPSA3uFMyQJ1+s3Zmqncq/RpnzdP21L6i2cmHDbvHkzKuuYngJs4sIeQgtUqk4yBgEcLMrpirqt&#10;7A0FzPJjPRV6geLj3gAZZGSwnkyFGf9zn1u1sMDUnKbn3ajm/9rHDpppAxN140j3QQ7BYQ6+AZS7&#10;QWUE/RI03p618LT6rdqmQ6YyZMi6b9vd82tHS9eb9VEYOGH8ZqhWY5TYYMcSpiBagsgJURLxUuCc&#10;PFhD6R2LX+qJf9TZ2WBG3kt1B3KjXk8NXvWvmXbdkKn80i1b9NKMGcBGihQJEE5BMG6osDGAcVxQ&#10;9N0HFoMfH6vY0E8R+y08FV6ntzYwvU5f+Nf8soWPpfiMYAihTk93t4muWs6CJ1Q3b8Pl5Sp+vknb&#10;ilyR88Vw2I0ysL2FhgiVekQiILDhGYe4ydbUTY894h+YsKwseO0Je2Hfh36qrmtmqGowxCQPNzsL&#10;gTfpocBkpSM/zTTflRvPWF9v9M7rWm+crdlKuXtq2+jiVRknH0o1H6Po5LoMhVSsBQqk3B6THBVh&#10;j5sGE06emEq8fvozq6NnO3Qp1AthvleXzZpzafryf8/SmxHMwbjgjrU979naZbpFwhyoQjU7ku0Q&#10;ZDfOBFikaQ2ZfWtncdGmdA4NwLzJ93V6e/1e+ev0BT+XLlvMH0AqJyy/Yet2+WWXIZvTVB0cEfXo&#10;YwASZTQhpNw8gAAvg1xOccIMDXqDyy58nGLqH1EwNABSSi00w/rosd2lb35zbVc3DjkNxfV7bw8H&#10;1thyGnxVRLPhEKyouDuNGw8BKS6cUBA3PdH5T3bPVKozJWOQgaPnJ9cOV67MNAYAM0BNOfZsNdRD&#10;eBRAkAmFgA2tADkcIC9kdp4d7C39ddbap6RUpnUpem/Nzx0JLpm03sjkFZgejsvj3Xvszis3jRiB&#10;jmFQ6ASsx4HmwV0ObclEXXkezm5GMb7+zCSseCE4SAZmktAS8SMlfkKGyT/h6wtZ5dQGpnNpp77e&#10;zmVJpsIpbirGbdiw3rZtMTAc7iCQZtMclKSFl7PBIIkC04ZdAGho6tT1FbDOigUvcNN3VgQN5fNf&#10;Hu7sZo3aIgudbVtnNmwsk60cuBtoNcksBSIk7hiOUr9KoJBzn0OslBk3OzKR4uquV5hctar0hpTb&#10;Sa7fUKeTUkkDnmAEgS+jzQWlNSgM+CTOyMsFB7Kl7/UZB9OpPIMnp8FqTqocXVWWL2tEaJGB4BJY&#10;Co86enX7ZOlX3nxd3i5rgZyCl7iPHJFMwMHb04zzWJqXw+2Vyq4FXp9skd+c/xdr0Lxd4FleG5he&#10;b2Bwjl4v55XImKm/vx+KS2GEghFJBvl+J5glMjlsYgzqrgcB2VMSG+OgRuZhT0fysBPOfvkraxpB&#10;pEoNVamvW6u+4abZ0IrRLYeJueC7aavTwBXgAOIeGE46ZnWn9uDRoYf7uroRtiiukprMrS1f21Ea&#10;hV6TVN2koUKDHoBJ8mTfUZFqgl+3YAuF3rdceCjXuG80dxTyBSbnmWyW/cwsW1+WLgv8XjX0642F&#10;iCabQ2blUcdJGG7JaXdu25R2HK4WhQocMRO0U9QGyL3M46Km/fjgmENacIilCKzRGwhTTGR2Aq/5&#10;J0SZHOou0FsbmC7QF/Z8uyw+j5cgyPd8B5sWmIT/giCNLIdPaOKgRPdBgFHVo0ZAU+LQ4AEJEcmp&#10;ZSerScFDj63eezjoScdeaTKXDd9402Ejk5XShq1g4ArcJEkDBaM4LwUUg/22YtTHlPv3D96d7Rmw&#10;WR3FfGt2ZHXtttziCDRGUGqSHSWiHdJguoHqQOmEnhHMtiPHJkzmDQ732t8eyR+ILEmmIQh+o5GZ&#10;jW+aU6+rYG6mhNma0tj4jBzDZ5eGUVFnIOYuRNHtFw8MSyUaASPVArK3RJsNKc7hKG55YRBrzy1U&#10;t08jzQSXT3UAyuK4/JS7Cze76S7okl0bmM63HXyBni+FSHzLVaoV+hp0Ev4Jgiz03JTH0E9EPoMv&#10;MKWygVgj1pBQyRhHovnogx15cnv2nrszXZ2xLQdmOvjwHQf7ulHWg98TjEtQ0w902UaTWmxGSgNi&#10;KMvzD5l3H+1+vKdnGCR7qHrpmZHR0g2ZygpgmI3HQUeFIIm51K/HiFFiUdr0katVmD7XWTu2Jvrf&#10;PV2zzOqCDAtmchVH2628ez6+TPIMtB+7csVT09VS4IAxIi23YiPnBDTFcm/EPvH+mwphFYlqCuZ1&#10;OLcYLTlQLMD3TlY9ZVHNfHP3oTLuTRfNV6BpLQxa/MJml8QbvA1MF+hGP98uK/GoBDBVqoaBBI72&#10;ZOA4GTDfvO+eUy4IPBAxUZrnw5ESzt9hhgpaknn17Mz8d+/q684Gru2Gxth7P1DR85SrqUA0ydYd&#10;ZEaQUSIlYgEGUBr48aHeByaz+zLdneR969fyU6tWFd+QbfSFSiOEw3fEa22UPEGFAMocdFQKJ+kq&#10;vqqUO+sPD+l/myn0KGYnFAiIrhbszj3SB5yoB/pJJJuUKNJcKUyFiouledDYYJoQItFccwkqc39U&#10;Y+/d0GVV5bSrA3shWYC9OEJDjG9xNakuK8d87d5p6MsVABF+lYSM9LICmEjecGHf2sB0Yb++583V&#10;cRU4j5jKZa5qomodwgwzcDRSDFBGI1rmSHgdSwu+X6dOfQlwM1Rzp/76z1aqUInrc4Y+9dYbKkMr&#10;wjilkwzSodgFIIG5l6BqYh9ibKiljnU8uEt7XBuAd6Yvu052bsPw3FXZei8NHCAxJ+6MQXH4Cpon&#10;iDDBSOF+SORYWlnMOo/0KzsK6ZSidSC5cj1rrL52Ir4i8goYVwcIxeORlwHQlAgTwqPi4hxQClVD&#10;+GGirdiHfwE0oNXFdx85fMX0PoVVHAU9MmD0YZCCL/jwhJA1lNS39x0dB4rCwg4iBSGGTyIn0aNz&#10;3ry4Z3CibWA6g0VrP+QVWQHqOQvDWh1+k4RMUFqaqpZm8BggpzfeJAccoG5esNg1SWlIEfjogq6k&#10;v/WtUS+0mFaM1fq2S+e3ba0FLuTdaOpAvy3q8JgmAOqY2KmIuXp9Kv3MoewD2RUQNvlqoKTneodn&#10;b+i0V9F9uRM3bXoEOyCs4d4GKEEtDwpxWIJLY1n7x3367kIHjMd70ZFSc3KT9XVz0aXFeA1lmUTh&#10;E23PARQPgrcls+sV32sAVIlkQnkPMoWJCfYXf3rgv/3XN+34wUg4rcYuuTaRQAJUOGlFLUlz/GhW&#10;0h4eL6NCSZp2arIT6Zwg4y7wbpU2ML0ie6x90DNYAey++fn5hGtCkR3D2WTZkpgOg0k+77JVMPdQ&#10;ipP0euDlY0d5+OHhJ57IZfJ2ENZGh8ObboZ3nK7C6xaaSUizQd9wrCB+Cr5JwZxxaG/ubnUYWEVV&#10;ah4GAAB72UlEQVS2ktJ8x3Dx2t7SmhAdb8JVHOhB5iOIUQAlIJiQeVFbTDoYKzTuHzJ3deRduM0B&#10;H6q2POlcPBdfUY8HWGx5YLII08hik7ROlLMhDSX95JGJcbBg5H5ne2x6Yve/+/fVz395ox5dvueJ&#10;y2aPDnuQewIT1YD5foQxwegqxukxV2KPTRcbgnKh/l5+Q1egKM9d0Lc2MF3QL+/5dnHT09PwhiPp&#10;D26ACN4zghlPNCslyWK4pEdiVZkGUQ4dGtv4je8oud7ALs2uGmzcdtN+nWlgoKBhBHZFTsj0upLG&#10;hEvMdkOCVNYPHDIe0IcQDGXBTemLhZHKVYXSOuRTaH6BqxKa14KI3OfQeuKhp41JcOE1oI2Siiuc&#10;r60wD+RzaUwjgOFJwylP1t8yHV5Vw4Q5RF4YPRfpgcJr/xAISAinVNMF9IWxqlQWK0pgK16Nfefr&#10;ix/8qU279mRktMfEuVx25VO7Vs+WTVKQEjFV0yVy66UZUIjV4qNetGPMRQ4qzAa4yzBg+sLfthf+&#10;FZ5ve/P1er6gur2wVqvDZYTs20DIBDHNz1UbOTUykDlhgImkeAgnsGUhEYilnqm52a9+wyiAPl4o&#10;pdYEN95xpJDVIjTekm6cvAMopUJxL9B9C+TyZO/zezruYSNl2LHJoJinB/sXrsuX1iK9wlAAxbM8&#10;eIwrjhXYFsySkFYpGEeextSDFDuyIvjrQrZh5LOgfCQnKlXzh+z3z8obA9WA1pJwDD5K0FNhbFSU&#10;AT6ZPuQFVZ8GIxARHsI1YHKMffoPZj/5yQ63wbIplsuydIEF0mA2XN2tm35JicoIy1RP82PH12xE&#10;a7FnuCz6zqG5RQqUYgwJFmPSudKStxNeuLc2MF24r+15dGV8i3m+C+nSif7fYKuDPJ9CSePl+G7k&#10;+xzhhDIfyfV0zotZ1cg17rxlustQEO04OjzjQqUCGSS+g12cLqlVNSh37B5nT+k9smRIgTxnzveP&#10;zN7QXd6kwckEZkyKw9S6AeabaXUVs0xSCFK0UNcUN8+e7vV+WChIehaBUuiz2kTQe8i+paoUGGKh&#10;EA29nE6XgYeggVwm1xzJDq10hCpeLFclw5CNrTOlgx/9F3M/+FY+l5OMArM6JUXbVym5v/jRTf/9&#10;d979jhsztXlcIfqINR+5X0wTCiBmJy9Nddpxj5RBfZF9FMngactymumCTubawHQebd8L+lTjeHZ2&#10;TtfR/B9jLi80AZxIIbKnC2QQ8cmkZqLujljWZOgl2XSms7xmU92QZq+96Vh3viz5KNRjvi/yPt7o&#10;ocLwCMFTFNt169ie3APR4KJkeqjRpUpDA/OX9TZW6h5Z2UJxqUQWKRFktOsRgeOpiIIw2zfs9h/u&#10;je4f7HItDQMNPDeUJusbJ9xrq8ZKX7YwfoCqhzQzAVJPcjcwPTh/Qxcp1d2qiY68UFnvBz0/+sHk&#10;//yDgYoDowM1k8YA4noUHhrqXf/Hf2h84KdZJpPOsLddszmLgZw4aRD0wB+KvmgSKMPAPF1/YP94&#10;RQRI3AuKk99ca3nh3trAdOG+tufblc3OzFBjiqjAcYMBeGArsVKIGtQFy9MY3jcH/yZyBphWzPl1&#10;G6sXr5vevHXRpZytEfmVAMppeLeZ2MEIYWKl7qZmjmZ/7A0uBtkGpEJGqbdv+pr+ykYJvJPmogWY&#10;pgBEFosNTFVCXZASQM1XJTfnPdEbPT6Qq0kYFxzEDd84VhuZDa6ypS0+9dDpfI4UTpiIepDlyPJU&#10;RE8YPhDFUA1Egb2xXI2/8oXoK19YWVvUMophZBQrNQ3hwM3Xr/7MH3pXXBEYaQ/TyGP/yo1DanGK&#10;D8CEZR1ZSgGfIG1CbtmI4mfmq4dsQiyESkv65S5kaGoD0/m2fS/Q863Vag0bqh9KUcgJJClCoVAv&#10;Z7x6CpV8HjHxdjMeOIVyXdJmBgZnrr3OVvU05JRIxABFmCbAAjj9U6dK5Df0hQPaw8W1h0CgQ/ot&#10;FTsHSlf2zV9qepavOKCs4bKE4hyJAdBlImIRmr9UzoRPrIp/2NMhM6MLeWM9kCbqqxfjm2x5CBYF&#10;Roz70hgXnAhocnBJgaTjgdB2+3SoOB/IhYWF6h/8f12P3d+ny3JHVoMVsMz2lKv9v/Pb6U98gmW7&#10;YAenIkTiHgUDhnzVSAFVuZDEDaSBovEGEGhKINVY2cw8eWQBui6SciUCJo7eF+6tDUwX7mt7zl8Z&#10;ekVwjqJ9d2FhwTCwt/m8SxrYxPldorBh8e93qFA80oA2P/DQvEGmJbKCoUhjMDaxBiFz8jEVQIbj&#10;kqxjjBzSN3TceV5dKY7ldi+sP6zCiCkOs4sDo7PXdM1t0wILzpOKmopDK2CaqwUurJDkEnlKkmem&#10;U7APXiJ/JdMBp3B4LlUWA/9osGU6vMWJe6A+0KjGV0czjBykIMKU0J0rBWbsmYHs625VRWucoj75&#10;6PCn/+uAvchMPc4UmJq3HcNe0bvx7z8bX32jZ2XIBw6qB3BTGDgcyZgy/v4bL1XjCjJJsN6o5TkQ&#10;acEQHMItJtWZfHixCt2AgCKOTVi6C7lZrg1M5/z2vUBPEKwRJJTCKw7wU+aCbwpXuNkuT904NpG6&#10;KOo1MEEOpDAFKIAzBBpQ/tjUwGaWWI6cszXXwuwmVNghT6S6lW9rc4d7HpkZfY70446TKq7smby0&#10;u7jSgLJIq0ox+oAxowW9HfB9MwwYI4EgYnJWnu9171tjPiBn1jMdTXZzRbtnovqWebYJNTtumwQh&#10;goEcU2VUd4OuXA4ty02j+cWRa4i+1pfrPf/8xd5/+pyFE7JkKw1QNackafHddx74+Cf21qikhqY7&#10;KvwbFNiR4InEn2Sa+cZODZjsqtAHBDB2IkUoc7FKkEbN1N2j0CGQkkKU5YTpwgV7awPTBfvSnuMX&#10;1ppEIIKmer12PDUhLoWG6pIdGrRMMeszZAAT2QGYpoYBAdQFR45FtqIdwyhdPUaeRBV7aqvDg32Y&#10;mUwMPuH0j5sWgCTKlge6925SZ/vhf9Twy6FSRewl0RBybHIYfsdwgMOoyxSbzXmPDaUPWgW0ylW9&#10;oDxdu2zMubXM1sRRgRwCkPQpboxOGOojhpsKTO3wjAhxNN8wVVm99thh7//8YeaZ7V3ZAtM7VL2z&#10;EbI9wz36r/9C46rLqwpbqNSZA4EBXSsx3RAY4EsSkOIQ7G3r18ilWZhH4fqQisKtF9ZRmqwinatH&#10;6j27ZyEIpQ5eLvymRbpwbxfytV24r9oFcmUiiUOIBF1l4prbDJpoJjhdZQg6CYRTTo0zpP8mBybU&#10;oyBv4mkNbN6Uad8JoW3EuFuIBUAkUadvbaprR21gMs46qienFrozu9aoxzLlBfvI1OTQyApVU8te&#10;BdZtERmFAxuoly4THSr4Dw7np1JptMQ5mKoyU9s841xaYaOhSmaSACDMhoKtEvlocoNx0joGoMXB&#10;Zvnddn3o0Yen/vKP11QrXUaapbJMU6dUbeaKq7Pv/9BYZ09F1RXgoiI1qlUkq6CySRLOMYps4lDW&#10;k9j64cIlnak0WnehGqe+OTLmhLk4funJ+rPH5oq8L4XYLeofvJA374V8bRfI9r1wL0NMSUHoNDEx&#10;QUpvyuC4t0kyf4CnMlSFio3IzyAgIYNZmmoEVECUgQjKCyU7COaRiOm4K81i81W3VDhQHX02zrqI&#10;N/Rqt75/dWZsDap7cIVLZ6yLt259wxtvv/qG6+pOI8AkAXSnxY7GxrujJ1Z3HLSMMir0XpCerK+e&#10;9G6syv1QOcUglXCmCJLgpQRM4i171I2LfCuUU3I45CxKd31F/soXVmPgUyoXqxZ0ontzivGed7q3&#10;v2M8XfABKGglkUCDxzPzU1T7o7iHlEmA18Tbm0uUfurabZbj0QwXpK3EMuF5QuSNGHtgy9beIuoD&#10;CNJojRIov0DfHm1gukBf2PPhsoQ4ybVt30OOQrwSDd1t3ki2TZsXc44CyW106rIRepgoQgOcyCQb&#10;e9VHoBRImb0kfJItIpiC2fTY0bWPSrkyC6qZWp+yf016+qJYslwoCGJl7eggBlVimEp3vvsdd9w+&#10;vHpVubaQkvYPSt9fkZ1UdEyjC5AHTtS2HmBvqWq9AVwqaYoU1E7wfgJKxDRxl4TjkumSfjKjsZ7J&#10;sfKf/PFFTz7a190T63kATTlwy6tHnY///HMbt5SJywaXRDw/EUsxWygVPddlGLnJrTQT+zf8mutB&#10;B9EeHNUNcjLHhF9D9g08fSjDARiUv/nYpAO7AdEzCN3V+fAin+E5toHpDBeu/bCzXwFqCWMMbShk&#10;J3CykJm6dpGyYYeCXwbh0m0pVoz6F0rmsgeqOoa7rYIetYrCDksyZg34KpvM7ZhcfY+mK7WoK1Md&#10;Kexe3z21VlJqrlnRoqzjB6tWr6WGf9lXEe3I4dZN69++rXNDdG939xzTMY5SLzsD+/zLD7I39TUk&#10;Ay5zgamGJszlco6U8swODNZ105jAi2l1dcOBCd2aB36U/j9/ss3GVOAOHfmYEs1qRukt75n6qZ+r&#10;qelQnpfrNT2A2gEHqZlxCfoEyD+nF8FzkVQSQGxEdQxc8eAmYFRhmlBzdhUydhi5rsbqUhnWS1CB&#10;Q7KJbK7BgoPzCw307tBs4gt5EgHeWm1gOvv91T7CGa6A4JgmJyfFEKfkKM04gKyu6UcAJoh5gi7J&#10;LcBIFxQ3fhSmqbCloKVNhjpI9tIHnMr+3qcn+p6SOpEAxV2VTHrvtsz8CLpMFGSBgYXcJ9/Z3dc3&#10;CAYdNTWEJURSLXynsvczPYPMQCO/Is03Rg/6V03Jm4wYiqQsinaQOSI4gm1AFbaVhluDdoo010i+&#10;oh7mrP3Hzzbu+l5PJg9XylgxIWd4pLMz+PgvzW29uOg3IjWlO12uiSpbA0a9UYRWGagTMPY8VV4s&#10;4fwhCeCOASlMg8K/ZTb7hcOf/KOnfy7o+LHGJk30u0CGgA5C3oWjQWbO2KwfH5p1wYERxXQhy5ja&#10;wHSGe6r9sGVYAeARBqJUqxVhJSCCJvGZeuk5WFF7LFHDcdqvDqYAUvS8FGiR363AMMxCssaczll9&#10;Ueou+o6bquQ6Dm7OF3uU2ISTHKRAaBOBEckll21tDTagRHD666WdXxjoiSJ3FjWwY6WNh50risGK&#10;CJ7giuPJGBunQhXuqsjgqGcY85pkyKGY3xOxDeOT0p/+79zuvcOdfQh6fN04KkuHb3lzx4d+9kBW&#10;gwulCYMVHIf4cTwG5X7wYzqgKFKqAas1HNtHU50EeTpIKruijf1g5s//7Kl/dcB/NLvG6h2etEzw&#10;UHT90A2EKNwFNKhAQueeZu2aXUSwxK/8QkamdsS0DBusfYgzWwFETNBVUosaMjayGGkehtPC2NSg&#10;mEEMUwMcCvJBvc+ULGxkmnAJe1lys+SmbkpV9upydxQNqfWujspA9/jm9PwKJbBQ1YcPQRjbqgZk&#10;cYZHhsQ0Azla8I59e3bXF/PpKtJFJ0zXM1fW1esXo5GQWVByUicx0V0yimJANMzqxQEwxw4oMeQ2&#10;sk89PPt3f7V5upxLd4HsWlClI1396Xe9p3zFlZMpOJ0gpKI+Y9TqoAcIPYzCJDhFmww+SJ0Akh4W&#10;muNTUJzX1YlnnO9+9tlPPrL4Vb9/LqZ+OSOTmy5k5yUPtuOkJkfJMMYUBYR5UCswbX+5jtCJTwRt&#10;c0xn9r5rP6q9Ai++AkJIWSwWoZPmnpFLthmfOIBEjqImSAaIIUbe5nUoQbcSYMolceLccYAXp5Dl&#10;2PW4Vl4Y1Wau6Ti2uWfsMlgj+ZJJz0Bt+UCCel9np6aa6ERj0Vht95fDfX/dnYKXLbQGqdC4Orf5&#10;E2u23lZtQP4IpgnRjonRdQ5se4m5RuaGgmBkeOp6Znnf/ib79lcugkxT7oCT7zEpLF20IffRj+5f&#10;vZE06VBYomkOB4DqibreAC3QFkDz6YUYM4WgJ85EGB4shZP1fYfZjr9+7ne/cvj3qn37wjx6WgoS&#10;mukMFV3IHczJemUFNpxk8ktzLoFycOQF4zbtY5wLlwtcyLjUTuXa2PEarYAQWKJFDsrmwIex2kk3&#10;MpNEwobeC26piy9k3XNWmChdxYZvoE7mKYGnYm6lmkK6ZRQXne5g/rqO+asxnSmO0MsGjpgHHCiG&#10;ufIbLr3JgHdAOFff91Vr4auWacEHIHIUq/ct2S2fYH6nnk2vWbsaMw4CRFfw5Y0g77ZJRK6AaQ9k&#10;VZOrxer/+l9rn9+1Itsh63lfl+a00H/H+xff/I6dOrlNoh0XxgdSDCNKTPqFYhO0dQNtNNRxTP0r&#10;OXiiYO4L3AVKZvFp75t/v+/XJ/oekgaYZKopM2XIGQLrsr5Ze9vHb/iFAamiKBUUBKEagBUKBKQQ&#10;acEDbzFS9k03oB64sIFJ+dSnPvUavTPbT/t6XwHoKhcXF1F8x0TchDA5TpuQghuwguobOWlT6oLI&#10;J7Isc9yGvwk678nAHx1y4J1tlpd9DfJvyY1yFuKSWciZ0MwL3SMGoCixkTO7Lr5mI8VKz/+TXHos&#10;zhmK7Iblbn39h9nQrUzJgVPHsfq7h/bsPyabQLu6ATyRsgYMC0CeK/rIjx/Nfemv+pmmZTqhN2BO&#10;cGhTT/WDHy/29iC9wpQBWWlg6LfhYXJB5IFfQvceym8xIE1zEOioEiwuNSlTt4q7tbue1b9QG9zP&#10;4DXAMmbYCQ06QjutZlwU3fq+wX99ifnGLOuYDqLtNRzBikD5I4tTZA2luQADoGK9On/JaLdxQUNT&#10;G5he7+jwWl0/ooO9e/eKtjjeYCFI7+R0uJcuJEPIofj8XKLANXTManI8JXeUAvTw4ycgtSGzhMcI&#10;iOUQmiNAEdyyO+MaGmRhNEDsVGi4gbJm2+jgwOLkj/8sHx8wtGoUOLVgJHXpx1jnFUzpwCQ34pa5&#10;p0q9US+WqgaUkFBmqzANCDfYrvqlr5gPPjKQywDtZF3bFwT+HW+r33DzFLrZ8COEbpoMrzlo1GWM&#10;HydIoloextKhqw5VQYvpcuB6HaX9qQefYXeVOw7IOUwsN3UprcgpzMGMFqxN0k3vHvrVTdlLsmwV&#10;XBBo3kum66H9mPtkeTpBMEIuABO05wjNpOrM5auG83TOF+ytTX5fsC/tuXlhVGniKgHU4xzbpdkg&#10;pHGmJowmKglDNL7paOoI+V8jICEeHEyTZ2/WambE4BQnhWCmNWRZauQ6Knp6Y0c2Z3xjUs0FsgmZ&#10;tRSRV25kl7b2etOPfrY7NanKVdcFZbShsO1jUfYSJndThsR7PLhkKl6zamVU9zAnDuBkxbV1ExON&#10;f/hC36EDA50ZzCUoKsa+ni7rZz44vnn9nIKmXkAlxJ2YBI4YDowYrDBxQei1pUY+YSkFCVLdmJsq&#10;PPks+8Yh675gcDHOM81KmUrKijJqaWBTdMsH1vzm2/t/tputN1gfzZgidzzWmZE6nQo0XDqc85DO&#10;kgDKpfhQloqyOVeDJ4qA9OO3C8kJpQ1M5+b+vZDPSqiWGvUGwQ1vZsXcbOJz+UWLnYYYgdtaI6Gi&#10;ZhCMdUL2Rh5xUjwaLY5aBgmhQbrEcAmgyIFGeaNlRJJrinXAtRp6N9Q+OAhGmWwaariHvtonH9OZ&#10;3fBzgXWlefEv+KmtkZQXTwZVEuAAHS14jkKh0N3VzWA76fn9O5+3//Hv1y8u5o0UWudmLWvuom3a&#10;e957ZHCwDFTiVDTOFDQUVzogroGoALIAjSqJPAL09FLJeH6/fvdu695azyGtG8IGmkoFlxSj3pWZ&#10;W3OZ8bZbOz+2nr0hxbqoExC+3gSTZFluyWxdDjmhA3Nh7jSA+eSIyKhNx9Xyiw2ICJYieQJSCU6d&#10;/0KCNjBdyBBwrl2b6IwTtDcmNWkaCk1cu5Q0xy35488Fl/iUjHkUUY34SRRuyqDnHnACk2zXAl+t&#10;YBguamcAJoxzAsXcs8djfgaeR/Wcfngw84SZegbi8HpJSXXdnN72y8y8CHQPEUGiExYASB146H2h&#10;GOeSS7asQV3sy9/r+fK3Nxoq1EO2r5bNQvmD7y695cYjOtx4VT0Aww0QgQbTBgeEUhx9Dak2+diB&#10;oVaZHjeM0mH18T2FLywOPK70hIqVkWVTwjCWmpErja6p33yx897c0RWZuABYRSxIEMcHtdDUKEpO&#10;2aUrh7247mH6AQh1DGSI4ZmJi4bdQObYXBke43xVmsnvufZin935tIHp7Nav/ejTXAFCFp7NgfYW&#10;D6WZtRTuiNwtEVi2vm0dfkkTXdTnzg5lVcX3TOqvC9IYkovtSg8P62q0oCqTECLWOw11+rL+p1dk&#10;xyXX9Rpaes372br3BkqXKylwWiKzEeqNxchdhhkAEvQAshJIdnZ8f+EvP7tu785UDn67UV2O5i9a&#10;Nf4rP3tk5coGhEwGK2mSr2tmXInlehyZsldQ3ayKYU80Gpw8TTzdGzd2Pdf5VxNrvuoMw98gI+lx&#10;1YQYIdO5cPXFEx+7cuZjQ3Ob06GtxP7CQoVk3JAmIFCisZYcJDHyl7Gr1w1mbF2XUmTDxEI/RhRo&#10;I0x0vHCqUqbCHA8q6YPr5ukwp/lynLN3bwPTOfvSXIAn1vJgAioBnlCapxGz1NuaxE1LO+Z4ONDs&#10;oWvNx+bhlRLWN+v+EM2rJKEhdwDXEbaIiZUeBjBFVknJz8i5KD3gV3W5MSSv+dds9Z1MsmDwRjIE&#10;Mvsn2Sb/EkkUXCSZ3qhoX7rr0C//hqGUoiy0kMHebOfY295VfvdPlQ3NtGUzTBsNlkeEFHk+S+t+&#10;WoU5iVpDp1sAVjzKoYduMvvUs13/tGfwLnu4JpuYypKKNE3y0sNTF12+931bZm/udrvBswcs6zhZ&#10;5HzjY3tptgoxaDTZoIksSGH9vMm2ZtQ0/IHBLkFPRe4JKNB5UJLP227phDeISOzO/xSueVHtqtwF&#10;uP/P2UsSDXFAlrGxsQA22WSiy7ei6LAQhDHfXQnT1Gygw71ae46c2WgOSsg0Y95FXy/IbEi0eUcZ&#10;mldQpSPWx5MiHePZAglEc6pr8y/Lgxf5DCoBC0kSH6UJmwBq78czUBIFR5OJhcXf/XTjW98dstIQ&#10;f0PEeGjNOu2t7ygPjhRRYlPQUAJNkQZKC2gID00YmSB5JOcWco1isAKYzezcn3pgurDL7y7LGIsp&#10;q6kwb9Y6s/Mr+4uX9tUv7XB7cBS049K1wtQbl6H5qAB0d/WrmgV+SjTfUIsuHRJApM7Wyrsqiw6G&#10;MkhIA1UD3i/QnxOdFq7q6BhNtYBMBJ8E5gm0neexUztiOmd38QV7YsCfeh0bn3YS54hb9TiRzC25&#10;iW+a+V3yCyLDwS41BmV3NU0FIFEAoAl5FJQDwAmw5bA7qqnSlDrwcG3DP09tfLgy6rG0JBlo5gCE&#10;kZct6cqpaYS2v99Qn3xy6rf+s7ZjZ5emO5K0kO5KvesDzpvedKwzV4bNCZ6AmOzAI6s3IIoGFyek&#10;bAG5HsAIxa7mJg5m7z2Qvrc6eCTub2AMUyrK5Mv9+anVvfNbVy5ePry4OV3r5YMU0O8CcouEWWh0&#10;gUAL/pv1msvJftJHQEpJbYKgmGKoy9lwd77uR8zQgI0YmI7HG0BGBV04+oF5eA+QOP7ENbtAgqY2&#10;MF2w+/8cvDCRyiF38zxABOe8k7/0S1O549C0tK1XhFTi/uhmQ6hiepV1RtgTOzrGlkS+DoMUNKfB&#10;KJeGh6OxltW1+Fjc/Zx23eeeOnjXYzurNDVcmPjD3Ru0FMIuW0ZKdN+PDv/avxkoLmaM1LysLo6u&#10;7P29P1B//hdm0hmbRiYFGK+ENjWgCmDFw8xLBHoQGQQQebqN9PxUatde84fjAz8Mh+YRkMEpJet0&#10;5ub7e2c2j5Su6atelm8MWT7IegdhEp0cdSeD7UazCpToOuBmfn6mCSfcNhdVSqSmkET4bFU+B/dy&#10;5I1oIcZUTjKHQgESrgOGOl4qcUKKB0lJhwoltufg634Gp9QGpjNYtPZDzmoFKpVKEgi9MDhKgEpg&#10;1hK++0S7RvjDoa9Vi/20N3+JFXQwN+0i/EA2B1IbbryYPmnB1B8tax70lJiNG3Z+Z7z+R3c9sW+6&#10;4qJ1BBUuBUxTzBaLc5/+PftT/31VNh9Gtfkw6H7P+wY//bv+2hH4nNxwzfUhVeXRjiJpDuRPihYZ&#10;GmIl5oUG7JyihnrwufQP9g/8IBjZn84iL0tJUSpd6eyf3Lxm5raR4g3peg9GjrsMM1jgjCIZIXw2&#10;MUqTdJpq7KhyMaTpTFG1VgoDquxRYkmuLFyEEIFqn1mlHunH4PBIRx+eEzds6CupO4eEUuV6A7EU&#10;ryg2V+2sXpZz68Ftjuncej1eD2dz6NAh14WTEhXF6e/9SdfME7cX6nGawgFegiIpFBgl8EloWUNt&#10;rrAQpGBqFFKfipp2M5Lkg8JBuoboQvW1sm7DD9JR2PO7j9bnw4GezoyusO3PTn3y9ws79poWCv9e&#10;eWSg6xO/wd56I0O9j2ggVbGM6sxiw25gMC+QzKLgCbEOhmEGC/rRvV13H+65P+iYU9KYsZKGyUl+&#10;fuXg+HUDC9fmndU0noCmFMAt3IkxMZzsl9BDAvcTmv0bKUGAn9BoJzT0AU0ly8xmUuC/IO3GPZ3Q&#10;PRTNPeTs+2L12c8ciDbX4Tsu5ZBFYoBdBgMykdP5UofvXbei24BInA8t5gspli2pb57X76UlBl3n&#10;9XW0T/68WAFeOHr0kUdUmj/Jm1F4mEC3Fv8tvuXGuiJ3E98iskh0TERu03cUVUB2yeKaZM2qhedL&#10;jUqqUJM0KXB03fRhWYJ5JqDY0T8rObBqQ5kN9rspx++uLvzbmYMT3/yjywdH9TBXc0P3ziu6PvYb&#10;LJWmwSV0YpBygn+Og4b9/e9910yldQwlB9ekh5X0xDH9uTlrv1rwZAMTU4BWllUb6FvcmHH70m6P&#10;GmK+Eyr+KJ3BgZdgQ9gkkFslHRXO3yC4yYAK/6joQyZhu9aRy2xYP8yiaTbx2OSue4LGeNaKs7Bg&#10;8Wc+537ibu+iBSMt6xAjZPo0BE3pqsu6Y/s/3ja8nlg6GgVMFJUQe5ETAQf985n/bkdM58WGvkBO&#10;EvjiOt7kxAQmQvKNI+SVydW1yt2cEW/9kGMTlc+a7EkiveRtK0QagxdGXhZqmu668EyCfxI51mKm&#10;Lc0TB1uDHhG6ES1uo5plKpItpR9/5NocKcWn+vp7/+Wvpe68jZG5EqZYglinHjscEEyWZiKEicrl&#10;KgIZJzc/ln58LLu90jGhdKJiVtcDLVda1bewbbi4rbe2SgtzNDKOemi4yR2NVCERAE4IhUPU/kjP&#10;QLkXnTRxXGCc5DgnlzuiSbO6Izj2nfqer4Xz2zPqQleWWQiMYl9hZt3a8GwpZRsdQYSB5qqFsp0C&#10;bydPY+6Gns6VyGDJQ4GAKQlB6SnOe1OUNjBdIHv+vLgM0N6NWn1ubl5ViElpctsETkuSkFNcioiV&#10;mlhFTAynkIlIB98CwglxCZpB4CwQup4npcPA19C1gtSLhppAXiAM/BGlYOYIho5kWdqYsN3xgdWH&#10;Nl/2THefU+iVTFPHfACakIsTQy8uIhqU42SzkHrq6JP1zqnJ9OMLHbu9jkXZVBQ3m6p395bXDpW3&#10;9VQ2ZxoDZJIJJKJYCwQY9d/hHHnMR3MrcaIUEnJtBEwSTNZIsYV0NJYKj6QaT5u1Z7PBgVx0NG3W&#10;dYy40zVEXDJCP1lnkdXQMs/XexaUPoAeABMmCphMHsW2Hnp9Rmprl8FnhNITJoQxrU0To86Lt8Wp&#10;TrKdyp23L915eOLIv+bn5g8dOITOVzDUraiI80eUgdAffxpwSRuZsAipmsjkeC0vSeV4EzD62ii3&#10;AyrBqihEeMQaITIdHQqivX7G0+NiHLlGCjom5FUqXJCg56SgCWGTAtG0pQS6U9UlXVGMjkxKq84x&#10;t3T50MDNV2zpyVF7igHeBgdV3El29PuHvnZEeULKFQ2WVh3TcPNpd0Whvqm73GP5GP0GOh09cnAU&#10;QEsMOWqiWSY5ZYrWwHojCAOnFKrwOoi9DGvo3qTuHs6pkzmzopJXOBAnRV0p0ErBLhMVRzUVRUaj&#10;ETa8qJQd+bOpy/dnr/LRW8wsUzZYTgn9muXZW/PWb109jFkJSOVETMjbnyFHgHD0vM7khK9y+9Ze&#10;gVdyBY6/w6J47NjY7PTMElTiYMSllQkwCSDiH+TDJL6iXx8HJo5ThFrom4vRzRtiz/oY2ouPsu1u&#10;vub67aX44YmSZ6aIf8HYpVj1SUcAzVIA1zcHc5EcJFaYi8QHWcaBoYfDYJQCmDcFPWa0rjO9vnN1&#10;39rwsdkv7HK/FeRmNbVbhVVJ1Nm9uGp0flNHdcjRZVuDJhusFOIXwAmU34izbF/GsDtAjKX6mIDg&#10;+koZFLwexulwoTM8lo0OZpRJlAoVA94H6UAyddDfkga5JjFD4KPgKi4V5PRqlt/AsqtYdoilc799&#10;/7FHGgpMT5Q4ram2nMt4bqh54SDz/vutG3OJEbAo6mE5oWxAyHZ+T3dqA9MruSPbxxZBUHMdEFDs&#10;2b2nVsEo2hPmNb0QmOh9Sey2wKMTgAn4glY3RDPccAC/94E98B8ANMEHpVSrvefDHzZMfedE7f8+&#10;uWcq1OsaTJFiFwim6BSccJk3CB5XxiQkH7rFMNI9cOisFGtaiqndMgSSM0x/LDv8QCGrpi2TyKCo&#10;s7N4UffcSN7thG6A+uyitEdJm2vEvuajIAjXSphmUiKIZwLqQD6eZnNWOJEPjmTiGVkFJe8aRqSC&#10;/qaWXU460ergBDA0oeBIXVb3eqN/Pcv2M9WCSgExEJ+FafzvHePfPbaoqJko7jS0kmGhe07yXbcQ&#10;1v77zesHjeb0K04uQUPaBqb2zmuvwGmsAABm53M7XRvi6hOUgKeMmHiuloBSK2IirQD6UWh0CCpz&#10;4JAiTOiGGS4O53s+vuroLLzptjfB/x8tK9WQ7Rhb/Nb2nUUjF5tIjmInCj3EOOh1w0BJCSJr5Hho&#10;n4WYCKFTAxZvAUIv9MG5h6+56a7u1JQVWka8sVZcN3YoKzmZrjjdZ2U7LT1nRBkGSSfc6CC6DDRM&#10;5VSZLRE3ZMa+6c2lwzGLjZnKooWJApKno0Sn0gRhVAZhqonaYCB1OFFnEGVLepcLQj5OGXph9WXX&#10;MARtKCNyExiq46HZmLGvHi39zRO7gmyXL6ctOcwAP6GN8j3DL/7X61esK5jCJaHptodUjnPwp/HK&#10;nHN3bUdM59xLcgGfEDDlqSd3kMkSt2RqtezyfC1xNTnOLC2JlpqJXTPtA5AQ54RUDKWzEKkLvglg&#10;LOm5b77tTd2dWZqjTbkaNewueGzHsZknD0zONjAL3LIp80KgRKZHHs0dIbEi0U9kRglFkQeQc93S&#10;6Op7BvJSUDUqC3kbPcDSagQwFhpdfA/abQPjpHSoueWsls7Laqdc65WnM1LF9OfMqIwZdGm42cno&#10;/IWxJTfjZEbAMkGcd6W8I2WcOI3Cv8syIdTdSg5+dyr8wiN29XVXoZcYFUAO2xRWIbhDavZsXfsv&#10;33yw0tmHthSN6VlNgztdzQv0oP6fL+/d2pdD/KaQEzHhGS/8ndSncv69p9rAdP69Zuf1GT/2yOPk&#10;D/eCa0icO3gGRyDFM7hWGpew45wPBSLRlDfgCUVLIb7zKUMjhsW2Gx/84PsZGnsh0uZcMM0xIG48&#10;bKj6U2P2w88dWHDDhobaXIyJlL5iEHEV+RgqCRYoUHFHR0FZTTJsfyqKF01lQJGsEIZIIINCP4Vx&#10;ADSaG06V1BuSirxuf7HPnxmVp1enZ4fUUpc0k9YaMAEPNbSzZNw45zETjX0x+mfCrO0XGiHcNWFC&#10;YIKRBw2PAoBFqIz2OxVDVq6+9hqUBfhgJgoXeREPAwz0WUn59198bCLfg449Sc5YhgSX3ToCrTD4&#10;t5vSV412oxgAYBLCVC5lesFg4/PtTdMGpvPtFTvPz/eRHz+qKeiQ5zuHxi8l78AEmJpVuZOAidfe&#10;ORXOgQkqANrMSMVCYBOacREuIYhCGiS//c47KK+jwyPywAcfxS12LMpnIZu32XNz9vbDY2OLZU9L&#10;e1RPA8bZLjr2keQhrUNPWuiB4YmYE4cIvnCwGqSRkez6EZRKaKGFXYsbBeGW2qF3pPddZu3p1qYw&#10;K8CT87GSol/Lsmt0jvs9+yv9c253A/3DipFWjIIqw57OwOAEZGh0+WhA1vC00F2Rml2Or7n2SmqT&#10;I2TB9DnSIjUUR2Nmg7Hf/voTB1KdSmBDAq6ZqqrrDS+0QveXR9UbNwziQFxdSQ9uBU4v8k45SZix&#10;tPZ1DiV/bWA6zzf6eXX6YIYee+RRU0dzBoeYpSffLA8n1bdWDU7EUCeU5njQRJkc/59iJkxFQtd+&#10;1FHouOnmm37STDKCNgIpME1T5WDv5MKBhcrRqlMM5TrpnMgtAOEXWmlBq1OLrKxgJhxhBpgpzptj&#10;KBNMl+qIa/zyh4LvfrhjZ49R89ScwnIzrHeXO7InHN3ndE952WqkgVZCy4iqOAoEpWEmF4QpDfJP&#10;3VSltObC2ykvG52Smo18E+4IsnfZtVciCQUTRTIkDqv4GjNZsFCfuW/nPV5KjsuoDGLKuGqqNQyo&#10;i9w7ero+cnGHGUNATukb7oxOZnhOocRHHirHVziRrwpXGRKC0koIe4IEqrihJx3kXMCnNjCdVzv7&#10;PD9ZxDWPP/KYoRvivX96wHSCrgngAQzh+MSBycM4gCgaHBq65tqrf4KAh0p55HhCARv0QnDGBfog&#10;Lzu66O/af/Dp6UYZbWw4EFzaYChJRTuooCDTVrwQpgIRrC9lwAGILWbYsTpae+aGvkCXlT3z4eEa&#10;cxzMUMnKRh59cxL0napOT4QwhgZhyp5qZINaKrZ94pVMhEqGEqQ8REwR+vZMOc7qcmfW7C/khro7&#10;B/J6XmNoRM5gg5KNi/zFZ6a+OuV7sV831Y5ANw3dDnEm/lWd6d+8rBuZIbfBpFl6wBmOa+jtBeJQ&#10;e82SsqjI9E74g8A5KdyErOxcACV+Hm0d03m+2c+n00dc8/gjjwtg4jtIKAL5TXBLLfRBdNIMlHgG&#10;J2KmluCSk99NXCKZQEiS75UrVlx51ZU/IWLiYQNP9RL5ntiH1AYLxLJjBvOBiu3OlGsHpxfGFytz&#10;dRcAFICxAjZJcV1BrBfSDPEQ3S0pOSiCDodkoI7GEQx+Iz8W+EyCoSY8wIanQIv8BNTRav2KY3tG&#10;42I+m2Om6WWzVStXClOTkjIdBxXNqKlmaGSALqYKyPKNOMhIcl5R8lmpI53uyHWMOey+IzO2orka&#10;S8VpMyW5oY0RMavS7HeuG7VA//MuFOLVRDDasmdYCjXJbxOwOi7jaLHlJ+V5r92bqw1Mr93av56e&#10;mZOyTERMpkF99sdLchwjuPabh1EkNRIu1hyImlncCd+1cEmkclB1ex4+p1OpN7/lzT/pr77YeAlF&#10;TH3AnO0SMQV3E6F/KZLCXDqkQ4sum150pheK4zMzdS8uh2ojwLTvEAbddabDEBdnSrpNxFZweINC&#10;AfEPQSZVDRHU4bj0FF68ec9zv/zUD9fQGN0umNnZKcVO5TVr0O7L2flMxUwV1VSRGZ5k1llUVeOa&#10;CpkVVAVqVUmTkziiKsuqxkpVS4GRgl1v2kLA6LmeNmj5v3fDigxdk4e6IZ+PhxEPNLhXBEwkMaU4&#10;UegPcEY8iUum+SXBkqjhJYIDzvy95u/NNjC95i/BhX8Crb/MiGtQlRMc09K6kUCfk4GpSXWLUKrJ&#10;NSVlO57KcVhCsy0QAeUr10Xo9P4PvO8lgImjEkVN3MS/pZA+vjObpyt+x6t+/oMPPmiH2PDwYTJr&#10;klKJpUaEASaYkRLX3LoDOyUkaARPSKYUYCR8uamxFo28IVyh3IumD33g8JN97rzi5iyyPGlokZOr&#10;QrBeqschENABdBipWLOCXMHr7w9HR6OBfi/fVdWGZyK77jZm/HhXqM+kusCso2jYYUBG6TkKOo/r&#10;7xkwhzrUVb2wCKdWFG5hTi4JTdkAGfU2VeGIqCjPI88VTictzaY5PImY6rW3aWsD04WPC6/5FS5N&#10;GR57+DENxmscaISDZQJISR53HH9OAqOl34IG4jU6/g9BEyVzuLmus2rVqiuuuqLljfmCa+dwJDRT&#10;IovjVfbWfhT7delNNMXce+8DPqwkXRtRFffnlTWy3EWKZ8A83JVUm6UdTBaP1Wqs1ZlWD2V4zHkB&#10;EAsyK3I/sOMg7ZbXlRY3OOXR8uSqxmxfaZ6GMxlmStEUWHqSEsuOAhfaUEoW+Wg6Kw5siBSMzOMj&#10;F33nundszw1DdZWJmKWaNJYg8gbktOFXinYjY1hdmtKfV9Zks6t7jb4OjFcBANGoBdD2yY14dGLZ&#10;oHznIVRifSnWnq+M+IPx2vcAt4HpNd+2r6MTAJQ8+diTYrxlshdORoFmDe7kECnhozgc0bgQUZLD&#10;fxyVEBFAgI3GkKhULn3kox/BVMkXxaYkj0vIJr4VE+TkpgVUx+ebkysMRHYZsfvvf9BBRBQ2IHqi&#10;EUtoLME5YJ/LOmbl0gBvDOrlORddGhQDDB3FKtxw4dhUliI0GPt1tRjHFSa7NlyifEW2M1F1dUNe&#10;XZsdLk6vtMu9dgklP+pEgZmlCwUDPjwkiDXZtWL1yczgo7d94J78kEOzL70UKn6KUXfjYSXDgvJc&#10;vabJJiYdwMdT9zGNE4EZG+3Jbx7sWZVWhwyWIUUCX2uexCXuTfgZnyjKczehcaVfwjTqNX9TtoHp&#10;NX8JXkcnABx5esczSL14UboZLrUCqiVgJCKpFtmdUFA85eOCb9Hgm0RMZDcApxKfWlIq1crb3/n2&#10;rq4usaytuCxZ5SVp2pK4SczNFewL/zJ5sOhlIx7pwQce8lxgkk8xGg0T0BB4QDvA7VuI9pZlBFIk&#10;ciI7OCr5gaciTCP5JrMijM1E87CuojsFrf8OjHWlyLODWj20S6XQowNH9fqgwdYzb0V1caBSzVbr&#10;1FbDbPwSvXi7c/nHb3rzlwrr9CjVUABCkqZhmLnbqafTsXNkbg4OmagF0giY2ISmPc38FE17grV4&#10;XNCUtb2Fy1b3ry0wNLMYXIKA80fgSq0rhEiCLCd6CR+vfSLXrsq9jlDhHLhUbIG9u/bUqzXSNAsE&#10;WIJKAkfETQATRTWcCz+JZmpGTE0OnIdPhBjIhVwHioEVK1aIh7x4Tnd8OZZmmiedj4BH3PXhhx+2&#10;67ZPXA09DX6GZhMAmYaqPMzoEAPC24TCETKpoy3OQy66ADIxoMHeEIO6KjMDuH1jOCYa7SA9ANeW&#10;hui7jpHhhVwml6vPlp2JqWDhWJrNpqTp3lSYOwJ3znpPXT6sGTuuf8Pf5S5WEYVJuo7xMPA+gdJU&#10;01br+r6J8Ug3EUkihoOUIVRAhIP9Rp4Kqhyj1JmJRJIFeSUczqfXDPVf1Jfq0omQgtgJyNV8MZJ+&#10;ljYwnQN7pX0Kr+YKxOzwwcML8ws0jo13zLXimiRM4Rj0osDUrMyR1DGJmEjQBH4JB/RcF4/Gd2vW&#10;rtmyZQu25MnhEj0ZdbrwZ22SLC92+clEcn5XiT3xxJPFYpGUl3hesEbgg4BBNFcAcRMCJ7jUEWMM&#10;OEj6aYFFBEfkoQkrFUiZoCmH/YCOowHdZCVUCQ7MAHbjSsi8rZdt6uzugHcKqoHQec+z2b/7zu+a&#10;mcWbc5evDwrKgcqhierBFZd+wdgUYhxCbCk6cBEQCSmCcqkpTz1/d8bwVFVzmDVlbnFgf07WxFx0&#10;CWSEGwLNi5Jh8okeHNiIjjqLK3u6N6xesbJH74cJDMIoEd7xOaBLhE9ipfhNLJtYuSV/UJqUefN3&#10;y/R2ajtYLtNCtg/z8lbAddxiqZi4nvCWlONxjUAlvgMENrVurfs3IYXnHa078doZ3zycwo2ilatX&#10;Jhvl5Mo3CR4Td2zRFvNiH+I3/Hnw7AsL8/VKnbewUdYjrKFoixK5nEiGRJ8NEU/0JFxaScbmdH2g&#10;nQjByFOX/5RCFXLIpPIYGuZkZd3qdTIaVSTEUooJzpvF/cM92w8/d6AwXezJ2VtG+669bjHO7ygD&#10;ZXRu3QQJOcZU+QjZ1mvlW6L731PY+YbC5KrO4ImFHhmWwEwyabwLnhZJm4dFwbAWB9NWAtlTgoaa&#10;O+boO6YrTx2eOTo545taV8YiHRY+eBePgCMQ97xfT4RUx/FKOAQLSl109jXLCWI1l+F2LkRty3AZ&#10;7UOcFysA3EilUlBCEqTwmj3lac2srXUJJ6Z3S+HpxKskVyeu1BQY0ryVy+UT8K75IJ6VvdixX3T9&#10;xKGy2SzyRMGpUw5KM4QFYyz86sjAVyR94kY7tRVhJPc+frZNNyp+fxlJmDYxNcmDLQzspAjKZOao&#10;tWpz31a3XK3Xyl5oL3rVfH+vhnlUgYWJ5LHs6eCucBa+01UbX58qD6jTvfL4avVYWpqLaodCd8rz&#10;K3AX7gjSKSRzVpRW4lxArHyDefOxWolJqDXNrO/73X/6hPtf7p768vOLh+cDWLcgKuSdKjD3xZAq&#10;glLkrQjlyIIFdgyg+ZmvxtzsBSotulSSKAB8hU/dstzawLQsy9g+yMtaAWxIK2WJglqrLseDpJf1&#10;cHEnUhfxHcCH7pJpEc9XRNhCgx9t2wERfhpHfBl3zecLSVDA8YjiCMLEJHATOtAl/FgTngRgirse&#10;x1CBa6K1GEPHZTTSLRQXqSWPAit6HjVQ86zrTRe9rZv1Tc8eXmzMN1hdzsKcFy7gyAr5tANIECTN&#10;16CfCmJTwUS7yMrZqlL09Aqziq680PBn7PpEUAttRXcspJmGVumSavnIhHO4r7rQipLLix07TNpn&#10;N+6aXvhvj+/51H1Hvz+vTfKMk18ycfkiSwU00UvVAh8KlbjE/RW4tVO5V2BR24d8sRXAX1VZKZXK&#10;Qh5JKCPypYT1+UkLx+/ULJmJL8VNfNF0d8J38Hnr7+9PZ9L8+Cdvm6XCzpd8oVosFeZNjR0d4xOk&#10;aGYUBXzJkXkq2jwQJTX4Of+1gNDkN0naKH4itFN0IjgsBlkRQklyV3ePhol2BNn8mLFsKVlFj/fP&#10;7/ZiL5uGeVP6uWM6tRZzewZkgF4kw/B7BatsMKcKQC45pcjZ3rUfjksL/kIx9hD5AFI8O7Zd+E8R&#10;0qDyGJqRDg8EC5ZUEX4WezJ8xgOMF46Q64HekrwD43M7jhan7DjfncZMGU6ccbUpXRYczUlhzpPU&#10;Jbkwx6sXLPZLLvCL3qENTGe+du1Hnu4KEH+EDRDFUBvxEELkYSfs7VMcM9ndJxXwWrgkxDcJROFL&#10;CMHzHfnubrgUnS0wtXANeDo5OckFU0nW2KLBTkK+5GLEyYrfJcjbAqnkzJEYappGPBR599I65As5&#10;vvtRXaPlwSiqbCY725idKh9W9TCVGth11HIVA+pOHlbJ8HzRYg/O3+v0IwVWlmNTN/vXrH/TdZtH&#10;r7l4w/r+rk5gV2PGsSsYr4eJ5oEbeFBwAlc9UFtEfKFqoKh4IgROcEyHn4Hkok2ZKeVYPVp2nj48&#10;P+eERjqdQVgnCDJw6pylo4IpT1epGCkgaekln+474wX3bwPTWS9h+wAvewXEPrcsa3xsHHW0ZJM3&#10;t+6L/r3l7/gTYKm1B5JfJQ0t/B90roWpdGpwcPCF4RLHijNJPXDcSrnSqKMRRcQzxDQl5LvgtkQJ&#10;jP+Yvm7iksDMZjbXpNoRePAboQ9hNSBIwsjf/r4+rAoNpCN4orQOZkxmJjtW3F1xJ3O54aNjvQ04&#10;E3DZEVwvMQhGluzBWN5kHCyoC5KWkzouYrm1kBRkNLa6w7x6tOfGi9duGB4JqhW0/OloMa4vrJg5&#10;PDA90bM4maeICXOnUhhUjiHGpBJHRAX/PDBJIMxlpSrpRyvujkPjs+VG/0AHb1PmXio8cORmMNyR&#10;nafSyZ+HM1ndU7yB2sD0sndV+47LsgLILhR5cmoy4adPGdW8jCfiJHSrm6XJUvF/8YFNCykTwVmz&#10;8aV1yDMDJjwcww6mZzDfBREf4cKSJI2eUnzbOqUTkJRjGIcnjlCkyMQJ8nQMpTqMDcePFWY7dneh&#10;yzANIfrGEbgppZLXeupsfqKyB+141bltILR9AjNU3DQZgxjkaNhXt5kHOtVZG9YpfTcFmR6MacFz&#10;wfIOrDVgbDSlXb++/6ZNa64cGe6d2P2xv/s/7z26/aYj2zNH99t69mBhECOBMZNBg00nDMoRieF8&#10;qTUZQ87xXBIaiY84+lMHZyYXqnmEcCaa9XBmOEMEWMJcBRfCB0hx4F+WW5v8XpZlbB/kZa8Addwz&#10;vL0DqAOFZIkHHuLjBaHR8cM2+Yzm5k7+Fblgk1rmX8DH0hOFv1Olci/7RE++YzqdQuebSLFE0ASW&#10;h6dczVtzV+KSBB1OIvVm6wy1z/BL5HCEOb/8NwRpsJ3EV75laPVyjWsNOImDO5EbCzNi+aLeqwcz&#10;G2fmZgGPQDAOypihENVV3ZazC5j+QkLKwIldZuVl2F5i0h1DtubZpuPqNMQzYF53Jtqai2/atacj&#10;BaFnQTWMrV608rkDk8F8seFEFbi6SLHvG8xFTARLOgMREaZJASPjwAuq0yG7t6T84aMHv7RzfK/L&#10;qigegoknFCN1abJYy4RKOFobmM74jdp+4GmvQFKAi+OBwQHHI64jgaRmrZ3280u9uUXII7Y3/wud&#10;1LyW/gSl/ZOUUKd9ri94gGVhSp1gkDgOCq6JBnceRycqDgrqjEPsUjHW8dNO2PpELcodSXDVYHtY&#10;ebFMWRrlVMLTSRggRD3q8Maeq1N6r2fMoYmEDHTpfp7O3LSvo79OhsAg0FW9EJv9cpiWqdtEg6hb&#10;Z6aBFr8YvzaoxbC4P3r0bivdycdDpSd1efjNV64slfRgruLM216j4tXn4kqEQh51AqIdTwMBhVqc&#10;H6NRWa6H/oxsfXPc+dN79ty7r17jiR0ZBL80TXjay98GptNesvYDzngFOPlCFf6Ozg7hysR3L3pf&#10;6ediH4vNKLrfWx/H/yAndHLzFFogsITHQfDAy01LdUXHIezMTh5woxvQTWO3CxZJOB3xqj1li1xl&#10;3RQF0LgCqlrRB50gD7J4Liek2AkRxR8GpTXqbDTbAJKgug07JqrPUwwi2CngUxwDX9Z2bltlbbTA&#10;UlPZjg5B3ibkeod0jtn0Xco0u3xIwmlP8xMSQSgCGshAqeTms0efHLbgD46XAAbBct+ll9zw0Xf/&#10;wU+/41eu2niR2tBr05Ffxx+MmtfwGiED78RgSxegdwVLivNAex/CvKpsTcupr+0f/6OHDt074ZR4&#10;YIcLCGmenaCcEuKpSQDitUjUIS9/8dvA9PLXqn3Ps14BwbJwo5Gu7i7CIx4h0WZbcmtldkly12z/&#10;T2rsTQI7iZWWsho8sUMMQyNGhCB5GW8S6+7pJihoxU0JbdTkj8Rz46OZ2+Fr6Lp5KMdjK0FMCeKc&#10;vuDALARDMKCMIV4MFkoLWA5emKfqFx8rB4W4mpO6N/RuznB6Co+heIpMfxUMoiKHcrTHyJaRHaR1&#10;5OS0kHoRyCc9MhEr1Z79/NcVA65SxGAfjLyO97wTudqaHLtj48D/+Om3/MINWzebUWepEvq+FwTl&#10;Rs3xnSjwyCOFE+N0AQH6Z7wyY1Oq+VQt/vwzB//+ibG9DSAjScow6hNyBz4TgU/+TP44LPnr8bJf&#10;jjYwveylat9xOVZAbE7QKz09PaB7+Z9X4RRAwdMLn4H/6MTsrvVdss2bdPbSb8XDXiorPN0LGoV/&#10;G+99OSlJS46TaB8SdBIYRTeOU63nErSa+LZ10eIacP+5+TnOIzeXQoBXhHxJHe0agRQbVk28VE9r&#10;BtIaEAAKWpXRt2ewwghVx2hgCj0IQmzCL8gAhOHujx8dgZICJgkGns0aeOub2foVsU5zx/U47oqi&#10;d20a/PR7r//t229eAVlTeSKMXXQtN1zf8RshkA8FO4RjDD4vpCvALJmGlJrVu+5f9P7gR089eKSB&#10;5sEQhi0cjnioB8BFMEgSLTBzQlXw8m9tYHr5a9W+59muwNL9TE0ePmUx1H3GN9ILYemUPBHf/oLL&#10;WcL1tL7lvyT6OTns2Z5z6/F4hkKhIJCG67aPw9FS3BFxAv1OhIf8NAU/L5CI/jkRMsWVU0qryOgl&#10;5Mz5Uuyjx6JCZzGzM5WXMPRXoxyOAkPqBZEgUUKFL5JTzOgjI6Vk8jgPnnguh5AK/p4T99/TQcXA&#10;NNBstubl3vx2pkIwjrQLB8BdMMizlouDKwbUv3z3Nf/11usuhUFLdabsLRTduaARNhygEWwUcPVa&#10;GkjDQlvya0HYkDKzevfnd4599qGZSRdoBTd0MjnAacEchuRR/JJF9e7l39rA9PLXqn3Ps12B1gbG&#10;5tZ0rbe3F5JFIT5qbU7xHC/297WVRi09lSZMJUQ4z2WaIUmTXz/bUxfAIcuGgUkKnCkToCMwVdBO&#10;QoHY/FZ80YoUEqb/pOZkAV/C55dDKblKJa2zzZ0s0IVBVSmnVMwAVsjlPJkGisdGwBXKsvQCk3I8&#10;8xN5IngqnicLY6hdu9nRfWh1gRGDZLvx7dex4X7qM4lQAQR7rWJOOtp+URAE5GpWdNNq5ffedfXP&#10;Xhms7P+HkVV/ns19qeZPBH7DaZThO4VELR3YudAxYifw7SCSK7J5r2f/j4d2PTwZoAUPTTPopiMa&#10;HzpQfjpk/HQ6r0EbmE5ntdr3XdYVWLdhPXpToD3m9kwETzyoIIblpJsgbZIfLknZEjInSZaSSIrP&#10;sCXPk9PbCi/v0iB0ACxQzNQ8eqKdOs4cEWIdv4KE0k84JQ5qAoyO71MxcJgAhfe8CIEBv4MANx5j&#10;0Q6Hoy4cfSET57/l+RIil1AG2uiy2cHAkosF5AwT0j1i1qGh9IKpv/zrPhT+sSwZy7Eyfb/yUZYG&#10;TU5HRsZHE1YgqCKc4qQ+YCSA29xc0b9vzYbKmpWlLZc+e8k1P6r5jzvU+uvbvkPPEGBGniqpGJoQ&#10;2Swsx/6MpP/zjgN/9ejRcYZuYQVRE2GUH8B0hYKy07m1gel0Vqt932VdAdM0VV0jZ9yw6c10nLU9&#10;VW4nIKmJCMkXTUKmFXfRphWp0GklDy91aTgsICOXz0GLkJxCkqKJbE0AhUjgmmkcP2YLgU55OiKN&#10;S+7IOScETQlLnsxvSS6UOmn5gIPWhUHjjg0PHLJhfGBCBIBCJ51bMxVETYHb5O7fFx0bw5BMFP5g&#10;pGfe/AaWzsNmgBhqHBuMEc2j48DBSXXETo4W/GD6K0Vjl6XWMCkqY5V6w5ls6ISOa9fKmOFXjAKb&#10;yO5IR36H+AgYFyi1SJ1VM08Wgz+//+DzFfgEw+iFAyrOMzo9u942ML3U+7H9+1dmBShEkFkunych&#10;IhI6fhMpmPj6hdv4OCQtCTcE5UT7vxlViVSL4KOJC6eVRLzY5Yoz6ursIpEUIpsm05WgUwKpQjmQ&#10;FMWoTPeywjYeEyWUEKtWquIceMmy9WMKJzWKaaivTsRSNNmJ4iOt7htyGhVDLj6gdSAZK2p5hDP4&#10;yXe/22cBlfBYBeIj+V1vhdEAmccREvEFp4xOTOXFiE/MUY8PsKcfKX5f7XM1OdYw+KCu3Nhx+7+6&#10;6c61ca3gOV6j3Ih9O4TJuicHIKcw3QB1QQMG5xhoXJGNfQ35c4/u3b4QVJiGEcOgpk5V2PhJb6w2&#10;ML0y26591JdaAYEtHR0dro8pbce950+FSMcxain6tFieJKFLoCkBjHq9LtDqpU7k5f6etrssI2Ky&#10;LMxJWsLlimdYQjmd1vMuyVETeEXT3PFzEtktt0fCF5AKcEWQECiQUkohTZPqSzmWIpvzJrXGTwja&#10;JYRBU8em775XJUtLDNI0+9/xtnh4kOeAoKVRLCOxAdpiSCdJ/lg4sFJh7jd3/anSWcMUmNCQ4eTb&#10;b65+Y/7Wd/T0/9H7b3zrip5Ov2o1HAUtwZ7nRF4cuPBeITSEPEKJPJiZy/pYnPvzR/bctWeugWod&#10;kjpBNb3sWxuYXvZSte/4CqwA+G+KC/icSBEyveBJTlmaS6DgBAho5nT4IRCk0ViyvZfjzMV5KIqa&#10;y+UTKCSsan75wsjo5UNi8564fBDbvJ8mASlR4eOfePcc3948YqLEkfezQDkEoXiOqZmEqBP4JHrX&#10;nHDh+3dDHwm6CVi0iC/uuI2qltQGA9IbRyBBJ0IaHj3hN5jsIm+f+Md6etxSdQw+UCUp64Rv7/xN&#10;6MiRr+UN6ZdvXP8f33DdRogObKkaKmVM1osxMKGq++VM2JB9G7xTPfbqUWQbPT84VP+bp2ZnoUP3&#10;Ss1Z5C/rxWgD08tapvadXqEV0HU1n89B0Ef5V4JMnCcWJnD0QeWlk/b4Us67hU08g+HxB7IYRalU&#10;KrRDT+vP9E+8yOYZxoPDgz6ymISrFxEN13M3M8omy0OHS2B1CXvfuhZOYHMw4cmZkF1CMu57xDEl&#10;eAQNEDE/YKhpOlyHbEoYPEdaJdwdw8QjFz1rsh93jDA5D6ZIx0BzkNLY1qh20tJE0o/usywvVvW6&#10;pPVffRXrGMCTwD+ASyCFRxMCmpAPrsGp1GfYzgfsuzJpMjKP4GJX67hj4F8OBautkAawYOCwxuLL&#10;VuY+/YHLbsm7XfUpLbYxyKUWGHVF99EWE2o0nIuMWSSwTHOK/MSs8xf3HDzKClwdjpoeZKT0map7&#10;1AhMJwBXzJPWvg1Mr9COax/2Za0A9m1PTzdwhDvH8YjpBAnPyzoI34HiU4INOBIG83LMetlHeKk7&#10;isgO2JfJZAgBmxbY4kk5mgoSXGR1SYp2UqZ28pPwK+b3SU6U1+NaF5QcuPUonQbYkVRAlOuopklx&#10;TiSB2MZAOnog70ARJ+MH3j33mgtlDHXCd+XOrPrB9wb4kn5PMRVobp063UwcRIaNFYvmpel/evYz&#10;WiH0daR3DbUuX5q/ZZhdymuDSPNIvoUBMbAgQK/wJ+686t+98dLRxZJFMz2rsQ0JlufEGFAVmUED&#10;pTgLixQFoMn3xeofP3rkGQ+GKnDg5EOjEIDhOnA40hHgvGly8NJbG5he6v3Y/v0ruQLYkqCZkLyI&#10;SlLiUSvob64g+MlPfnz/c1QQkEDqx5hRKrd8qMR3Oh0OhTkrleJxkIiQhCjhxPM8kW86fgkCfo6j&#10;ECeKxAyDJacK/cSSqz7hGjQVuZzQVRCeQQROrHIQ8pSM5hpwoQTNx0NjG3qC9/3t36d0SwtVV/L7&#10;bryGdRYgH2gOQ+FXgHIZXRWNUXFZ7aG5H5V7x9C968p1M1ZWxhuuT79Tj3I0Ro9ocnKPgqsAr+Yh&#10;O3NuWt35yfffdrERqe687sKCDsAU+rA/CMk7JfRDBcU4VZuL44Oe+jcP7dtXZzZZzgGGAKd0JWSt&#10;Qu3KJ9fs2sD0Sm679rF/4goIcTYki+QMia3WtM5OtnmSzLwoNp1cpGtuYYFWrxDHRGPaFAWydYR4&#10;rTDtZAK7BTOtU0rWIUEsEVIlEJWA63EAMgx9SaR3/OcUV5ARL7mpiGqdhHPh8Qf6VHhJjnsT8JYU&#10;Kv/v2bmiWMQ8FYgt98eucstNoaIbMIGjsIvfeMAiYjzow3c3Hntk+jtSNoC2PKXFykzulr4PZuM+&#10;0EwB4R5U4uCicN40e4Xa+Mh9M1ybZ59+z7W3Dfrpue1KbSb2MT5YrWHqnQ8/AliuGB7GGEiKHQRz&#10;YfbP7n1+V4M1cIbINGm+AazZT/36toGpDR6v2QrQdLk4BjAhBoE9UVMlIPoxmoKBlyKJRCCTfE4i&#10;EtrrLbnAcl0ejimQFPt6w4b1pM/mT03RSTOJo+dKskmRy50AK4Ql/GyOw5J44JKoCPEepr9REPNC&#10;jThm56IpjiCcpJikw0SqBOE3GuWCxOGWZ5SkSkIPyrG77sqmdWoDVqJNH/og6+0le1yggRgCDsJI&#10;jhxgjoSxmVKZzd839pXMoJfyUyCw9AXt7Wt/uZNtAr6hzVgDGEGoiYCJU2kIg0CF8fZjTFWp58LJ&#10;93s/+MTq+2+VDuaqMw0248hzYbiguRClY+yepGNEciw1vHjC6vjbx4/sLCJQQ9BE56wi9xR56Ym3&#10;NjAt1/u2fZwzXAHK5goFvs94Oy819TZTOZHQtUCq9QxLdnKraJfwOs1+Edu2aTssI/vNi30CVrp7&#10;eg3DFKfc6ptLTiBJ7ZKtJn4oLFA4MZXMfaIvhFEKvyjR44Ibzrm7u0tMA23tVo5/wmuFaHEh46QT&#10;gX5RISthmldOhQIumifg8tnTT/u70IMiK6ZUtHTlxluYkeIhEuzdqJXNQwpIB4GJbugx5yvjf1LO&#10;jqHqB0IdDW+Xpt67kl2hoK1OpdiG4i88JSEw9JQRbBAcuF0SHw+Ump//4X9fGWy/Mr33E6Pf+3jv&#10;9lx5Hha+s1pmTmv4rKxI9Uh1dEwHllwviMdC9W927N1RwREtAr2YJ5dtYDrD3dN+2CuzAiLowOCA&#10;xOefl7FaYNT6Mtm6rXM4VRh1PLOjmAahRMQl1CdwNMt4EZ0dHQI7yGvpJAPfJmm0FKpakV0zjxPn&#10;wqGEHEO4VQtvdEGTLt2ZqytPaquB8pvDQ/JAPG+IeAfVNe6EhDgGaR0EB2B/Zr/17VHdCtFGa9f1&#10;N93MCp3QAVCShzAneUYqd5qxLsfqc/73D/lPGSC0ERKp+srg0qsK79SZhaHDPLyCNhN6KQrjqLAW&#10;eqTdxL+xpkWl4hN/k2HPqJkCy61Ky+o1+cUt3jOmrZjVmgzOKYzw10EOMGYKNgZon/HsMJqI9L9+&#10;bPfzFcAnBhHzjLINTMv41mwf6ixXoBXOwAKF3plJaNSkvJe8WUW17tS3ZuokYhkKT3hcg0qf42Ac&#10;0St16x8YwPHJ0TYIWpHUCTDYgsQmF74UJU9GzBYbhaY1MNwvSOU4Uw0ZBKVySxpfgF7Y7zDAJTET&#10;inRYJYRQbK5U3b1Hg5eAZtqd+fSd747Q/SviLCGi5JiHglwUO/PR4e8d+QejQwkCX4lNNl+4qf/d&#10;OsuBvEIrnNCOUwWQP5ZwCjMUYpDbvhXMO0/8o17abmKIr4l80cOw33R26BMf/KWLnVJnoEJVGYbQ&#10;EECG7xvomAP+YqAn/mDE2rSa/cKOQ5MxqyHs4u5SJ93aqdwr9cZtH/clV6AVRMDHQ8XMD1HrasGT&#10;iCgEHr0IMgkep1nsSqpyRPowMDUasrnlTeWWXhGkoXgK/EQ4gDdvJ1NLyc+TMKmZbi5llTgHLrp2&#10;kcehSVhM00S17mQwBugoXCRED2g9I8Z+I79CeYvB/UQw4M7nvtSJNVDiut9Iv+3NLIvOOHDgqPgj&#10;I+NbnthrQhtHrv7fI5/1CxWEbDpeg4Z5+4oPDcQrFW45QAETPRGNR+FJLBAE3k3ET7F42nnub6PF&#10;+9MZD0bjmLMCXtzPbc5d/M6+fM9/uOONKyJPR40O4zmBRBjkEBK60euCSekRq4bxPi/+7L275zD3&#10;jtbv5BbfNjC95PZp3+EVXAEBHPisqdy1dgnnzRmnpn6ghU4v41ywycXINtcl3ebLeMSZ3AXORGvW&#10;rGmBqbCnPOHJloR4SZq5JIZKnjIRbUH4TsDkB8Hg0CBV/MWcOV56a0EevkCBjPTTiZMBrRChEVgi&#10;nnRxu/CIzUzt/84PO1QDVt2TsJa87TYU0EgtRHcmMooyJzLBQvms8Xz94YOpH6P8gPAKQww2Zq5Y&#10;x65U4hRytSSNpL8VQEqqoNFTIOrh8k3/yI+Kxe8YHYh4dAjS/ciqGZszW34ulDA1qzFSUP/zHdd1&#10;NyY1fxGpXxiqZVhNUemPVAJIWxF01SX1YKh/6eFDUOgHmJZw4q0NTGfypmw/ZrlWgGga2pPJH3JO&#10;KhE6tWaKiGip9fOTiHARU4g4hMcBPJVTiGAC7VtDNyxNZXyxkvTpXYQ4TJPTpmcdGhkC8Uwmvty2&#10;JZlEIJBEQIpImlpxUusUhcdjolTnfbjYs1Fspqx8Z4EewhtK6NHcS4BfBH2nQoxNWRiiE9i/IYXE&#10;OsHOhMYFcNEivnTYvfetsHT8qByxdR//FZbuDUhkgAEvXggNErPp/nyE3Hi889tH/1xPQ0yJ2ly0&#10;yr/qlsxHjLjDhxCAgZ5zY6ib8BXZDyAiAzbx1pXYDQ5+u3bw7wc0R4mgbIApE9OtizLbfitQhiWm&#10;ywy45o/kgv/5kbds00IT1bhAkdBnA/Fl5PlKI1YayDvx56MiGTuq7pefHffIF+GEWxuYTu/d2b73&#10;Mq7AkjyLBkAmaVxr+3MMaOVwJyVzJyZ8TSzgIEWH5dO3FxcXToxhlvHc6Ylg2wLansado0WWywUT&#10;COIWl62PE0UDS4KqJGulfwAwCHoGBmDe9pNucK4iQWbLyQBhj9IIZbToEu2tAkCcuPG1b2cLGQCd&#10;09fD3ng9j7N8MrlkpsIsQdZFzK7L4/ftuyvVBwWC4mgYNJy+bvB2nXUwycV0X6Kl0Q1HPXWkJVci&#10;QwtMkozHFVa8u3r0r/JWmqVHmG5iUkFgrWZb/wW4d0zL5IBC4xIQyuVS7ON3XrfCtGO2oAW+H4GO&#10;Q/+MpvkZLTQAekBSV9bvOVz/5tGTr7oNTMv5Zm0f64xXQNh+N7fqC8SWTYhq1exO/USCCOczAfBF&#10;rVZbxma5VgwknlpU4rZeso2POOJQlLTqtSKkBIOWfJ/8pMmbNel+8jXCzLqgt7fvJyMp4JvEXzwO&#10;pH4P0gI5UCf5wEYgiBc4P7ovWJyVFHnCDwff8tY4pYdqEMOKm5tJcgLKgrUkY/V7Z784re0E4YPu&#10;E8WW7lj38T62kSsDyNMSeTWx6XwaOOmM+LpKUZWVH5l98k9zGqSdkGrCvzKuqau1S349ZAXeZCJQ&#10;CZ9pgkEqZms09m/e9oYhezFidSVyvDB2fLBODV+p6+jQC4yapwVWas/U5EkvaBuYzngrtR94tisg&#10;opsWzZQIgpqZW/NXTbxqFeZOKs8tCUFEmV4AgXj47MzM2Z7lizxePAXistEVKzwfI5R4ytmUIyUP&#10;atbjXvhtU05KkCSscrdu26rBb+nFbvwyEVYmw7jpibhsSYoIRGARhV83vMWvf0PvzsOgN1q5kt14&#10;E6yaCGsUcqkUhTWRXY6zZ58tPaz0gBP3Azfcot60kl2iM/gTIF2jKSzcmAkfS91EXVZ6fGbH3/Xm&#10;XEVPQyEFXijKXJK5+KOBPIAMDjJMop/oPBJUgUeLGXtr0tJ/eOfbBoO6FqBJCL+WIV2iQb/Ms0BQ&#10;oVzYmHvH5YNtYHqF3qjtw57JCnAMkSH79vlgAtrtohlMsEqC02kFGC94Bs4tJdWrpDYnQg6OCIgv&#10;JiZP/lN8Jmd5qse0IHX9+vWmBcUQxXxi6y+9tbDghccQjBUqksgE06lUJpt9qXMjFjqpQfJ0lSpv&#10;sD3BHg8jhCdsYjxz8JBipsuuPfKuO1g6A7NdmEhCRwBgEioBAFmFLXzp6b+UO7xAgixcG/RGb81/&#10;RI86qONEFOuo6Ec0NWeqQanjpYGtwP6pp/6mL1UimQEgKAwrwWhq488Eyib8FvonMgjg5iktETpK&#10;hQA2WFxuKci/eOXFhUpdDewYpUePGCf00YWhqzqLN63ovJjKmyfc2hHTS70Z2r9/ZVag1bOLw6N8&#10;xsvJSfQk2lMIkTj7kvycA07r5+KkBDosJXFaqIRHoTBXLBZJ3cPLUOKxy3UjQOWTmXDY66+7TlTw&#10;if9B+oPAhry4iXhq4SQlUzTXhF8j7XgxUCByXBfmcxdvuxjW5y+U87TOlpPhxPBDRYTHcV6c6Hao&#10;gHwl9AAyTnzgH/42hy63kj3f18Uu2YzrpwNGPtddYtwAPJlwjs6P5v6u2rMom54uGf58/o6uX8yw&#10;PE9/wZGTPVMcQxauxZEBflqscmgfm37gtwfSmFGuSekuFjcirbdw2b+J1TVI+CAXJ+GlCVqJwIwA&#10;l043wisKKRNVCmV2y+qu31i9aciusKgKizlX9tG4zVT/5lWFn75kpXFyUe4nrMRyvYDt47RXYMkK&#10;iJ3ZxAh0n1HYsHv3bswVwizH5hA2PlPjRPK7dYwkkmqiTKswd3wP8zBKMD4wP4H+m/IefnslXgoc&#10;1jCNa6+7XjN0F3PPuWwHKIirSZh4UWdEXITdmxQZiSLCfeDRm86kNm7aKCqJLwmdBEycPhOpKo9m&#10;4CkgN1D6P7Cr8fhjzOqBHHLNr3ycZZGXhYhkSIREqktQR3AdiZ5vPPN0/fNWRxBKplbtevvo+wei&#10;KyjlorWh4IrPoQMDTpBEmSKCKrcWP/VbvdkSkw2mpQKnGsjd6tb/xPROnIBMZt4qym6+7AD78KJx&#10;y17qsNPRxAtDG2iiglr0va+t+90PXvXUvX21Irh6xTUc1b7+8R/9aleuC80x8Kc78daOmF6J92r7&#10;mC+6AgIdqDMOuQV/9x05ehQ2uNTxzpMvdO+fACEvlFZywGqhzAnhEkcerngkZprq8bJcLpeaKJcE&#10;XGf48pxKdkB2cTwjy2bTb3zjG/OFQsO2BaTiBGjKArmMiLNKzC4RTxFyRRH8D9atW3vFFVcgm8N5&#10;4tpPAZ0vwFJYaIpaJfE0wDs8KJB7TP3IQ/et0nW0ztUv2sg2b2MK/H+J8nFQKwMikT94WGKHv370&#10;DzNdOdXPmr663rhkXfwm/KK5PjQ5gFgrEEYwd8JTwM0tOjb38G/RfKawi6mUsS46/eplvxWpeUCi&#10;qPDBt8RjVeCPATTG5YouYzwvdcx4ij0f/cM/zn3q93MN/87nn3r3Mw/dOrX7w8/d/69++OX/+Js/&#10;b/SlgdaqmO+y5NYGpjN8l7YfdgYr0IqVhK/AxPjUI488snfvXgATVdxpj/NCO90ofuLQwrXdzRvf&#10;8fxj6RfiVAT1nXxFaib6663Ihw4dEhHTUjg7g5M/5UNaDBclbRK75tpr3vCGN/TweXm4KApquGtw&#10;0qEcRhCjw1oTlzg8NPTGG28cGhpK7oPr5xMZfvKJ4RpAkLfYNBwnkOGorRRq9anHn8pmc4vhQvqd&#10;dzAZqARcgByJpJW8ATf0pZkHjv2z3Ff3Y0tR5X53zXUdt+tSCr68Iv/inS6AI4gfmUcBU1WSDxS3&#10;/2lendA18NRkrmAro73X/gZjIxHLqTJHE57tGXCOEzhFrw6iLITC9ElbqM1+6n/Offbv+yQvo+ur&#10;5PiWqWNXPfqjq3vZB37919CN56FoiPfCC6aTHjeBX66Xqn2c9gocXwHiUwQ5RJ/AJaGEX63W5mZn&#10;F4uL9VodYy+Jc+W4w1M5tEWI6IFLqZuK6SY88ZCH9+gvgSEeP5z4H54P8QSSOICC49i3v+UtmBMl&#10;IGB5X50WkAgGHtdC3WxENaO9tTg3P+/A5IDfACJovMnmcl1dXfhMHSdibfi0JZH04Sba7pbeRDVA&#10;0NKOxP7rvYd2NyJbomF8RJ4pZjeLf9qbGP7qX2+pzPnrVqV/59O8/4QGhOMJoI0kgRWrP1696/sT&#10;n9MgLFcVq9j7U0O/2s82M1TikL3xUxZTfEl+yckuNTrkPP8P4fyj6azF8UqpBCO5i3+WGVshuYpl&#10;DBenp0A+yd2Z+GM4MRhhXDnwCuh06Ojc//g97ZmnCzhqymCpHNOzs7LS+/Zb2Qffw/R8rJKxABej&#10;U9fL0lsbmJb3jfp6P5r4my+yGNJM4v3OR1rOzc7t2r27Vq3zZhH8pcWfX0wI93jXiShokdEHCYLQ&#10;xYp0RU2yG87UtBz/ORHCm7VaELM0yhBf88/cQIUfulqrXHfDDV09na8EML3Y6916riWEGrmmnNE5&#10;4HrgsESWuXWJfeb+Q0/VISgicySOZrm8UnlXWNry/a8NTh3t/rf/OrryUj5aQOgJ4K8rwby7wo78&#10;+c7/LK0uYaiV5iq3Z39jk3G9wbIhOmx53Y7yLoIWUF3Qhce6O1d5/m+C0o8784BbA2z3nF3oufbf&#10;M3ULaCMOp0JTjy8RGdEywAyFzDOphheCRWJ7Djzzi7+y3mtYaSOyTNnKu5q6t2Zv/dT/C2LeNzA/&#10;ChgMhSiZeIL7Pkko0U7lXu9QsrzX3/rjT3/50Ttere98ftcD9z/w3HPPIYaBIZwGHoTggmpwhEJE&#10;d3PSmzMs+A3Kc3DatR0bvfuO63guRELQ5AX4oPFz2DcEPHy/C90Qv73wJ0k5DEoeTUP2lAxhWd6r&#10;ffGjHafAjqehZ5NLJukrpXIUkiXpLA+xYi1Wa5JcRwjTN8AuHuXjCygzQ00N8KGpvh37X9zz+1JX&#10;CSQzKmhblXdtMq6Bkwl65RQ54EMpIThAqkaAhuhFRxPK4b9nlQc6OnQf9k2Sw6SBnms/GevrAY9w&#10;B+c0IXglBVYqrReAp4Qgs0IVSu/v/rDxy7+wWYrMTBfLDbB0B+ZkSkOrtv7V77OrNkC9pPkYiCAY&#10;QfrENZ8n3NrA9Gq9VV8fzyNSEqpAheH+A/sfe+yxYqlEoRP36hCEdLJpEfggq0DyJqMgp2iIksQH&#10;IIp31lMRCywxjS5DsQvT5zzqakDtP+FslljKcYDiSNUUPXG5j7gZuuHC/4T+MPO54a/6bSlBdgYn&#10;ILrkBPpiEU1wTCIkxPcwh4zAUEe2bCwWCh0f+5BtZvhuJzERliCA9ySTnm58vmjNhPSbsLs+cl3H&#10;BxWG9MwESCHt4qkbWHP81oPwQGZVdvhz82PfyWXhW4LHS/WgwLb9R6asjCQTYEQnQyNOMLCXu/qC&#10;Ipdj4qRweqHOykV21z/W/tNvp2JTS2ssywULDRa9/Q790/+BDa6E9DxU1MZS4dKpqgptYHrV36cX&#10;+hNiHyJJ27F9x9TktKGbmIEYhBHQgbNCFCVBsMOxh3hu8Eq4QStAcgH+BYgY+oJunP0WHAxQSIwS&#10;b/6HL1q3pelSa3WbAEhle8RcZ4AIy/VCLT29MyO5WnZxwCcdq8dVqFBbQm0A6ttQ9Wokq9suYutW&#10;qQAYhblE2xFS4NeHot3fP/AFKYfMWjdqvbf3/3KW6ZjNBPk13LvhyY02O958wluAWZnN/LA0/s/Z&#10;jkIQQmah1Oq96Uv+FTP6YtWE5oC6TvAUmMhC0+giRDoC6XWQ/4CoUrX0u78/8Zk/z3R2MOBgNgUt&#10;1a7YN/6/T1q/+FE/lWE+uakgrALuGOKPBP8kWuyW3trAtFxvv/ZxOImLuL/hPPP0MxiOpvEwCMgD&#10;SxOsDiGNSspDaqXH7kKwBHjiyESZHEzNhC0TDBzxH8cpoW3C7/mjCKRokzcll4kFb6KyPFUo1EyA&#10;+C4W8p9lJr9fzqsuIqaXc89T3CfZvMmV0H5GN26I5rfEwimisCYoM9Z71RXMxEAUDaNTsLQAcowd&#10;sNn8t47+RWokI6uhXs5f3XNnD1svmuYAR2B2eHE/Iv4aLx0QY+6JhWf+sZCBvQAsE5ijDGQu/Tlm&#10;XRzyUl0rIKXfESnEFeGQBNAfD5cdPTz9id8MH35k0MqzjMlSVsWLpodGNn/6v7DNa4NUlrrw8AYA&#10;ihEqERzR9bZqrG1gOsO3SPthp1oBEQ6IeISoIz/Yvv0phDM84iECu0VcCxJbCAE4zc0VAU1tQOsL&#10;DkUJYBE2AZb4/+JI4hREsS5Jy16ASCKLS+4oioJJH8f5+BIKnVTi/432fVMjA0mCukhSIhmtIpAy&#10;VaLQJQ9yYpM5jFPBz2blhxa+NmM9h5ElemBuMK/Yqr4JhrmUgXG7XL6SIJagu8QjAlZ6anrnF7vy&#10;CGhMtJxUwwFz8/tZdiuLQVQj4E1IITwOTXQk1IegnIRPkRI47Pmde37p4/n9u7tMVcqlI1mbBde0&#10;advgf/5ttmVLrBowXKGJncAl1Bf5TBzgGf4FfHI+rB0xnY9vznP4nEU4IIAJ2LFv336EPTQZDZRq&#10;YrSUYI4wAqEcTsiUAE9NvdKS2EnkdpTTCVQSyCSgStxeOvpohSeUAhEu/aTm2HN4bTly8Dpj8ySB&#10;J2nLoBq9GExAfnKRC6dJGYGqh7CTdjx+B68CKTgSPffjqS+m0ib+YhQaK68t3G74GR74qBTkACAi&#10;ZFaAIYBOg8UHZ57+i/7sNI3ahWmTmy9s/fXYus4XonDKteCtwg18qfMugKKbwwwOELB7fzD787++&#10;MQ6tXCfSN1tyx2pB7099oO9Tn2QwTVZ0jEwgWpys6oBABEcQGeAfcp0T/Fmb/D7H34fn6enR3+8w&#10;WphbKBYXKW9KICSxThM0NA+XkgazhAJHcsbbUhMhJb5ORJXC0Kh5a6Z7LdlAEjUJAHqpJAmsFDFc&#10;rwHrvRwv5kmnHUcZC0BDU8Vpo8egiKhtBKCN6iUhiIL8isTbi+zgDw/9szVsWkFnypPeNPQLObYB&#10;biYQcpDZJZXWQkrPyBbBZvb83EO/2WdOsCgb6Pi9Ym37f5h5WRBQ6gWhE/gkF/hFkWeM9NpAMx1+&#10;SpO9HffvP8/+5X/rTUtxxgpMM2qAfupa8al/F370wyytR7LiSgz9Lb6JuIzODFIsEOx41XWwfwA2&#10;HhByDdUJtzbHtBzvntf3MYREALdjx45hSJyuGQAp4nQIc8hCnz5zjAIRLihvqClFC6xAKq4ZaIFX&#10;E4+WeK0dN107XuLiGksKn05GJqEkaL0mUBroBjiN8xSZkutonn2UMg1aT2rhRS8K8qMo7UC9ySpu&#10;g681Vf4RED04/o2idgBVOycuX535aCeDr4jkk6UJYiW0r1G0g0lxYP6YMz6//Xd79BSq+LFar/k5&#10;Zd0nWWbUkx0IoARAoBSK0AjkN5/bi2HiqSjQWWWx+un/Nvunf8JGCqyjJ5bMmutMrR+0/uJ/sqvf&#10;gN4UHD+MXCNyDJpvqQEI4dKEWeYQIBA0JkcjgE2kUEv2URuYXt+gshxXz1M5jOS2fYwNI2P8CHkY&#10;KeeoMsTbaekr+swtY1uFfPyEywiSYWvi69bvl9JTLTQ68YsmJInkrolH1OGASWvc7ZZSBi9wDeMF&#10;thrLceGvxjFo0zZb7UnFbZgIaOCyhFHd5P8WeApmm8CX0mw4aFamxjVQy3ujew40tusdlueZW1O3&#10;X2m9KUNTT0CKi94TCqtQXEPnCYuPFZ/8TIc2zkwfBumVaLhw8a/GhS2MUauK8MqE3lKJ0WSMV4eG&#10;ypGUClKPscOHf+2X/PvuHhkcYlaB+fqkbZvvfvfQJz/J8nn4oogsGgUQSdaAl3wouLhxVBL/Hme+&#10;T/7r0gamV+PddWE/hyCYDh06nJDMopUkca1OkKZFPydxEY90eAyVhE2CsObAw9/BIkv7yaS1wL2l&#10;BS8RV5B/GzQKsMSm1AM3sjribSLn3QshGCa+GAkDblDvHe/LAetM8745ZxMqNmRe/D7F6NCXt/95&#10;3OUqodHtDF9p3qkEKUyxbDo2cEkkLXKk+ofmn/g/eeWookPC6jXilfl1H0INjjf1wrOOwIEPWwEi&#10;gh/CMwH0qbGI7Xjs4L/9Vx2Ts50dXUzXbNcbT5nDv/px8wPvZ739kCnR0YmPwg2f6E9OAq9La3An&#10;oFIbmM679+a5fcKtetzMzAx46mbG0WR/jkdAxxWPS7IxHh+1/o62vloCNi2d5CmipibaLdUokZwA&#10;zvnk6Ei6giAM+/v7rZQFAHwNpUxn/BouRWkBJ3AigGIxGbJJTt6SRmx0XHc9NL1BzH3P0S9m1+nM&#10;lKxa7r0jP9PDRkIu1+DVeaLJCWFIDzlRef6fOuJdMjlgIuDtLqz9EMvfwKQ0Qk6uDBAlfUI+PKQO&#10;/0m0v9UctvPpnf/iN9d4caFnEMlaPQgm0vLw7/w79o63w5oOi0xvg7MWsrYjpjN+z7QfmAQ1gAzb&#10;bug69Zqf9IevGfGIkvfxv/4JyvAlTMKBkzmgpUD00kvd1CzwCIP/Kcb2EK61Wy7aIrr7Ue87P3mm&#10;5lkTh8Qsaurn6Sr1tdFgJRBB6L2tByE8jZ6e+9HO4IGqVooq8lV9t3WzLaB5iOhLbtyNjxy5Z6vP&#10;/YVefVKRNVKqBoXsJb/GslfA8ZK/DmCvfNTgeHstTfBGCU4zAYgN9sV/mvsXv74lP4ThKMxFO3bF&#10;3Hbp2j/5k9qWTeTWRBxiMpf4hEj2pV/Ak+/RBqbTX7P2I16wAjDGFe/I5DetbjZ6m4tuz+MfPEii&#10;v8Q8laPHCfxqQlHr69bTvGjhrdUi13ze5F/S2pBOPNqwYQN8bwX9dF7y3021gAhB8Z2pSZiOpCAu&#10;JCI6kEMtlFEjC11fP+pO3zP5WbVXVr3Mpek3b9VvQoAVSCDLabX5DQlaQ/WL/p4vssrTZooadpWo&#10;j63/BMtfwhSaL0AVfPojoga8pxdZnKI6EJMbDcP5H5+Z/ss/6unOshSGxVXmgzD34Z9W/sO/i7v6&#10;0jHiNnoCkS+LesjZbJQ2MJ3N6rUfSyvAuWYidBLsaQkuE0L6RVYpAQuqe594EyhF5XBxox15ync5&#10;fpMgEx2DrEXQDYP2eUlCbx0a66655pqRFaP4IYmhhBPdMr1iZ5+qvOwT4T2GTc4NK2PIUUYjZTfH&#10;dFwyJiDFHvr5Fe0HT9zt9dlyGHaV1lyVe6fFevncXirrw1Sd/j6Q24DNjn2hPnN3FtPkfMmLTLbp&#10;l+TOi1lsgU8PiEqCgiBUfIyLI0IpQrMtMrjF4oGfeU/jB9/pX7E5Dk3mN/ZZWvf/+p/yhz/KrBwo&#10;blJoEiNPWrbWq/ayr/EUd2wD09msXvuxiSdk4tMo4hIhl0uip1bp5fgX/DdL1NmJHKkFPgLf+O1F&#10;gCQhtrg55NIkDqgEdgl2BDCrvenmm1Mpi/Q+Z813vPBlPstw4PTeN7xnt7kgETKqHGpdnMznyZbv&#10;Y5qDpHrItnKw/M7k/v/2rgQ2jvIK/zM7O7vrPby+1uA4duzESUgCJQXSgKK2FGhKA1IPKGpaqgRK&#10;oQVUqlKgEVSqSivaBqHSK1RqK4SQKiGEqiK1oipFNQmIK6gpJMVASUjsxI7P9R6zc/V7759drx0n&#10;cfDGa5MZL2Y8mfPNzjfvvf9738udfXXHVxNiMWESFadBiVulQUoAszPuHHom+94ztVE0trINu11f&#10;tcWtW8NycpLrCPiGkhIpf0N4nQhMCP72/Hv/t27qHBmuRwVcOmva4aGuVef8/EGx7BxXlkBymR1K&#10;e1kLpTKTD0yVseMZvhfWU5Jw5IVNnDwlr2fiI/GIHzJPIk36RiyGK0fYZM3uBBxNPJES7zwUksA0&#10;IXUCTbgC/SCOaGlpQWuA5lQz9yDAk8tjWARP09CLF8Bd83DeC0NhHAz110cjoC8Rk4nGyzDmRXJr&#10;4Ci5dlxPN17Y+MWzxDKU57KCN35MjONpCtLko2LwX8M9T9ZEkT4SWash1HWNSF4KwQCQB7jgjVvI&#10;2ZRdp6E41Qlmc6J75567vtM+llbDdUCeAfhfGy6q33afs3RFATk7b7ANqSmpFFcpl9RvRrAAvpvz&#10;+hSl3w4H3pOPLYZvExBSmuPrYMDy5qgkgTiYLHrPKCJRSS6RUwnnPIlKCXwYKeKUBimjmCb0aqHf&#10;1LWsa926de3t7RCNJLEUg2RS4EF5/VGkkBMh6DSnNsNFVbkTnsvnPfLUYaA11YRxL2S8QXKy0JLb&#10;NYC+Fso+svHzY1eeG9qkmDoDPVweeEu4cFu1c6L/+YO7dzTEqQloLpeqOfcr4qwNlgDFyyNgc/9M&#10;rmWjlrq2mjXEU0/1fPfb5+oBoSczbnC/4TbdtCWy7TarqQ77B1cJRqUIkbThcBQiYFbKRL7HVClL&#10;nrn7kSPExb5q0iOalAXnvLN8voq/i8HaRELa244zT2WekYdH5UsYX6gVXcHM4ZXuilQqtXrVKuDj&#10;0NDQ2OgoIAkTVpL6TRB1sgv4ryg1B2VthCfUk5bqYMs/J33hT8bYObrjE66eNKqitLXUUnk0VHwd&#10;HQSmAMlPBoFRxoi7QrkmAlUTNG6CCwM8EloObZWgUnL05dE3nmity4P5ZDl6ZPntInEJyY8ohmpr&#10;GlwqKCxRw3GRVawxwNnYuPjx/eO/fLirdZGhRtxMdjwRaX/wPvG5TY4aR0pccQto0II+vqowCyKY&#10;B5Gy7HUye9P4wDR7G57ReyAccUQ4FAYKMHNIfvgBojEeGUexWg+pCPFvQh7uDikbEEmPiRcTTFBj&#10;I9K9l/iDHZWE4aSXRIkk08CTYhTy6H1UV5/ENlASN4wc5ZfgI9mAJMAWRObwgUtFi2z0JYH+pU3M&#10;Ju8sqZ8Si/pKL4qORGhFgMVVNFM+5be5LL8/B3cfrGnpzKAzE/yZYHuNqA0AFZCVtkNmCCJtrpI3&#10;hZoNJPcfHSX5K6q6xVJNtZUIjJZ++fDu39WGj8J2Y26D6LpNNK61FFSvofwNI3GkVAwsAsbAvjWO&#10;kug/OHLXtrFdL8Sam/I5S88Esued3/zIQ2LNKqyMLBS5VEhzQceAWrZoJGOCk6tkJOeHcnPwvfpQ&#10;H4JG+lUlEokgT8RYIskB5B6xxKQXinEYNfGndI8kOFGkQZt5nWypebQECwq+OFHFEQK1PELlVQHk&#10;GZqwJBwKgeGN9SCeC8Ve+kBGgIXG5Xak+c0oycLiRfmmYoi4MG7L5NiI5d9cuEOJUBAuCjElPSMT&#10;yEJd5O1DA+B4c7xMQnD0yeweePUXZ9WjtlfNWi2Jzhu11EdBG9BEoAbV1ihOoX2iBhvjqlawkBcH&#10;Dvd/7ebw/t4EiGmG0YcD3Lw5+qMfOLVJCy2hvOI5mRKk10/ZoGElLep7TJW05pm4L8YYPBSdy5bC&#10;laFMExGISJ+bsUc6PtNNxex1Eb8Yq4pRn5zHzmRWGwNtiM6GR4b7j/QjJEODyWgsGovTTyKRiMVi&#10;GIADw5OU5oBNOv2PROZIZ466icjfEwkQ6R8tkImhqZhhovOmIbTaEEqlTaSCwBsAQMlxhWzB7E0X&#10;Do1TdokaBrgFYfxvcM8f6msGhDWStZtqOq8V9RuEnUTuqejDstw2kn0AqnxG/PO5d2/4RiqfC2um&#10;IZz+ZF3HHXcEvvB5Mw49SrSNCnq9AE+/6RYkT//0m8U/wilYAD6P5BB1d3dLjSXemOYkHemYfXH+&#10;ukh4LEMJ6eaQe0OMJNOSoRyQCZ2+0ZgA6iUNjQ1ApERtPBwOA4mkjBwN6klJJ56IS8N6BVRQ5lXC&#10;MD0By+i8JshR8i95euUMgGn5TvLxL5/mgjRAlmLdEeIHELEI2gCWCDy158hf3+kf1UJIJKH7CCRE&#10;YkJFPUhcsT/eVn/l6nrFTgv7yKHuHYv0/4AsmS/Uh5deJ1o2Om6Mr1/ylZA4p+EGBSN36NP55JP7&#10;fvvIyoaUsIwhYQ6fvWjpPfeKJR3oskuda4ikRLHe1EZLp/BNOYVVfWA6BWP5qx5rAS85YzvoGIAe&#10;Tf/dt5c8F0o9ED5MfeJ5ey/SozkO9OTC0uTFXyBt2iMjI4NHB6GFiXo3ascWJzxCvAZXyJOQkxjE&#10;4rweHVOyyb0/JdzQL4lRdOwiZ3MKHs1TYOJxMh4r405HhPSmowRfOWw8umtPvx7HBRmc645CqklR&#10;olposZq77bJOzXm/f+eOlPYmiREgCb7ym6LpElsJwZPCQJ4GeSUlRPvjwTslO56+f7u6c2e0BpIo&#10;9nhajW68XLvl6yLZQMfXjJyAPIBOqr3ED5iLMMsHJh9tZmWBEp7AwQE29R850vNWDxYCOqRHI1HB&#10;QyTGBY7SyomRJAHASSUQyO28YWQzGYysAUjiiXjL2S3JZBKxG/CI/CNqiYmWalKCznOIim6R5wrx&#10;ESWDc5I3JJfLM5CIWbrySYv5YZ0GgqvgMcFeNAxPLU9IEpSEkdAkCSyjAUs8/PQrPUrc1LSCAh0S&#10;K6baUQVldHqjm956QUPy7R3R/EtKBMzLgrn4zmDHZVDixUXZIgeFSkOEsTMAjI6d9R3K/2y7eP11&#10;xMcIwcd1kdh6vfjSta5NnAPJ46AtqL0m0txzJCDjA9OsHkt/45KzgxnKL1nIQqiDAwO9vX29vb2g&#10;FwFHdJ2y1BQP4NUu/SWZeUL1KNrFgayN4TRMYEjaTqK2trOjo7m5GbiGTeA3AZIkVarkEzGqSOyh&#10;t7eEEYmA5aAj/zpOsDYd9kjo8fwIGkQ8wf2diziOToDG8EkKibWKKZqD1JVQc0I8vrOne8geVXTb&#10;RUYNum0mZAKiWk2tk+6y+z6tP90e3TvqNoQ6rgsvulS4cdaQY48HeXGwwTFZhjjc13/LrXWBAnGh&#10;zEBfKrVk+09ESzO3/iXFEq7HAyARm4CbpMyJv0RguJDygD4OzDsLTDy7XlxG3ygi2aCoXVGYUVSg&#10;AX7OYRdRCExjYntLfW/gTiQclq13Wd2bXuxy/N5zgWgGD4mnk4l/kMkiOVG+ZKJk1AOmYxJHk/Cq&#10;3IieU8CLmHIumQ48N/nRmBMkmnJ/2UcCW4gyTKQoQK0DCKag1K2+uH/ssd3vHtVirqOhCYrrFEJa&#10;sEYEY6qxyE5fFnmuxXk7tfoq0fwx1a5FuSCNcSJBBLE5qqCzFTCVXnmt54GfduFincJR3Ij1G2q3&#10;bhFtLYYagAgp+WqaRnwv2kKRGt+ASWILnP7JB6bTb+MP9RH4616qMvXKUJC+LuFFCTWK2FA0R5EK&#10;ILPdNDDEL2NiCbDrIyHPywsVUUgOUkvMmtauMvLwEKsIXRMoNmWudIzJwDT9no9fAlyGjJW92Tg/&#10;1NBSN0qOvAAWqHrDX4D9QK+pPPz3195zo4RcoDVhuapFbKVGd+pcsVrs++Ty+tb2ta4Tpqx1IM9n&#10;hvF+6k+pZYbEn/+2//ePtutBuKkjml63aWNw82YRT7CgADHQuLiOaJp8aOTcWQ6X1Jx8YKrsXfb3&#10;dhosIB9tejIngwVDDbW35H+lj8w1yeUyCJNjcJ43xPxLfsIpZYRkE7VawbucVvAiMpnPkhmlcsyZ&#10;4vSXF70eF8FKWa8ygY4p424zdJGkYzXDlU/xDmDPFuS22WNiYAICKSzc7SoZRf1j95svou+3rZmq&#10;hYYEsE0yoIPMrdtaSsmva0tevmZRBIiEvFAgwzLfYTqB3OjYQw/Z/3i+LhjKKvb7AXXFnXeLSy4m&#10;TRS6W3w7kRykGXozoAqOVFZIKZNaB0z/QjjFCzvp6r7HdFIT+StUzAIzzxvIh/14Bz6+7yK3OFFu&#10;6AQXc3rApWLWm7IjeDA9w4Vfd78x6EYyeI7RKdQNRBxo4tq6ipZJhcag8ollbRtaI4ATSIOD3A3v&#10;SKSHs/d8P/TOvoAWylgBY+ny+jtvdVcsJ4eV03+c5GaEquo0F15ZVS/QP/g8skApez2DGfgg0xWG&#10;8EL5Wj/+Z6aXPOU0ZrrZvFlvUZ2+rAZVavBpNJTzqmi8AIUlC8RKlAOGMhnlxVf37juSAxFTxxBC&#10;Pi/27h7ZcqN24B2oxw2JiPvZK+p/9UOxdDGq3lA9SPVBpD5XfVSil9LMX2Lz5nb4J+JbwLcAAbPh&#10;iL0HBx95uWco2ADd7wD6dFNHk5AIQuZNJNRAMD/eoFpXrj1nbVNEPPuXAw8+0BqMO6Z1IJzsvPt2&#10;se48EYlKJOLAmuRO4KbOB2/FByb/K+5bYGFagMctM654bNe+l/rNUaARZaahVxJE4z4wjtAANxpU&#10;Q4V87biy0Xo/9KffrC1kM0Ib7FrTtnWrWNVJapgYBQUwUdKPdN7ghGqUDqw+NFX/DBbml8I/a98C&#10;VbcA9VPSVXHVhStbglYYSXBQCSCF62LkADUmbt5xMnkrq7npSOwtQzXizUfdoH3R+rZ7t4m1a0S4&#10;BulwpruyqBI7SsXsd9UvbV54bdW3gn8GvgUWlgW8SiAeH0iFxfqOpkg+7aI7HKCKeU0ZI4/6RbWg&#10;Z618WsvvbV3+XvvKxs1fTtz9PdGEujriI9lEbqJGlha3oyRCAAlZHtOuuxqm8UO5aljdP6ZvgVlY&#10;QKIS1UFjIB/ikaqbVZQnXnh316HxYTg+gKRI3IX2gAIupu7omZjZGM/33bB+yUVtMSh6o51uAKVv&#10;KFZhLGJHCdV0CAM1KZc1H5DJD+Vm8QXxN/UtUEULQCGABG2Jc6pbYtMFnUu0sVh+JKJqubFxAw2W&#10;XEvLmZFx1TSGr76w6yNLmkAJsN1YQUVPJyIFgN4UQZlJUeINQn+g5M8NTemkZvOB6aQm8leoigVO&#10;ygmoAF2gKhc2y4NODKM7aBuAVLdjFyg3lBDmDZ+5uD3sZvOGjuTRmGXlrbSSL4yNbGywr2hP6nlD&#10;mBS8aU7QQqYcxFWSGIZaKM4Ii1HHyK00PygLbJbXNWVzP5SrrD39vVXKAh+QJMmHnydv/UqZgvdT&#10;tEfJLlD6BJHeRMbb1VGQCNHgsYLVawQff/al/Qf7TUUzg1BRsj+1fPn15y9JigJUPqFcQl1WIESp&#10;AZ5ocxYPoGIWUlsqBojzgTDgA1NFvz3+znwLVNoCspy5tNdS/Q2Wk5wuqwbbFto3iZzpjBpmxnR6&#10;Bwb7xrJIGK1ua13akNBz6WSIakxI7g1YhZo6LiCSIjAojiPcK4rozVnRyYnt5ANTpb9H/v58C1TC&#10;ApOZzx4wcdUhTQQlYGqTFArUY0gzHekm8LdB/8ZYnAvZBpKn5BJFFAGTPAHS2wjwqJMAARJ7Rx42&#10;SSkFKfZysmKfSlzZjPbhA9OMzOSv5Ftgji1wTEmGVw5dUtkjCQApGUXtZpDLRotKdJchjweF0Loc&#10;YKM24NS9QPpBkMflZt6swCBVjxmPSuGhD0xzfJf9w/kWWKgWKEMoD0U8HJE9+sD1Zv8JvpBtEUUA&#10;Kp+I8RREa9Qbi4WxQA8gYYeiBTAz7we9fI9poX5f/fM+Qy3A+CKdHukIcS9c+pvL3CRQQeabqAQI&#10;3NCbQRK7OVTzNqMWyGXL5qEl/w/cpj4d8ANDTAAAAABJRU5ErkJgglBLAwQUAAYACAAAACEApEKT&#10;BuIAAAAMAQAADwAAAGRycy9kb3ducmV2LnhtbEyPTWvDMAyG74P9B6PBbq0T92tkcUop205lsHYw&#10;dlMTNQmN5RC7Sfrv557Wm4QeXj1vuh5NI3rqXG1ZQzyNQBDntqi51PB9eJ+8gHAeucDGMmm4koN1&#10;9viQYlLYgb+o3/tShBB2CWqovG8TKV1ekUE3tS1xuJ1sZ9CHtStl0eEQwk0jVRQtpcGaw4cKW9pW&#10;lJ/3F6PhY8BhM4vf+t35tL3+HhafP7uYtH5+GjevIDyN/h+Gm35Qhyw4He2FCycaDZN5tAioBrVU&#10;IG5ArFYrEMcwKTWbg8xSeV8i+wMAAP//AwBQSwMEFAAGAAgAAAAhAC5s8ADFAAAApQEAABkAAABk&#10;cnMvX3JlbHMvZTJvRG9jLnhtbC5yZWxzvJDBisIwEIbvC/sOYe7btD0sspj2IoJXcR9gSKZpsJmE&#10;JIq+vYFlQUHw5nFm+L//Y9bjxS/iTCm7wAq6pgVBrINxbBX8HrZfKxC5IBtcApOCK2UYh8+P9Z4W&#10;LDWUZxezqBTOCuZS4o+UWc/kMTchEtfLFJLHUsdkZUR9REuyb9tvme4ZMDwwxc4oSDvTgzhcY21+&#10;zQ7T5DRtgj554vKkQjpfuysQk6WiwJNx+Lfsm8gW5HOH7j0O3b+DfHjucAMAAP//AwBQSwECLQAU&#10;AAYACAAAACEAsYJntgoBAAATAgAAEwAAAAAAAAAAAAAAAAAAAAAAW0NvbnRlbnRfVHlwZXNdLnht&#10;bFBLAQItABQABgAIAAAAIQA4/SH/1gAAAJQBAAALAAAAAAAAAAAAAAAAADsBAABfcmVscy8ucmVs&#10;c1BLAQItABQABgAIAAAAIQAX8B9yqwYAAE8qAAAOAAAAAAAAAAAAAAAAADoCAABkcnMvZTJvRG9j&#10;LnhtbFBLAQItAAoAAAAAAAAAIQC4A0ndj5ACAI+QAgAUAAAAAAAAAAAAAAAAABEJAABkcnMvbWVk&#10;aWEvaW1hZ2UxLnBuZ1BLAQItAAoAAAAAAAAAIQCAUPta9XsBAPV7AQAUAAAAAAAAAAAAAAAAANKZ&#10;AgBkcnMvbWVkaWEvaW1hZ2UyLnBuZ1BLAQItABQABgAIAAAAIQCkQpMG4gAAAAwBAAAPAAAAAAAA&#10;AAAAAAAAAPkVBABkcnMvZG93bnJldi54bWxQSwECLQAUAAYACAAAACEALmzwAMUAAAClAQAAGQAA&#10;AAAAAAAAAAAAAAAIFwQAZHJzL19yZWxzL2Uyb0RvYy54bWwucmVsc1BLBQYAAAAABwAHAL4BAAAE&#10;GAQ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308" o:spid="_x0000_s1059" type="#_x0000_t75" style="position:absolute;left:46748;top:4599;width:25584;height:23075;rotation:964362fd;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hVt/vwAAANwAAAAPAAAAZHJzL2Rvd25yZXYueG1sRE/Pa8Iw&#10;FL4P/B/CE3abqasTqcYiwpjXder50TybYPNSmqyt++uXw2DHj+/3rpxcKwbqg/WsYLnIQBDXXltu&#10;FJy/3l82IEJE1th6JgUPClDuZ087LLQf+ZOGKjYihXAoUIGJsSukDLUhh2HhO+LE3XzvMCbYN1L3&#10;OKZw18rXLFtLh5ZTg8GOjobqe/XtFNjcDtfH24e+mHCqXPOz4jiulHqeT4ctiEhT/Bf/uU9aQZ6l&#10;telMOgJy/wsAAP//AwBQSwECLQAUAAYACAAAACEA2+H2y+4AAACFAQAAEwAAAAAAAAAAAAAAAAAA&#10;AAAAW0NvbnRlbnRfVHlwZXNdLnhtbFBLAQItABQABgAIAAAAIQBa9CxbvwAAABUBAAALAAAAAAAA&#10;AAAAAAAAAB8BAABfcmVscy8ucmVsc1BLAQItABQABgAIAAAAIQAuhVt/vwAAANwAAAAPAAAAAAAA&#10;AAAAAAAAAAcCAABkcnMvZG93bnJldi54bWxQSwUGAAAAAAMAAwC3AAAA8wIAAAAA&#10;">
                  <v:imagedata r:id="rId37" o:title=""/>
                </v:shape>
                <v:shape id="Picture 306" o:spid="_x0000_s1060" type="#_x0000_t75" style="position:absolute;left:2597;top:3192;width:16338;height:1717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7MvfxAAAANwAAAAPAAAAZHJzL2Rvd25yZXYueG1sRI9RS8NA&#10;EITfhf6HYwu+2b1WrDXttZQaUeqT0R+w5LZJaG4v5M42+feeIPg4zMw3zGY3uFZduA+NFwPzmQbF&#10;UnrbSGXg6/PlbgUqRBJLrRc2MHKA3XZys6HM+qt88KWIlUoQCRkZqGPsMsRQ1uwozHzHkryT7x3F&#10;JPsKbU/XBHctLrReoqNG0kJNHR9qLs/FtzOAr/lK4xM+L8o8H4vj+8PjWHXG3E6H/RpU5CH+h//a&#10;b9bAvV7C75l0BHD7AwAA//8DAFBLAQItABQABgAIAAAAIQDb4fbL7gAAAIUBAAATAAAAAAAAAAAA&#10;AAAAAAAAAABbQ29udGVudF9UeXBlc10ueG1sUEsBAi0AFAAGAAgAAAAhAFr0LFu/AAAAFQEAAAsA&#10;AAAAAAAAAAAAAAAAHwEAAF9yZWxzLy5yZWxzUEsBAi0AFAAGAAgAAAAhADHsy9/EAAAA3AAAAA8A&#10;AAAAAAAAAAAAAAAABwIAAGRycy9kb3ducmV2LnhtbFBLBQYAAAAAAwADALcAAAD4AgAAAAA=&#10;">
                  <v:imagedata r:id="rId38" o:title=""/>
                </v:shape>
                <v:shape id="Text Box 293" o:spid="_x0000_s1061" type="#_x0000_t202" style="position:absolute;left:15149;width:36468;height:114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eatxQAAANwAAAAPAAAAZHJzL2Rvd25yZXYueG1sRI9Ra8Iw&#10;FIXfB/6HcIW9DE3nmLjOKNugoC9i1R9waa5Nt+SmNFmt/34RhD0ezjnf4SzXg7Oipy40nhU8TzMQ&#10;xJXXDdcKTsdisgARIrJG65kUXCnAejV6WGKu/YVL6g+xFgnCIUcFJsY2lzJUhhyGqW+Jk3f2ncOY&#10;ZFdL3eElwZ2VsyybS4cNpwWDLX0Zqn4Ov06B1X1ZnPe7J2lN8brV35903RilHsfDxzuISEP8D9/b&#10;G61g9vYCtzPpCMjVHwAAAP//AwBQSwECLQAUAAYACAAAACEA2+H2y+4AAACFAQAAEwAAAAAAAAAA&#10;AAAAAAAAAAAAW0NvbnRlbnRfVHlwZXNdLnhtbFBLAQItABQABgAIAAAAIQBa9CxbvwAAABUBAAAL&#10;AAAAAAAAAAAAAAAAAB8BAABfcmVscy8ucmVsc1BLAQItABQABgAIAAAAIQC7/eatxQAAANwAAAAP&#10;AAAAAAAAAAAAAAAAAAcCAABkcnMvZG93bnJldi54bWxQSwUGAAAAAAMAAwC3AAAA+QIAAAAA&#10;" fillcolor="white [3201]" strokecolor="#1f497d [3215]" strokeweight="2.25pt">
                  <v:textbox>
                    <w:txbxContent>
                      <w:p w14:paraId="65DF854A" w14:textId="008CF749" w:rsidR="00024DB4" w:rsidRDefault="00024DB4" w:rsidP="007C103E">
                        <w:pPr>
                          <w:pStyle w:val="FFASummary"/>
                          <w:jc w:val="center"/>
                        </w:pPr>
                        <w:r>
                          <w:t>What is DNA?</w:t>
                        </w:r>
                      </w:p>
                    </w:txbxContent>
                  </v:textbox>
                </v:shape>
                <v:shapetype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294" o:spid="_x0000_s1062" type="#_x0000_t67" style="position:absolute;left:21317;top:12336;width:3355;height:97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3TAhwQAAANwAAAAPAAAAZHJzL2Rvd25yZXYueG1sRI/RagIx&#10;FETfhf5DuAXfNKsUtVuj2FbBV7UfcNncbhaTmyWJ7urXm0LBx2FmzjDLde+suFKIjWcFk3EBgrjy&#10;uuFawc9pN1qAiAlZo/VMCm4UYb16GSyx1L7jA12PqRYZwrFEBSaltpQyVoYcxrFvibP364PDlGWo&#10;pQ7YZbizcloUM+mw4bxgsKUvQ9X5eHEK3DZ0m87qC31r0zfzz126G6vU8LXffIBI1Kdn+L+91wqm&#10;72/wdyYfAbl6AAAA//8DAFBLAQItABQABgAIAAAAIQDb4fbL7gAAAIUBAAATAAAAAAAAAAAAAAAA&#10;AAAAAABbQ29udGVudF9UeXBlc10ueG1sUEsBAi0AFAAGAAgAAAAhAFr0LFu/AAAAFQEAAAsAAAAA&#10;AAAAAAAAAAAAHwEAAF9yZWxzLy5yZWxzUEsBAi0AFAAGAAgAAAAhADndMCHBAAAA3AAAAA8AAAAA&#10;AAAAAAAAAAAABwIAAGRycy9kb3ducmV2LnhtbFBLBQYAAAAAAwADALcAAAD1AgAAAAA=&#10;" adj="17895" fillcolor="#4f81bd [3204]" strokecolor="#243f60 [1604]" strokeweight="2pt"/>
                <v:shape id="Text Box 295" o:spid="_x0000_s1063" type="#_x0000_t202" style="position:absolute;left:37712;top:29001;width:36468;height:114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WNtCxAAAANwAAAAPAAAAZHJzL2Rvd25yZXYueG1sRI/RagIx&#10;FETfC/5DuIIvRbMVLHU1ihYW7Eup1g+4bK6b1eRm2cR1/fumIPg4zMwZZrnunRUdtaH2rOBtkoEg&#10;Lr2uuVJw/C3GHyBCRNZoPZOCOwVYrwYvS8y1v/GeukOsRIJwyFGBibHJpQylIYdh4hvi5J186zAm&#10;2VZSt3hLcGflNMvepcOa04LBhj4NlZfD1SmwutsXp5/vV2lNMfvS5y3dd0ap0bDfLEBE6uMz/Gjv&#10;tILpfAb/Z9IRkKs/AAAA//8DAFBLAQItABQABgAIAAAAIQDb4fbL7gAAAIUBAAATAAAAAAAAAAAA&#10;AAAAAAAAAABbQ29udGVudF9UeXBlc10ueG1sUEsBAi0AFAAGAAgAAAAhAFr0LFu/AAAAFQEAAAsA&#10;AAAAAAAAAAAAAAAAHwEAAF9yZWxzLy5yZWxzUEsBAi0AFAAGAAgAAAAhAFtY20LEAAAA3AAAAA8A&#10;AAAAAAAAAAAAAAAABwIAAGRycy9kb3ducmV2LnhtbFBLBQYAAAAAAwADALcAAAD4AgAAAAA=&#10;" fillcolor="white [3201]" strokecolor="#1f497d [3215]" strokeweight="2.25pt">
                  <v:textbox>
                    <w:txbxContent>
                      <w:p w14:paraId="3EEDBAA1" w14:textId="18E9DC41" w:rsidR="00024DB4" w:rsidRDefault="00024DB4" w:rsidP="007C103E">
                        <w:pPr>
                          <w:pStyle w:val="FFASummary"/>
                          <w:jc w:val="center"/>
                        </w:pPr>
                        <w:r>
                          <w:t>What is phenotype?</w:t>
                        </w:r>
                      </w:p>
                    </w:txbxContent>
                  </v:textbox>
                </v:shape>
                <v:shape id="Text Box 296" o:spid="_x0000_s1064" type="#_x0000_t202" style="position:absolute;top:23860;width:36467;height:114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ikU1xAAAANwAAAAPAAAAZHJzL2Rvd25yZXYueG1sRI/RagIx&#10;FETfC/5DuIIvRbMVKnU1ihYW9KVU6wdcNtfNanKzbOK6/r0pFPo4zMwZZrnunRUdtaH2rOBtkoEg&#10;Lr2uuVJw+inGHyBCRNZoPZOCBwVYrwYvS8y1v/OBumOsRIJwyFGBibHJpQylIYdh4hvi5J196zAm&#10;2VZSt3hPcGflNMtm0mHNacFgQ5+Gyuvx5hRY3R2K8/fXq7SmeN/ry5YeO6PUaNhvFiAi9fE//Nfe&#10;aQXT+Qx+z6QjIFdPAAAA//8DAFBLAQItABQABgAIAAAAIQDb4fbL7gAAAIUBAAATAAAAAAAAAAAA&#10;AAAAAAAAAABbQ29udGVudF9UeXBlc10ueG1sUEsBAi0AFAAGAAgAAAAhAFr0LFu/AAAAFQEAAAsA&#10;AAAAAAAAAAAAAAAAHwEAAF9yZWxzLy5yZWxzUEsBAi0AFAAGAAgAAAAhAKuKRTXEAAAA3AAAAA8A&#10;AAAAAAAAAAAAAAAABwIAAGRycy9kb3ducmV2LnhtbFBLBQYAAAAAAwADALcAAAD4AgAAAAA=&#10;" fillcolor="white [3201]" strokecolor="#1f497d [3215]" strokeweight="2.25pt">
                  <v:textbox>
                    <w:txbxContent>
                      <w:p w14:paraId="7BBEDB63" w14:textId="0AA6DFA0" w:rsidR="00024DB4" w:rsidRDefault="00024DB4" w:rsidP="007C103E">
                        <w:pPr>
                          <w:pStyle w:val="FFASummary"/>
                          <w:jc w:val="center"/>
                        </w:pPr>
                        <w:r>
                          <w:t>What is genotype?</w:t>
                        </w:r>
                      </w:p>
                    </w:txbxContent>
                  </v:textbox>
                </v:shape>
                <v:shape id="Down Arrow 297" o:spid="_x0000_s1065" type="#_x0000_t67" style="position:absolute;left:39497;top:42203;width:3549;height:4479;rotation:180;flip:x y;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jLW3xAAAANwAAAAPAAAAZHJzL2Rvd25yZXYueG1sRI9BawIx&#10;FITvgv8hPMGL1KQKalejWFHsSVBbz4/Nc3dx87Jsoq7++qZQ8DjMzDfMbNHYUtyo9oVjDe99BYI4&#10;dabgTMP3cfM2AeEDssHSMWl4kIfFvN2aYWLcnfd0O4RMRAj7BDXkIVSJlD7NyaLvu4o4emdXWwxR&#10;1pk0Nd4j3JZyoNRIWiw4LuRY0Sqn9HK4Wg1D1dsXp9O4UrvnqsR0q0afP2utu51mOQURqAmv8H/7&#10;y2gYfIzh70w8AnL+CwAA//8DAFBLAQItABQABgAIAAAAIQDb4fbL7gAAAIUBAAATAAAAAAAAAAAA&#10;AAAAAAAAAABbQ29udGVudF9UeXBlc10ueG1sUEsBAi0AFAAGAAgAAAAhAFr0LFu/AAAAFQEAAAsA&#10;AAAAAAAAAAAAAAAAHwEAAF9yZWxzLy5yZWxzUEsBAi0AFAAGAAgAAAAhAGiMtbfEAAAA3AAAAA8A&#10;AAAAAAAAAAAAAAAABwIAAGRycy9kb3ducmV2LnhtbFBLBQYAAAAAAwADALcAAAD4AgAAAAA=&#10;" adj="12298,6341" fillcolor="#4f81bd [3204]" strokecolor="#243f60 [1604]" strokeweight="2pt"/>
                <v:shape id="Down Arrow 298" o:spid="_x0000_s1066" type="#_x0000_t67" style="position:absolute;left:61519;top:41986;width:3548;height:4479;rotation:180;flip:x y;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EyHFwwAAANwAAAAPAAAAZHJzL2Rvd25yZXYueG1sRE/Pa8Iw&#10;FL4L/g/hDXYRTdaBbtVYXNmYJ0HnPD+aZ1vWvJQmq93+enMQPH58v1fZYBvRU+drxxqeZgoEceFM&#10;zaWG49fH9AWED8gGG8ek4Y88ZOvxaIWpcRfeU38IpYgh7FPUUIXQplL6oiKLfuZa4sidXWcxRNiV&#10;0nR4ieG2kYlSc2mx5thQYUt5RcXP4ddqeFaTfX06LVq1+88bLD7V/O37XevHh2GzBBFoCHfxzb01&#10;GpLXuDaeiUdArq8AAAD//wMAUEsBAi0AFAAGAAgAAAAhANvh9svuAAAAhQEAABMAAAAAAAAAAAAA&#10;AAAAAAAAAFtDb250ZW50X1R5cGVzXS54bWxQSwECLQAUAAYACAAAACEAWvQsW78AAAAVAQAACwAA&#10;AAAAAAAAAAAAAAAfAQAAX3JlbHMvLnJlbHNQSwECLQAUAAYACAAAACEAGRMhxcMAAADcAAAADwAA&#10;AAAAAAAAAAAAAAAHAgAAZHJzL2Rvd25yZXYueG1sUEsFBgAAAAADAAMAtwAAAPcCAAAAAA==&#10;" adj="12298,6341" fillcolor="#4f81bd [3204]" strokecolor="#243f60 [1604]" strokeweight="2pt"/>
                <v:shape id="Text Box 300" o:spid="_x0000_s1067" type="#_x0000_t202" style="position:absolute;left:33113;top:47559;width:17634;height:280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xOLAwQAAANwAAAAPAAAAZHJzL2Rvd25yZXYueG1sRE/dasIw&#10;FL4X9g7hDLyRmapMRmeUKRT0RubPAxyaY9MtOSlNrPXtzYXg5cf3v1j1zoqO2lB7VjAZZyCIS69r&#10;rhScT8XHF4gQkTVaz6TgTgFWy7fBAnPtb3yg7hgrkUI45KjAxNjkUobSkMMw9g1x4i6+dRgTbCup&#10;W7ylcGflNMvm0mHNqcFgQxtD5f/x6hRY3R2Ky+9+JK0pPnf6b033rVFq+N7/fIOI1MeX+OneagWz&#10;LM1PZ9IRkMsHAAAA//8DAFBLAQItABQABgAIAAAAIQDb4fbL7gAAAIUBAAATAAAAAAAAAAAAAAAA&#10;AAAAAABbQ29udGVudF9UeXBlc10ueG1sUEsBAi0AFAAGAAgAAAAhAFr0LFu/AAAAFQEAAAsAAAAA&#10;AAAAAAAAAAAAHwEAAF9yZWxzLy5yZWxzUEsBAi0AFAAGAAgAAAAhANXE4sDBAAAA3AAAAA8AAAAA&#10;AAAAAAAAAAAABwIAAGRycy9kb3ducmV2LnhtbFBLBQYAAAAAAwADALcAAAD1AgAAAAA=&#10;" fillcolor="white [3201]" strokecolor="#1f497d [3215]" strokeweight="2.25pt">
                  <v:textbox>
                    <w:txbxContent>
                      <w:p w14:paraId="6268CC1D" w14:textId="526EC234" w:rsidR="00024DB4" w:rsidRDefault="00024DB4" w:rsidP="00161C0D">
                        <w:pPr>
                          <w:pStyle w:val="DocumentSummary"/>
                        </w:pPr>
                        <w:r>
                          <w:t>Two examples in layers:</w:t>
                        </w:r>
                      </w:p>
                    </w:txbxContent>
                  </v:textbox>
                </v:shape>
                <v:shape id="Text Box 301" o:spid="_x0000_s1068" type="#_x0000_t202" style="position:absolute;left:54322;top:47776;width:17634;height:281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iEdbxAAAANwAAAAPAAAAZHJzL2Rvd25yZXYueG1sRI/dagIx&#10;FITvC75DOAVvimatVGRrFBUW9EbqzwMcNsfNtsnJsknX9e2NUOjlMDPfMItV76zoqA21ZwWTcQaC&#10;uPS65krB5VyM5iBCRNZoPZOCOwVYLQcvC8y1v/GRulOsRIJwyFGBibHJpQylIYdh7Bvi5F196zAm&#10;2VZSt3hLcGfle5bNpMOa04LBhraGyp/Tr1NgdXcsrl+HN2lN8bHX3xu674xSw9d+/QkiUh//w3/t&#10;nVYwzSbwPJOOgFw+AAAA//8DAFBLAQItABQABgAIAAAAIQDb4fbL7gAAAIUBAAATAAAAAAAAAAAA&#10;AAAAAAAAAABbQ29udGVudF9UeXBlc10ueG1sUEsBAi0AFAAGAAgAAAAhAFr0LFu/AAAAFQEAAAsA&#10;AAAAAAAAAAAAAAAAHwEAAF9yZWxzLy5yZWxzUEsBAi0AFAAGAAgAAAAhALqIR1vEAAAA3AAAAA8A&#10;AAAAAAAAAAAAAAAABwIAAGRycy9kb3ducmV2LnhtbFBLBQYAAAAAAwADALcAAAD4AgAAAAA=&#10;" fillcolor="white [3201]" strokecolor="#1f497d [3215]" strokeweight="2.25pt">
                  <v:textbox>
                    <w:txbxContent>
                      <w:p w14:paraId="3A12E9F4" w14:textId="7E1D3880" w:rsidR="00024DB4" w:rsidRDefault="00024DB4" w:rsidP="00161C0D">
                        <w:pPr>
                          <w:pStyle w:val="DocumentSummary"/>
                        </w:pPr>
                        <w:r>
                          <w:t>Two examples in broilers:</w:t>
                        </w:r>
                      </w:p>
                    </w:txbxContent>
                  </v:textbox>
                </v:shape>
                <v:shapetype id="_x0000_t65" coordsize="21600,21600" o:spt="65" adj="18900" path="m,l,21600@0,21600,21600@0,21600,xem@0,21600nfl@3@5c@7@9@11@13,21600@0e">
                  <v:formulas>
                    <v:f eqn="val #0"/>
                    <v:f eqn="sum 21600 0 @0"/>
                    <v:f eqn="prod @1 8481 32768"/>
                    <v:f eqn="sum @2 @0 0"/>
                    <v:f eqn="prod @1 1117 32768"/>
                    <v:f eqn="sum @4 @0 0"/>
                    <v:f eqn="prod @1 11764 32768"/>
                    <v:f eqn="sum @6 @0 0"/>
                    <v:f eqn="prod @1 6144 32768"/>
                    <v:f eqn="sum @8 @0 0"/>
                    <v:f eqn="prod @1 20480 32768"/>
                    <v:f eqn="sum @10 @0 0"/>
                    <v:f eqn="prod @1 6144 32768"/>
                    <v:f eqn="sum @12 @0 0"/>
                  </v:formulas>
                  <v:path o:extrusionok="f" gradientshapeok="t" o:connecttype="rect" textboxrect="0,0,21600,@13"/>
                  <v:handles>
                    <v:h position="#0,bottomRight" xrange="10800,21600"/>
                  </v:handles>
                  <o:complex v:ext="view"/>
                </v:shapetype>
                <v:shape id="Text Box 305" o:spid="_x0000_s1069" type="#_x0000_t65" style="position:absolute;left:3354;top:39227;width:25276;height:36792;rotation:-600016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QHCMxQAAANwAAAAPAAAAZHJzL2Rvd25yZXYueG1sRI9Pi8Iw&#10;FMTvC36H8AQvy5rq4q50jSKC4F4U/xw8PppnU7Z5KU1sq5/eCMIeh5n5DTNbdLYUDdW+cKxgNExA&#10;EGdOF5wrOB3XH1MQPiBrLB2Tght5WMx7bzNMtWt5T80h5CJC2KeowIRQpVL6zJBFP3QVcfQurrYY&#10;oqxzqWtsI9yWcpwkX9JiwXHBYEUrQ9nf4WoV+O/Wm3tzkeU539+L1m2vv7t3pQb9bvkDIlAX/sOv&#10;9kYr+Ewm8DwTj4CcPwAAAP//AwBQSwECLQAUAAYACAAAACEA2+H2y+4AAACFAQAAEwAAAAAAAAAA&#10;AAAAAAAAAAAAW0NvbnRlbnRfVHlwZXNdLnhtbFBLAQItABQABgAIAAAAIQBa9CxbvwAAABUBAAAL&#10;AAAAAAAAAAAAAAAAAB8BAABfcmVscy8ucmVsc1BLAQItABQABgAIAAAAIQBeQHCMxQAAANwAAAAP&#10;AAAAAAAAAAAAAAAAAAcCAABkcnMvZG93bnJldi54bWxQSwUGAAAAAAMAAwC3AAAA+QIAAAAA&#10;" adj="18000" fillcolor="white [3201]" strokecolor="#1f497d [3215]" strokeweight="2.25pt">
                  <v:textbox>
                    <w:txbxContent>
                      <w:p w14:paraId="05D1D540" w14:textId="0C0760CF" w:rsidR="00024DB4" w:rsidRDefault="00024DB4" w:rsidP="00161C0D">
                        <w:pPr>
                          <w:pStyle w:val="DocumentSummary"/>
                          <w:jc w:val="center"/>
                        </w:pPr>
                        <w:r>
                          <w:t>What role does genetics play in poultry production?</w:t>
                        </w:r>
                      </w:p>
                    </w:txbxContent>
                  </v:textbox>
                </v:shape>
                <v:shape id="Down Arrow 310" o:spid="_x0000_s1070" type="#_x0000_t67" style="position:absolute;left:39173;top:12336;width:3708;height:140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S8FEwwAAANwAAAAPAAAAZHJzL2Rvd25yZXYueG1sRI/BbsIw&#10;DIbvk3iHyEi7jbSbNKFCQAiJid22wmU3rzFtRONkTQbd288HJI7W7/+zv+V69L260JBcYAPlrABF&#10;3ATruDVwPOye5qBSRrbYByYDf5RgvZo8LLGy4cqfdKlzqwTCqUIDXc6x0jo1HXlMsxCJJTuFwWOW&#10;cWi1HfAqcN/r56J41R4dy4UOI207as71rxfKpi5/stvGjzO9v+2+905/xdqYx+m4WYDKNOb78q29&#10;twZeSnlfZEQE9OofAAD//wMAUEsBAi0AFAAGAAgAAAAhANvh9svuAAAAhQEAABMAAAAAAAAAAAAA&#10;AAAAAAAAAFtDb250ZW50X1R5cGVzXS54bWxQSwECLQAUAAYACAAAACEAWvQsW78AAAAVAQAACwAA&#10;AAAAAAAAAAAAAAAfAQAAX3JlbHMvLnJlbHNQSwECLQAUAAYACAAAACEAi0vBRMMAAADcAAAADwAA&#10;AAAAAAAAAAAAAAAHAgAAZHJzL2Rvd25yZXYueG1sUEsFBgAAAAADAAMAtwAAAPcCAAAAAA==&#10;" adj="18752" fillcolor="#4f81bd [3204]" strokecolor="#243f60 [1604]" strokeweight="2pt"/>
              </v:group>
            </w:pict>
          </mc:Fallback>
        </mc:AlternateContent>
      </w:r>
    </w:p>
    <w:p w14:paraId="021C2041" w14:textId="4DEC86E8" w:rsidR="005B21B7" w:rsidRDefault="005B21B7" w:rsidP="00F62798">
      <w:pPr>
        <w:pStyle w:val="FFABody"/>
      </w:pPr>
      <w:r>
        <w:br w:type="page"/>
      </w:r>
    </w:p>
    <w:p w14:paraId="79A3E747" w14:textId="588DB3CA" w:rsidR="003072C5" w:rsidRDefault="003072C5" w:rsidP="003072C5">
      <w:pPr>
        <w:pStyle w:val="DocumentTitle"/>
      </w:pPr>
      <w:bookmarkStart w:id="5" w:name="breedingstock"/>
      <w:r w:rsidRPr="00306873">
        <w:rPr>
          <w:noProof/>
          <w:sz w:val="28"/>
          <w:szCs w:val="28"/>
          <w:lang w:eastAsia="en-US"/>
        </w:rPr>
        <w:lastRenderedPageBreak/>
        <mc:AlternateContent>
          <mc:Choice Requires="wps">
            <w:drawing>
              <wp:anchor distT="0" distB="0" distL="114300" distR="114300" simplePos="0" relativeHeight="251732992" behindDoc="1" locked="0" layoutInCell="1" allowOverlap="1" wp14:anchorId="404D8D3C" wp14:editId="6CDBCD07">
                <wp:simplePos x="0" y="0"/>
                <wp:positionH relativeFrom="margin">
                  <wp:align>right</wp:align>
                </wp:positionH>
                <wp:positionV relativeFrom="paragraph">
                  <wp:posOffset>-454495</wp:posOffset>
                </wp:positionV>
                <wp:extent cx="3709035" cy="573932"/>
                <wp:effectExtent l="0" t="0" r="24765" b="17145"/>
                <wp:wrapNone/>
                <wp:docPr id="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606D40ED" w14:textId="77777777" w:rsidR="00024DB4" w:rsidRPr="00C73C1C" w:rsidRDefault="00024DB4" w:rsidP="003072C5">
                            <w:pPr>
                              <w:rPr>
                                <w:rFonts w:ascii="Verdana" w:hAnsi="Verdana"/>
                                <w:b/>
                                <w:sz w:val="14"/>
                                <w:szCs w:val="16"/>
                              </w:rPr>
                            </w:pPr>
                            <w:r w:rsidRPr="00C73C1C">
                              <w:rPr>
                                <w:rFonts w:ascii="Verdana" w:hAnsi="Verdana"/>
                                <w:sz w:val="14"/>
                                <w:szCs w:val="16"/>
                              </w:rPr>
                              <w:t>Aligned to the following standards:</w:t>
                            </w:r>
                          </w:p>
                          <w:p w14:paraId="5A609C70" w14:textId="420D911E" w:rsidR="00024DB4" w:rsidRPr="00C73C1C" w:rsidRDefault="00024DB4" w:rsidP="003072C5">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04D8D3C" id="_x0000_s1071" type="#_x0000_t202" style="position:absolute;margin-left:240.85pt;margin-top:-35.8pt;width:292.05pt;height:45.2pt;z-index:-251583488;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L+iLFQIAACcEAAAOAAAAZHJzL2Uyb0RvYy54bWysU9tu2zAMfR+wfxD0vti5rY0Rp+jSZRjQ&#10;XYBuHyDLcixMEjVJiZ19fSnZTbPbyzA9CKRIHZKH5Pqm14ochfMSTEmnk5wSYTjU0uxL+vXL7tU1&#10;JT4wUzMFRpT0JDy92bx8se5sIWbQgqqFIwhifNHZkrYh2CLLPG+FZn4CVhg0NuA0C6i6fVY71iG6&#10;Vtksz19nHbjaOuDCe3y9G4x0k/CbRvDwqWm8CESVFHML6XbpruKdbdas2DtmW8nHNNg/ZKGZNBj0&#10;DHXHAiMHJ3+D0pI78NCECQedQdNILlINWM00/6Wah5ZZkWpBcrw90+T/Hyz/eHywnx0J/RvosYGp&#10;CG/vgX/zxMC2ZWYvbp2DrhWsxsDTSFnWWV+MXyPVvvARpOo+QI1NZocACahvnI6sYJ0E0bEBpzPp&#10;og+E4+P8Kl/l8yUlHG3Lq/lqPkshWPH02zof3gnQJAolddjUhM6O9z7EbFjx5BKDeVCy3kmlkuL2&#10;1VY5cmQ4ALt0RvSf3JQhXUlXy9lyIOCvEHk6f4LQMuAkK6lLen12YkWk7a2p05wFJtUgY8rKjDxG&#10;6gYSQ1/1RNYlxTTwQ+S1gvqEzDoYJhc3DYUW3A9KOpzakvrvB+YEJeq9we6spotFHPOkLJZXM1Tc&#10;paW6tDDDEaqkgZJB3Ia0GpE4A7fYxUYmgp8zGXPGaUy8j5sTx/1ST17P+715BAAA//8DAFBLAwQU&#10;AAYACAAAACEACKTUUN4AAAAHAQAADwAAAGRycy9kb3ducmV2LnhtbEyPzU7DMBCE70i8g7VIXFDr&#10;BEpqQpwKIYHoDdoKrm68TSL8E2w3DW/PcoLjaEYz31SryRo2Yoi9dxLyeQYMXeN171oJu+3TTACL&#10;STmtjHco4RsjrOrzs0qV2p/cG46b1DIqcbFUErqUhpLz2HRoVZz7AR15Bx+sSiRDy3VQJyq3hl9n&#10;WcGt6h0tdGrAxw6bz83RShCLl/Ejrm9e35viYO7S1XJ8/gpSXl5MD/fAEk7pLwy/+IQONTHt/dHp&#10;yIwEOpIkzJZ5AYzsW7HIge0pJwTwuuL/+esfAAAA//8DAFBLAQItABQABgAIAAAAIQC2gziS/gAA&#10;AOEBAAATAAAAAAAAAAAAAAAAAAAAAABbQ29udGVudF9UeXBlc10ueG1sUEsBAi0AFAAGAAgAAAAh&#10;ADj9If/WAAAAlAEAAAsAAAAAAAAAAAAAAAAALwEAAF9yZWxzLy5yZWxzUEsBAi0AFAAGAAgAAAAh&#10;AK4v6IsVAgAAJwQAAA4AAAAAAAAAAAAAAAAALgIAAGRycy9lMm9Eb2MueG1sUEsBAi0AFAAGAAgA&#10;AAAhAAik1FDeAAAABwEAAA8AAAAAAAAAAAAAAAAAbwQAAGRycy9kb3ducmV2LnhtbFBLBQYAAAAA&#10;BAAEAPMAAAB6BQAAAAA=&#10;">
                <v:textbox>
                  <w:txbxContent>
                    <w:p w14:paraId="606D40ED" w14:textId="77777777" w:rsidR="00024DB4" w:rsidRPr="00C73C1C" w:rsidRDefault="00024DB4" w:rsidP="003072C5">
                      <w:pPr>
                        <w:rPr>
                          <w:rFonts w:ascii="Verdana" w:hAnsi="Verdana"/>
                          <w:b/>
                          <w:sz w:val="14"/>
                          <w:szCs w:val="16"/>
                        </w:rPr>
                      </w:pPr>
                      <w:r w:rsidRPr="00C73C1C">
                        <w:rPr>
                          <w:rFonts w:ascii="Verdana" w:hAnsi="Verdana"/>
                          <w:sz w:val="14"/>
                          <w:szCs w:val="16"/>
                        </w:rPr>
                        <w:t>Aligned to the following standards:</w:t>
                      </w:r>
                    </w:p>
                    <w:p w14:paraId="5A609C70" w14:textId="420D911E" w:rsidR="00024DB4" w:rsidRPr="00C73C1C" w:rsidRDefault="00024DB4" w:rsidP="003072C5">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margin"/>
              </v:shape>
            </w:pict>
          </mc:Fallback>
        </mc:AlternateContent>
      </w:r>
      <w:r>
        <w:t>Breeding Stock</w:t>
      </w:r>
    </w:p>
    <w:bookmarkEnd w:id="5"/>
    <w:p w14:paraId="275D282F" w14:textId="77777777" w:rsidR="003072C5" w:rsidRDefault="003072C5" w:rsidP="003072C5">
      <w:pPr>
        <w:pStyle w:val="FFASub1"/>
      </w:pPr>
      <w:r>
        <w:t xml:space="preserve">Directions: </w:t>
      </w:r>
    </w:p>
    <w:p w14:paraId="689CF524" w14:textId="761DD1F0" w:rsidR="003072C5" w:rsidRDefault="003072C5" w:rsidP="003072C5">
      <w:pPr>
        <w:pStyle w:val="FFABody"/>
      </w:pPr>
      <w:r>
        <w:t xml:space="preserve">Identify </w:t>
      </w:r>
      <w:r w:rsidR="00932991">
        <w:t xml:space="preserve">and label </w:t>
      </w:r>
      <w:r>
        <w:t xml:space="preserve">the breeding </w:t>
      </w:r>
      <w:r w:rsidR="00932991">
        <w:t>pyramid scheme</w:t>
      </w:r>
      <w:r>
        <w:t xml:space="preserve"> for broilers and egg producing birds. Next to each level, draw a picture to represent </w:t>
      </w:r>
      <w:r w:rsidR="00932991">
        <w:t>that</w:t>
      </w:r>
      <w:r>
        <w:t xml:space="preserve"> level of bird. </w:t>
      </w:r>
    </w:p>
    <w:p w14:paraId="75BA4530" w14:textId="77777777" w:rsidR="003072C5" w:rsidRDefault="003072C5" w:rsidP="003072C5">
      <w:pPr>
        <w:pStyle w:val="FFABody"/>
      </w:pPr>
    </w:p>
    <w:p w14:paraId="76B4F656" w14:textId="6D652C46" w:rsidR="003072C5" w:rsidRDefault="007D5267" w:rsidP="003072C5">
      <w:pPr>
        <w:pStyle w:val="FFABody"/>
      </w:pPr>
      <w:r>
        <w:rPr>
          <w:noProof/>
          <w:lang w:eastAsia="en-US"/>
        </w:rPr>
        <mc:AlternateContent>
          <mc:Choice Requires="wps">
            <w:drawing>
              <wp:anchor distT="0" distB="0" distL="114300" distR="114300" simplePos="0" relativeHeight="251784192" behindDoc="0" locked="0" layoutInCell="1" allowOverlap="1" wp14:anchorId="5D605D02" wp14:editId="7A837164">
                <wp:simplePos x="0" y="0"/>
                <wp:positionH relativeFrom="margin">
                  <wp:align>center</wp:align>
                </wp:positionH>
                <wp:positionV relativeFrom="paragraph">
                  <wp:posOffset>6195910</wp:posOffset>
                </wp:positionV>
                <wp:extent cx="3159820" cy="1471697"/>
                <wp:effectExtent l="19050" t="19050" r="21590" b="14605"/>
                <wp:wrapNone/>
                <wp:docPr id="325" name="Text Box 325"/>
                <wp:cNvGraphicFramePr/>
                <a:graphic xmlns:a="http://schemas.openxmlformats.org/drawingml/2006/main">
                  <a:graphicData uri="http://schemas.microsoft.com/office/word/2010/wordprocessingShape">
                    <wps:wsp>
                      <wps:cNvSpPr txBox="1"/>
                      <wps:spPr>
                        <a:xfrm>
                          <a:off x="0" y="0"/>
                          <a:ext cx="3159820" cy="1471697"/>
                        </a:xfrm>
                        <a:prstGeom prst="horizontalScroll">
                          <a:avLst/>
                        </a:prstGeom>
                        <a:solidFill>
                          <a:schemeClr val="lt1"/>
                        </a:solidFill>
                        <a:ln w="28575">
                          <a:solidFill>
                            <a:schemeClr val="tx2"/>
                          </a:solidFill>
                        </a:ln>
                      </wps:spPr>
                      <wps:txbx>
                        <w:txbxContent>
                          <w:p w14:paraId="6302E832" w14:textId="74CA5344" w:rsidR="00024DB4" w:rsidRDefault="00024DB4" w:rsidP="007D5267">
                            <w:pPr>
                              <w:pStyle w:val="FFABody"/>
                              <w:jc w:val="center"/>
                            </w:pPr>
                            <w:r>
                              <w:t>How many generations does it take to pass down traits to the products that we eat?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type w14:anchorId="5D605D02" id="_x0000_t98" coordsize="21600,21600" o:spt="98" adj="2700" path="m0@5qy@2@1l@0@1@0@2qy@7,,21600@2l21600@9qy@7@10l@1@10@1@11qy@2,21600,0@11xem0@5nfqy@2@6@1@5@3@4@2@5l@2@6em@1@5nfl@1@10em21600@2nfqy@7@1l@0@1em@0@2nfqy@8@3@7@2l@7@1e">
                <v:formulas>
                  <v:f eqn="sum width 0 #0"/>
                  <v:f eqn="val #0"/>
                  <v:f eqn="prod @1 1 2"/>
                  <v:f eqn="prod @1 3 4"/>
                  <v:f eqn="prod @1 5 4"/>
                  <v:f eqn="prod @1 3 2"/>
                  <v:f eqn="prod @1 2 1"/>
                  <v:f eqn="sum width 0 @2"/>
                  <v:f eqn="sum width 0 @3"/>
                  <v:f eqn="sum height 0 @5"/>
                  <v:f eqn="sum height 0 @1"/>
                  <v:f eqn="sum height 0 @2"/>
                  <v:f eqn="val width"/>
                  <v:f eqn="prod width 1 2"/>
                  <v:f eqn="prod height 1 2"/>
                </v:formulas>
                <v:path o:extrusionok="f" limo="10800,10800" o:connecttype="custom" o:connectlocs="@13,@1;0,@14;@13,@10;@12,@14" o:connectangles="270,180,90,0" textboxrect="@1,@1,@7,@10"/>
                <v:handles>
                  <v:h position="#0,topLeft" xrange="0,5400"/>
                </v:handles>
                <o:complex v:ext="view"/>
              </v:shapetype>
              <v:shape id="Text Box 325" o:spid="_x0000_s1072" type="#_x0000_t98" style="position:absolute;margin-left:0;margin-top:487.85pt;width:248.8pt;height:115.9pt;z-index:251784192;visibility:visible;mso-wrap-style:square;mso-wrap-distance-left:9pt;mso-wrap-distance-top:0;mso-wrap-distance-right:9pt;mso-wrap-distance-bottom:0;mso-position-horizontal:center;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UF3fRAIAAJIEAAAOAAAAZHJzL2Uyb0RvYy54bWysVMFu2zAMvQ/YPwi6r46zpGmMOEWWosOA&#10;oi2QDj0rspwIkEVNYmK3Xz9KcZq022nYRaZE6ol8fPTsumsM2ysfNNiS5xcDzpSVUGm7KfnPp9sv&#10;V5wFFLYSBqwq+YsK/Hr++dOsdYUawhZMpTwjEBuK1pV8i+iKLAtyqxoRLsApS84afCOQtn6TVV60&#10;hN6YbDgYXGYt+Mp5kCoEOr05OPk84de1kvhQ10EhMyWn3DCtPq3ruGbzmSg2Xritln0a4h+yaIS2&#10;9Ogb1I1AwXZe/wHVaOkhQI0XEpoM6lpLlWqgavLBh2pWW+FUqoXICe6NpvD/YOX9fuUePcPuG3TU&#10;wEhI60IR6DDW09W+iV/KlJGfKHx5o011yCQdfs3H06shuST58tEkv5xOIk52uu58wO8KGhYNyh68&#10;fgWLwqyIDmMSdWJ/F/Bw7RgeXw5gdHWrjUmbqAu1NJ7tBXXUYEqYHnoXZSxrSz68Gk/GCfmdM0nr&#10;BIHdsM/1LIoAjaUCTkxEC7t1x3RFyJdHmtZQvRB7Hg7CCk7eaqrwTgR8FJ6URKzQdOADLbUBygp6&#10;izMi4fVv5zE+UfTKWUvKLHn4tRNecWZ+WGr9NB+NopTTZjSeROb9uWd97rG7ZglEVU5z6GQyYzya&#10;o1l7aJ5piBbxVXIJKymzkuPRXOJhXmgIpVosUhCJ1wm8sysnI3RsTezZU/csvOubjKSPezhqWBQf&#10;+nuIjTctLHYItU7Nj0QfWO35J+EnKfVDGifrfJ+iTr+S+W8AAAD//wMAUEsDBBQABgAIAAAAIQCJ&#10;6dK74QAAAAkBAAAPAAAAZHJzL2Rvd25yZXYueG1sTI/NTsMwEITvSH0Haytxow6FNDTEqQDxc6mo&#10;CIhydOMliYjXUey06duznMpxNKOZb7LVaFuxx943jhRcziIQSKUzDVUKPt6fLm5A+KDJ6NYRKjii&#10;h1U+Oct0atyB3nBfhEpwCflUK6hD6FIpfVmj1X7mOiT2vl1vdWDZV9L0+sDltpXzKFpIqxvihVp3&#10;+FBj+VMMVsHX0ayD8fefj1fx6/Cypc32udgodT4d725BBBzDKQx/+IwOOTPt3EDGi1YBHwkKlkmc&#10;gGD7epksQOw4N4+SGGSeyf8P8l8AAAD//wMAUEsBAi0AFAAGAAgAAAAhALaDOJL+AAAA4QEAABMA&#10;AAAAAAAAAAAAAAAAAAAAAFtDb250ZW50X1R5cGVzXS54bWxQSwECLQAUAAYACAAAACEAOP0h/9YA&#10;AACUAQAACwAAAAAAAAAAAAAAAAAvAQAAX3JlbHMvLnJlbHNQSwECLQAUAAYACAAAACEAB1Bd30QC&#10;AACSBAAADgAAAAAAAAAAAAAAAAAuAgAAZHJzL2Uyb0RvYy54bWxQSwECLQAUAAYACAAAACEAienS&#10;u+EAAAAJAQAADwAAAAAAAAAAAAAAAACeBAAAZHJzL2Rvd25yZXYueG1sUEsFBgAAAAAEAAQA8wAA&#10;AKwFAAAAAA==&#10;" fillcolor="white [3201]" strokecolor="#1f497d [3215]" strokeweight="2.25pt">
                <v:textbox>
                  <w:txbxContent>
                    <w:p w14:paraId="6302E832" w14:textId="74CA5344" w:rsidR="00024DB4" w:rsidRDefault="00024DB4" w:rsidP="007D5267">
                      <w:pPr>
                        <w:pStyle w:val="FFABody"/>
                        <w:jc w:val="center"/>
                      </w:pPr>
                      <w:r>
                        <w:t>How many generations does it take to pass down traits to the products that we eat?</w:t>
                      </w:r>
                    </w:p>
                  </w:txbxContent>
                </v:textbox>
                <w10:wrap anchorx="margin"/>
              </v:shape>
            </w:pict>
          </mc:Fallback>
        </mc:AlternateContent>
      </w:r>
      <w:r w:rsidR="003072C5">
        <w:rPr>
          <w:noProof/>
          <w:lang w:eastAsia="en-US"/>
        </w:rPr>
        <mc:AlternateContent>
          <mc:Choice Requires="wpg">
            <w:drawing>
              <wp:anchor distT="0" distB="0" distL="114300" distR="114300" simplePos="0" relativeHeight="251740160" behindDoc="0" locked="0" layoutInCell="1" allowOverlap="1" wp14:anchorId="2E325917" wp14:editId="7364299D">
                <wp:simplePos x="0" y="0"/>
                <wp:positionH relativeFrom="column">
                  <wp:posOffset>662805</wp:posOffset>
                </wp:positionH>
                <wp:positionV relativeFrom="paragraph">
                  <wp:posOffset>785566</wp:posOffset>
                </wp:positionV>
                <wp:extent cx="5518864" cy="5297027"/>
                <wp:effectExtent l="0" t="0" r="24765" b="18415"/>
                <wp:wrapNone/>
                <wp:docPr id="49" name="Group 49"/>
                <wp:cNvGraphicFramePr/>
                <a:graphic xmlns:a="http://schemas.openxmlformats.org/drawingml/2006/main">
                  <a:graphicData uri="http://schemas.microsoft.com/office/word/2010/wordprocessingGroup">
                    <wpg:wgp>
                      <wpg:cNvGrpSpPr/>
                      <wpg:grpSpPr>
                        <a:xfrm>
                          <a:off x="0" y="0"/>
                          <a:ext cx="5518864" cy="5297027"/>
                          <a:chOff x="0" y="0"/>
                          <a:chExt cx="5518864" cy="5297027"/>
                        </a:xfrm>
                      </wpg:grpSpPr>
                      <wps:wsp>
                        <wps:cNvPr id="14" name="Isosceles Triangle 14"/>
                        <wps:cNvSpPr/>
                        <wps:spPr>
                          <a:xfrm>
                            <a:off x="0" y="0"/>
                            <a:ext cx="5518864" cy="5297027"/>
                          </a:xfrm>
                          <a:prstGeom prst="triangle">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6" name="Straight Connector 16"/>
                        <wps:cNvCnPr/>
                        <wps:spPr>
                          <a:xfrm>
                            <a:off x="378745" y="4626107"/>
                            <a:ext cx="4783016" cy="0"/>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19" name="Straight Connector 19"/>
                        <wps:cNvCnPr/>
                        <wps:spPr>
                          <a:xfrm flipV="1">
                            <a:off x="735848" y="3922722"/>
                            <a:ext cx="4057988" cy="0"/>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0" name="Straight Connector 20"/>
                        <wps:cNvCnPr/>
                        <wps:spPr>
                          <a:xfrm>
                            <a:off x="1092951" y="3208516"/>
                            <a:ext cx="3343782" cy="0"/>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1" name="Straight Connector 21"/>
                        <wps:cNvCnPr/>
                        <wps:spPr>
                          <a:xfrm flipV="1">
                            <a:off x="1450054" y="2515953"/>
                            <a:ext cx="2607934" cy="10822"/>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2" name="Straight Connector 22"/>
                        <wps:cNvCnPr/>
                        <wps:spPr>
                          <a:xfrm>
                            <a:off x="1893728" y="1682713"/>
                            <a:ext cx="1720587" cy="0"/>
                          </a:xfrm>
                          <a:prstGeom prst="line">
                            <a:avLst/>
                          </a:prstGeom>
                        </wps:spPr>
                        <wps:style>
                          <a:lnRef idx="1">
                            <a:schemeClr val="accent1"/>
                          </a:lnRef>
                          <a:fillRef idx="0">
                            <a:schemeClr val="accent1"/>
                          </a:fillRef>
                          <a:effectRef idx="0">
                            <a:schemeClr val="accent1"/>
                          </a:effectRef>
                          <a:fontRef idx="minor">
                            <a:schemeClr val="tx1"/>
                          </a:fontRef>
                        </wps:style>
                        <wps:bodyPr/>
                      </wps:wsp>
                    </wpg:wgp>
                  </a:graphicData>
                </a:graphic>
              </wp:anchor>
            </w:drawing>
          </mc:Choice>
          <mc:Fallback>
            <w:pict>
              <v:group w14:anchorId="31ACA1E8" id="Group 49" o:spid="_x0000_s1026" style="position:absolute;margin-left:52.2pt;margin-top:61.85pt;width:434.55pt;height:417.1pt;z-index:251740160" coordsize="55188,529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8J+fFgQAAOERAAAOAAAAZHJzL2Uyb0RvYy54bWzsWNtOJDcQfY+Uf7D8Hvo+fRHNCs0GtBLa&#10;RYFkn43HfZG6bcf20EO+PmX3hVmYIWhXQqsIHpq2XS7bx6dO1fTph13foXumdCt4iYMTHyPGqdi0&#10;vC7xn7cXv2UYaUP4hnSCsxI/MI0/nP36y+kgCxaKRnQbphA44boYZIkbY2TheZo2rCf6REjGYbAS&#10;qicGmqr2NooM4L3vvND3V94g1EYqQZnW0PtxHMRnzn9VMWq+VJVmBnUlhr0Z91TueWef3tkpKWpF&#10;ZNPSaRvkO3bRk5bDoourj8QQtFXtM1d9S5XQojInVPSeqKqWMncGOE3gPznNpRJb6c5SF0MtF5gA&#10;2ic4fbdb+vn+WqF2U+I4x4iTHu7ILYugDeAMsi7A5lLJG3mtpo56bNnz7irV2/9wErRzsD4ssLKd&#10;QRQ6kyTIslWMEYWxJMxTP0xH4GkDt/NsHm1+/4+Z3rywZ/e3bGeQQCL9iJP+MZxuGiKZg19bDCac&#10;AjjIiNMnLTRlHdPoVrWE1x1DMOgwchMWxHShAbwfhWs5NCmk0uaSiR7ZlxKbaXnHQHJ/pQ1sAsxn&#10;M7syFxdt19l+i9K4H/dmHjpmDTr+B6uACXBhoXPkYpCtO4XuCUQPoZRxE4xDDdmwsTvx4c8eGtZb&#10;ZriWc2g9V7Dw4ntyYOP7ue/RzWRvpzIXwstk/6WNjZOXGW5lwc0yuW+5UIccdHCqaeXRfgZphMai&#10;dCc2D3D/SowCoiW9aAH6K6LNNVGgGKAtoILmCzyqTgwlFtMbRo1Q/xzqt/ZAUBjFaAAFKrH+e0sU&#10;w6j7xIG6eRDHVrJcI07SEBpqf+Ruf4Rv+7WAawpAbyV1r9bedPNrpUT/FcTy3K4KQ4RTWLvE1Ki5&#10;sTajMoLcUnZ+7sxApiQxV/xGUuvcomppdbv7SpSc+QeR/lnM4UKKJxQcbe1MLs63RlSt4+cjrhPe&#10;ELpWcN4ihldzDN8YRdq6MWgtOIdsIRQKVnsxvOaT6s0xMyvPInlRmqVxghFoW7wKV4E/adusfnGa&#10;RT74dOo3R8osm3OETkB2LbeC8wxBG+szKZ2SHIvcV0TX4bB8RWS9dVia3SvD0sbuRJu34s+SKw/x&#10;Z0qcLgcc4Q+qulb+NQfUlDzTKMliqJeASVEehmkYWiKCCE7ZMPaTNM/AwObRdyZZaKpXCfxPzCQr&#10;6mM1cYBJMAgEsNSG8uMIkywKE38CPw/zBBKAJVDoZ8moZI8EiqIY1Cp8JxAIPZQF/w8CwX0fJ5BT&#10;0JcJdFCKghjqugQqXaBSmARJnkTfalG48tM8mmr6wM9GrTpeor5ntr1y92fWI1CH43RyCellOu3r&#10;UZZHaTgmtGCVhWnwhEQB1LRJlr7r0dvokfuxDN8RoFz65kPFftuVUo9fZs7+BQAA//8DAFBLAwQU&#10;AAYACAAAACEAI6L4k+EAAAALAQAADwAAAGRycy9kb3ducmV2LnhtbEyPQWuDQBCF74X+h2UKvTWr&#10;MdbEuoYQ2p5CoUmh5DbRiUrcXXE3av59p6f29h7z8ea9bD3pVgzUu8YaBeEsAEGmsGVjKgVfh7en&#10;JQjn0ZTYWkMKbuRgnd/fZZiWdjSfNOx9JTjEuBQV1N53qZSuqEmjm9mODN/Ottfo2faVLHscOVy3&#10;ch4Ez1JjY/hDjR1tayou+6tW8D7iuInC12F3OW9vx0P88b0LSanHh2nzAsLT5P9g+K3P1SHnTid7&#10;NaUTLftgsWCUxTxKQDCxSqIYxIlFnKxA5pn8vyH/AQAA//8DAFBLAQItABQABgAIAAAAIQC2gziS&#10;/gAAAOEBAAATAAAAAAAAAAAAAAAAAAAAAABbQ29udGVudF9UeXBlc10ueG1sUEsBAi0AFAAGAAgA&#10;AAAhADj9If/WAAAAlAEAAAsAAAAAAAAAAAAAAAAALwEAAF9yZWxzLy5yZWxzUEsBAi0AFAAGAAgA&#10;AAAhAAzwn58WBAAA4REAAA4AAAAAAAAAAAAAAAAALgIAAGRycy9lMm9Eb2MueG1sUEsBAi0AFAAG&#10;AAgAAAAhACOi+JPhAAAACwEAAA8AAAAAAAAAAAAAAAAAcAYAAGRycy9kb3ducmV2LnhtbFBLBQYA&#10;AAAABAAEAPMAAAB+BwAAAAA=&#10;">
                <v:shapetype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14" o:spid="_x0000_s1027" type="#_x0000_t5" style="position:absolute;width:55188;height:529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kuEEKwQAAANsAAAAPAAAAZHJzL2Rvd25yZXYueG1sRE9Ni8Iw&#10;EL0L+x/CLHjTdHUVqY2yLCt4WEGr9jw0Y1tsJqWJWv+9EQRv83ifkyw7U4srta6yrOBrGIEgzq2u&#10;uFBw2K8GMxDOI2usLZOCOzlYLj56Ccba3nhH19QXIoSwi1FB6X0TS+nykgy6oW2IA3eyrUEfYFtI&#10;3eIthJtajqJoKg1WHBpKbOi3pPycXoyC6u9/vN1Ms6PM6tGp0BM7PkRrpfqf3c8chKfOv8Uv91qH&#10;+d/w/CUcIBcPAAAA//8DAFBLAQItABQABgAIAAAAIQDb4fbL7gAAAIUBAAATAAAAAAAAAAAAAAAA&#10;AAAAAABbQ29udGVudF9UeXBlc10ueG1sUEsBAi0AFAAGAAgAAAAhAFr0LFu/AAAAFQEAAAsAAAAA&#10;AAAAAAAAAAAAHwEAAF9yZWxzLy5yZWxzUEsBAi0AFAAGAAgAAAAhACS4QQrBAAAA2wAAAA8AAAAA&#10;AAAAAAAAAAAABwIAAGRycy9kb3ducmV2LnhtbFBLBQYAAAAAAwADALcAAAD1AgAAAAA=&#10;" filled="f" strokecolor="#243f60 [1604]" strokeweight="2pt"/>
                <v:line id="Straight Connector 16" o:spid="_x0000_s1028" style="position:absolute;visibility:visible;mso-wrap-style:square" from="3787,46261" to="51617,4626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WcB3wQAAANsAAAAPAAAAZHJzL2Rvd25yZXYueG1sRE/NasJA&#10;EL4LfYdlCr3pppYGG11FCgWpXrR9gGl2TILZ2XR3qtGn7wqCt/n4fme26F2rjhRi49nA8ygDRVx6&#10;23Bl4PvrYzgBFQXZYuuZDJwpwmL+MJhhYf2Jt3TcSaVSCMcCDdQiXaF1LGtyGEe+I07c3geHkmCo&#10;tA14SuGu1eMsy7XDhlNDjR2911Qedn/OwO96s4rnn3Ys+evl8xCWkzd5icY8PfbLKSihXu7im3tl&#10;0/wcrr+kA/T8HwAA//8DAFBLAQItABQABgAIAAAAIQDb4fbL7gAAAIUBAAATAAAAAAAAAAAAAAAA&#10;AAAAAABbQ29udGVudF9UeXBlc10ueG1sUEsBAi0AFAAGAAgAAAAhAFr0LFu/AAAAFQEAAAsAAAAA&#10;AAAAAAAAAAAAHwEAAF9yZWxzLy5yZWxzUEsBAi0AFAAGAAgAAAAhAHBZwHfBAAAA2wAAAA8AAAAA&#10;AAAAAAAAAAAABwIAAGRycy9kb3ducmV2LnhtbFBLBQYAAAAAAwADALcAAAD1AgAAAAA=&#10;" strokecolor="#4579b8 [3044]"/>
                <v:line id="Straight Connector 19" o:spid="_x0000_s1029" style="position:absolute;flip:y;visibility:visible;mso-wrap-style:square" from="7358,39227" to="47938,3922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g2ZjwwAAANsAAAAPAAAAZHJzL2Rvd25yZXYueG1sRE9Na8JA&#10;EL0L/odlhN7MRltsm7qKCNKgoK3tocchO02C2dk0uzXRX+8Kgrd5vM+ZzjtTiSM1rrSsYBTFIIgz&#10;q0vOFXx/rYYvIJxH1lhZJgUncjCf9XtTTLRt+ZOOe5+LEMIuQQWF93UipcsKMugiWxMH7tc2Bn2A&#10;TS51g20IN5Ucx/FEGiw5NBRY07Kg7LD/NwrSlNfrM692P6OPv3f/WG62T+2zUg+DbvEGwlPn7+Kb&#10;O9Vh/itcfwkHyNkFAAD//wMAUEsBAi0AFAAGAAgAAAAhANvh9svuAAAAhQEAABMAAAAAAAAAAAAA&#10;AAAAAAAAAFtDb250ZW50X1R5cGVzXS54bWxQSwECLQAUAAYACAAAACEAWvQsW78AAAAVAQAACwAA&#10;AAAAAAAAAAAAAAAfAQAAX3JlbHMvLnJlbHNQSwECLQAUAAYACAAAACEAaINmY8MAAADbAAAADwAA&#10;AAAAAAAAAAAAAAAHAgAAZHJzL2Rvd25yZXYueG1sUEsFBgAAAAADAAMAtwAAAPcCAAAAAA==&#10;" strokecolor="#4579b8 [3044]"/>
                <v:line id="Straight Connector 20" o:spid="_x0000_s1030" style="position:absolute;visibility:visible;mso-wrap-style:square" from="10929,32085" to="44367,3208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kDclwQAAANsAAAAPAAAAZHJzL2Rvd25yZXYueG1sRE/NasJA&#10;EL4XfIdlBG91Y0SxqauIIIjtpbYPMM1Ok2B2Nu6OGvv07qHQ48f3v1z3rlVXCrHxbGAyzkARl942&#10;XBn4+tw9L0BFQbbYeiYDd4qwXg2ellhYf+MPuh6lUimEY4EGapGu0DqWNTmMY98RJ+7HB4eSYKi0&#10;DXhL4a7VeZbNtcOGU0ONHW1rKk/HizNwfnvfx/t3m8t89ns4hc3iRabRmNGw37yCEurlX/zn3lsD&#10;eVqfvqQfoFcPAAAA//8DAFBLAQItABQABgAIAAAAIQDb4fbL7gAAAIUBAAATAAAAAAAAAAAAAAAA&#10;AAAAAABbQ29udGVudF9UeXBlc10ueG1sUEsBAi0AFAAGAAgAAAAhAFr0LFu/AAAAFQEAAAsAAAAA&#10;AAAAAAAAAAAAHwEAAF9yZWxzLy5yZWxzUEsBAi0AFAAGAAgAAAAhAF6QNyXBAAAA2wAAAA8AAAAA&#10;AAAAAAAAAAAABwIAAGRycy9kb3ducmV2LnhtbFBLBQYAAAAAAwADALcAAAD1AgAAAAA=&#10;" strokecolor="#4579b8 [3044]"/>
                <v:line id="Straight Connector 21" o:spid="_x0000_s1031" style="position:absolute;flip:y;visibility:visible;mso-wrap-style:square" from="14500,25159" to="40579,252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maDYxQAAANsAAAAPAAAAZHJzL2Rvd25yZXYueG1sRI9Pa8JA&#10;FMTvgt9heQVvdRMVW1JXEUEMCv1jPXh8ZF+T0OzbmF1N9NN3hYLHYWZ+w8wWnanEhRpXWlYQDyMQ&#10;xJnVJecKDt/r51cQziNrrCyTgis5WMz7vRkm2rb8RZe9z0WAsEtQQeF9nUjpsoIMuqGtiYP3YxuD&#10;Psgml7rBNsBNJUdRNJUGSw4LBda0Kij73Z+NgjTl7fbG649j/Hna+HG5e5+0L0oNnrrlGwhPnX+E&#10;/9upVjCK4f4l/AA5/wMAAP//AwBQSwECLQAUAAYACAAAACEA2+H2y+4AAACFAQAAEwAAAAAAAAAA&#10;AAAAAAAAAAAAW0NvbnRlbnRfVHlwZXNdLnhtbFBLAQItABQABgAIAAAAIQBa9CxbvwAAABUBAAAL&#10;AAAAAAAAAAAAAAAAAB8BAABfcmVscy8ucmVsc1BLAQItABQABgAIAAAAIQBYmaDYxQAAANsAAAAP&#10;AAAAAAAAAAAAAAAAAAcCAABkcnMvZG93bnJldi54bWxQSwUGAAAAAAMAAwC3AAAA+QIAAAAA&#10;" strokecolor="#4579b8 [3044]"/>
                <v:line id="Straight Connector 22" o:spid="_x0000_s1032" style="position:absolute;visibility:visible;mso-wrap-style:square" from="18937,16827" to="36143,1682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DgzJxAAAANsAAAAPAAAAZHJzL2Rvd25yZXYueG1sRI9Ra8JA&#10;EITfhf6HYwu+6aUpikZPkUJBbF9q+wPW3JoEc3vp3VZjf71XKPg4zMw3zHLdu1adKcTGs4GncQaK&#10;uPS24crA1+fraAYqCrLF1jMZuFKE9ephsMTC+gt/0HkvlUoQjgUaqEW6QutY1uQwjn1HnLyjDw4l&#10;yVBpG/CS4K7VeZZNtcOG00KNHb3UVJ72P87A99v7Nl4PbS7Tye/uFDazuTxHY4aP/WYBSqiXe/i/&#10;vbUG8hz+vqQfoFc3AAAA//8DAFBLAQItABQABgAIAAAAIQDb4fbL7gAAAIUBAAATAAAAAAAAAAAA&#10;AAAAAAAAAABbQ29udGVudF9UeXBlc10ueG1sUEsBAi0AFAAGAAgAAAAhAFr0LFu/AAAAFQEAAAsA&#10;AAAAAAAAAAAAAAAAHwEAAF9yZWxzLy5yZWxzUEsBAi0AFAAGAAgAAAAhAMEODMnEAAAA2wAAAA8A&#10;AAAAAAAAAAAAAAAABwIAAGRycy9kb3ducmV2LnhtbFBLBQYAAAAAAwADALcAAAD4AgAAAAA=&#10;" strokecolor="#4579b8 [3044]"/>
              </v:group>
            </w:pict>
          </mc:Fallback>
        </mc:AlternateContent>
      </w:r>
      <w:r w:rsidR="003072C5">
        <w:br w:type="page"/>
      </w:r>
    </w:p>
    <w:p w14:paraId="6DAF232B" w14:textId="61A3212A" w:rsidR="00024BAE" w:rsidRDefault="00865728" w:rsidP="00024BAE">
      <w:pPr>
        <w:pStyle w:val="DocumentTitle"/>
      </w:pPr>
      <w:bookmarkStart w:id="6" w:name="genetics_memory"/>
      <w:r w:rsidRPr="00306873">
        <w:rPr>
          <w:noProof/>
          <w:sz w:val="28"/>
          <w:szCs w:val="28"/>
          <w:lang w:eastAsia="en-US"/>
        </w:rPr>
        <w:lastRenderedPageBreak/>
        <mc:AlternateContent>
          <mc:Choice Requires="wps">
            <w:drawing>
              <wp:anchor distT="0" distB="0" distL="114300" distR="114300" simplePos="0" relativeHeight="251724800" behindDoc="1" locked="0" layoutInCell="1" allowOverlap="1" wp14:anchorId="085C9719" wp14:editId="649D5A41">
                <wp:simplePos x="0" y="0"/>
                <wp:positionH relativeFrom="margin">
                  <wp:align>right</wp:align>
                </wp:positionH>
                <wp:positionV relativeFrom="paragraph">
                  <wp:posOffset>-311285</wp:posOffset>
                </wp:positionV>
                <wp:extent cx="3709035" cy="573932"/>
                <wp:effectExtent l="0" t="0" r="24765" b="17145"/>
                <wp:wrapNone/>
                <wp:docPr id="5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08054537" w14:textId="77777777" w:rsidR="00024DB4" w:rsidRPr="00C73C1C" w:rsidRDefault="00024DB4" w:rsidP="00865728">
                            <w:pPr>
                              <w:rPr>
                                <w:rFonts w:ascii="Verdana" w:hAnsi="Verdana"/>
                                <w:b/>
                                <w:sz w:val="14"/>
                                <w:szCs w:val="16"/>
                              </w:rPr>
                            </w:pPr>
                            <w:r w:rsidRPr="00C73C1C">
                              <w:rPr>
                                <w:rFonts w:ascii="Verdana" w:hAnsi="Verdana"/>
                                <w:sz w:val="14"/>
                                <w:szCs w:val="16"/>
                              </w:rPr>
                              <w:t>Aligned to the following standards:</w:t>
                            </w:r>
                          </w:p>
                          <w:p w14:paraId="4D3CFEC9" w14:textId="1D85073D" w:rsidR="00024DB4" w:rsidRPr="00C73C1C" w:rsidRDefault="00024DB4" w:rsidP="00865728">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85C9719" id="_x0000_s1073" type="#_x0000_t202" style="position:absolute;margin-left:240.85pt;margin-top:-24.5pt;width:292.05pt;height:45.2pt;z-index:-251591680;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RkS8FgIAACcEAAAOAAAAZHJzL2Uyb0RvYy54bWysU81u2zAMvg/YOwi6L3acZGmMOEWXLsOA&#10;7gdo9wCyLMfCZFGTlNjZ05eS3TTrtsswHQRSpD6SH8n1dd8qchTWSdAFnU5SSoTmUEm9L+i3h92b&#10;K0qcZ7piCrQo6Ek4er15/WrdmVxk0ICqhCUIol3emYI23ps8SRxvRMvcBIzQaKzBtsyjavdJZVmH&#10;6K1KsjR9m3RgK2OBC+fw9XYw0k3Er2vB/Ze6dsITVVDMzcfbxrsMd7JZs3xvmWkkH9Ng/5BFy6TG&#10;oGeoW+YZOVj5G1QruQUHtZ9waBOoa8lFrAGrmaYvqrlvmBGxFiTHmTNN7v/B8s/He/PVEt+/gx4b&#10;GItw5g74d0c0bBum9+LGWugawSoMPA2UJZ1x+fg1UO1yF0DK7hNU2GR28BCB+tq2gRWskyA6NuB0&#10;Jl30nnB8nC3TVTpbUMLRtljOVrMshmD5029jnf8goCVBKKjFpkZ0drxzPmTD8ieXEMyBktVOKhUV&#10;uy+3ypIjwwHYxTOi/+KmNOkKulpki4GAv0Kk8fwJopUeJ1nJtqBXZyeWB9re6yrOmWdSDTKmrPTI&#10;Y6BuINH3ZU9kVdBsGSIEXkuoTsishWFycdNQaMD+pKTDqS2o+3FgVlCiPmrszmo6n4cxj8p8scxQ&#10;sZeW8tLCNEeognpKBnHr42oE4jTcYBdrGQl+zmTMGacx8j5uThj3Sz16Pe/35hEAAP//AwBQSwME&#10;FAAGAAgAAAAhAFuEDJ3eAAAABwEAAA8AAABkcnMvZG93bnJldi54bWxMj8FOwzAQRO9I/IO1SFxQ&#10;6wRMSUOcCiGB6A3aCq5uvE0i7HWw3TT8PeYEtx3NaOZttZqsYSP60DuSkM8zYEiN0z21Enbbp1kB&#10;LERFWhlHKOEbA6zq87NKldqd6A3HTWxZKqFQKgldjEPJeWg6tCrM3YCUvIPzVsUkfcu1V6dUbg2/&#10;zrIFt6qntNCpAR87bD43RyuhEC/jR1jfvL43i4NZxqu78fnLS3l5MT3cA4s4xb8w/OIndKgT094d&#10;SQdmJKRHooSZWKYj2beFyIHtJYhcAK8r/p+//gEAAP//AwBQSwECLQAUAAYACAAAACEAtoM4kv4A&#10;AADhAQAAEwAAAAAAAAAAAAAAAAAAAAAAW0NvbnRlbnRfVHlwZXNdLnhtbFBLAQItABQABgAIAAAA&#10;IQA4/SH/1gAAAJQBAAALAAAAAAAAAAAAAAAAAC8BAABfcmVscy8ucmVsc1BLAQItABQABgAIAAAA&#10;IQBLRkS8FgIAACcEAAAOAAAAAAAAAAAAAAAAAC4CAABkcnMvZTJvRG9jLnhtbFBLAQItABQABgAI&#10;AAAAIQBbhAyd3gAAAAcBAAAPAAAAAAAAAAAAAAAAAHAEAABkcnMvZG93bnJldi54bWxQSwUGAAAA&#10;AAQABADzAAAAewUAAAAA&#10;">
                <v:textbox>
                  <w:txbxContent>
                    <w:p w14:paraId="08054537" w14:textId="77777777" w:rsidR="00024DB4" w:rsidRPr="00C73C1C" w:rsidRDefault="00024DB4" w:rsidP="00865728">
                      <w:pPr>
                        <w:rPr>
                          <w:rFonts w:ascii="Verdana" w:hAnsi="Verdana"/>
                          <w:b/>
                          <w:sz w:val="14"/>
                          <w:szCs w:val="16"/>
                        </w:rPr>
                      </w:pPr>
                      <w:r w:rsidRPr="00C73C1C">
                        <w:rPr>
                          <w:rFonts w:ascii="Verdana" w:hAnsi="Verdana"/>
                          <w:sz w:val="14"/>
                          <w:szCs w:val="16"/>
                        </w:rPr>
                        <w:t>Aligned to the following standards:</w:t>
                      </w:r>
                    </w:p>
                    <w:p w14:paraId="4D3CFEC9" w14:textId="1D85073D" w:rsidR="00024DB4" w:rsidRPr="00C73C1C" w:rsidRDefault="00024DB4" w:rsidP="00865728">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margin"/>
              </v:shape>
            </w:pict>
          </mc:Fallback>
        </mc:AlternateContent>
      </w:r>
      <w:r w:rsidR="00024BAE">
        <w:t>Genetics Memory</w:t>
      </w:r>
      <w:r w:rsidR="0042361A">
        <w:t xml:space="preserve"> Cards</w:t>
      </w:r>
    </w:p>
    <w:bookmarkEnd w:id="6"/>
    <w:p w14:paraId="3BF7E24D" w14:textId="77777777" w:rsidR="00023DA8" w:rsidRDefault="00024BAE" w:rsidP="00791DB4">
      <w:pPr>
        <w:pStyle w:val="FFASub1"/>
        <w:spacing w:line="240" w:lineRule="auto"/>
      </w:pPr>
      <w:r>
        <w:t xml:space="preserve">Directions:  </w:t>
      </w:r>
    </w:p>
    <w:p w14:paraId="72E51065" w14:textId="77C7B5B9" w:rsidR="00024BAE" w:rsidRDefault="00791DB4" w:rsidP="008C6811">
      <w:pPr>
        <w:pStyle w:val="FFABody"/>
      </w:pPr>
      <w:r>
        <w:t>U</w:t>
      </w:r>
      <w:r w:rsidR="00023DA8">
        <w:t>s</w:t>
      </w:r>
      <w:r>
        <w:t xml:space="preserve">ing </w:t>
      </w:r>
      <w:r w:rsidR="00545747">
        <w:t xml:space="preserve">the </w:t>
      </w:r>
      <w:r>
        <w:t xml:space="preserve">rules </w:t>
      </w:r>
      <w:r w:rsidR="00545747">
        <w:t xml:space="preserve">from </w:t>
      </w:r>
      <w:r>
        <w:t>the game “memory</w:t>
      </w:r>
      <w:r w:rsidR="00545747">
        <w:t>,</w:t>
      </w:r>
      <w:r>
        <w:t>”</w:t>
      </w:r>
      <w:r w:rsidR="00023DA8">
        <w:t xml:space="preserve"> match</w:t>
      </w:r>
      <w:r>
        <w:t xml:space="preserve"> each of the following terms and definitions.</w:t>
      </w:r>
    </w:p>
    <w:p w14:paraId="1AB078AF" w14:textId="77777777" w:rsidR="00024BAE" w:rsidRDefault="00024BAE" w:rsidP="00234B6F">
      <w:pPr>
        <w:pStyle w:val="FFABody"/>
        <w:rPr>
          <w:rFonts w:ascii="Georgia" w:hAnsi="Georgia"/>
          <w:sz w:val="24"/>
          <w:szCs w:val="24"/>
        </w:rPr>
      </w:pPr>
    </w:p>
    <w:tbl>
      <w:tblPr>
        <w:tblStyle w:val="TableGrid"/>
        <w:tblW w:w="0" w:type="auto"/>
        <w:tblLook w:val="04A0" w:firstRow="1" w:lastRow="0" w:firstColumn="1" w:lastColumn="0" w:noHBand="0" w:noVBand="1"/>
      </w:tblPr>
      <w:tblGrid>
        <w:gridCol w:w="5395"/>
        <w:gridCol w:w="5395"/>
      </w:tblGrid>
      <w:tr w:rsidR="00791DB4" w14:paraId="2746E4EB" w14:textId="77777777" w:rsidTr="00D51F4B">
        <w:trPr>
          <w:trHeight w:val="2880"/>
        </w:trPr>
        <w:tc>
          <w:tcPr>
            <w:tcW w:w="5395" w:type="dxa"/>
            <w:vAlign w:val="center"/>
          </w:tcPr>
          <w:p w14:paraId="2DA9C3E5" w14:textId="7C542E70" w:rsidR="00791DB4" w:rsidRPr="004A1C52" w:rsidRDefault="007D3E55">
            <w:pPr>
              <w:pStyle w:val="FFABody"/>
              <w:jc w:val="center"/>
              <w:rPr>
                <w:sz w:val="24"/>
                <w:szCs w:val="24"/>
              </w:rPr>
            </w:pPr>
            <w:r w:rsidRPr="004A1C52">
              <w:rPr>
                <w:sz w:val="24"/>
                <w:szCs w:val="24"/>
              </w:rPr>
              <w:t>Domestication</w:t>
            </w:r>
          </w:p>
        </w:tc>
        <w:tc>
          <w:tcPr>
            <w:tcW w:w="5395" w:type="dxa"/>
            <w:vAlign w:val="center"/>
          </w:tcPr>
          <w:p w14:paraId="386236F7" w14:textId="77777777" w:rsidR="00791DB4" w:rsidRDefault="007D3E55">
            <w:pPr>
              <w:pStyle w:val="FFABody"/>
              <w:jc w:val="center"/>
              <w:rPr>
                <w:rFonts w:eastAsia="ヒラギノ角ゴ Pro W3" w:cs="Times New Roman"/>
                <w:color w:val="000000"/>
                <w:sz w:val="24"/>
                <w:szCs w:val="24"/>
                <w:lang w:eastAsia="en-US"/>
              </w:rPr>
            </w:pPr>
            <w:r w:rsidRPr="004A1C52">
              <w:rPr>
                <w:rFonts w:eastAsia="ヒラギノ角ゴ Pro W3" w:cs="Times New Roman"/>
                <w:color w:val="000000"/>
                <w:sz w:val="24"/>
                <w:szCs w:val="24"/>
                <w:lang w:eastAsia="en-US"/>
              </w:rPr>
              <w:t>The process of taking a group of animals from the wild and, through a process of selection, causing them to become accustomed to human interaction. Usually involves selecting for certain desirable characteristics by breeding two animals with the desirable characteristic.</w:t>
            </w:r>
          </w:p>
          <w:p w14:paraId="64CCFE5B" w14:textId="66D52366" w:rsidR="004A1C52" w:rsidRPr="004A1C52" w:rsidRDefault="004A1C52">
            <w:pPr>
              <w:pStyle w:val="FFABody"/>
              <w:jc w:val="center"/>
              <w:rPr>
                <w:rFonts w:ascii="Georgia" w:hAnsi="Georgia"/>
                <w:sz w:val="24"/>
                <w:szCs w:val="24"/>
              </w:rPr>
            </w:pPr>
          </w:p>
        </w:tc>
      </w:tr>
      <w:tr w:rsidR="00791DB4" w14:paraId="27BAF626" w14:textId="77777777" w:rsidTr="00D51F4B">
        <w:trPr>
          <w:trHeight w:val="2880"/>
        </w:trPr>
        <w:tc>
          <w:tcPr>
            <w:tcW w:w="5395" w:type="dxa"/>
            <w:vAlign w:val="center"/>
          </w:tcPr>
          <w:p w14:paraId="65C8C883" w14:textId="44867AB2" w:rsidR="00791DB4" w:rsidRPr="004A1C52" w:rsidRDefault="007D3E55">
            <w:pPr>
              <w:pStyle w:val="FFABody"/>
              <w:jc w:val="center"/>
              <w:rPr>
                <w:sz w:val="24"/>
                <w:szCs w:val="24"/>
              </w:rPr>
            </w:pPr>
            <w:r w:rsidRPr="004A1C52">
              <w:rPr>
                <w:sz w:val="24"/>
                <w:szCs w:val="24"/>
              </w:rPr>
              <w:t>Phenotypes</w:t>
            </w:r>
          </w:p>
        </w:tc>
        <w:tc>
          <w:tcPr>
            <w:tcW w:w="5395" w:type="dxa"/>
            <w:vAlign w:val="center"/>
          </w:tcPr>
          <w:p w14:paraId="72DD2C3C" w14:textId="7E5E17BB" w:rsidR="007D3E55" w:rsidRPr="004A1C52" w:rsidRDefault="007D3E55">
            <w:pPr>
              <w:tabs>
                <w:tab w:val="left" w:pos="360"/>
                <w:tab w:val="left" w:pos="720"/>
                <w:tab w:val="left" w:pos="1080"/>
                <w:tab w:val="left" w:pos="1440"/>
                <w:tab w:val="left" w:pos="1800"/>
                <w:tab w:val="left" w:pos="2160"/>
                <w:tab w:val="left" w:pos="2520"/>
                <w:tab w:val="left" w:pos="2880"/>
              </w:tabs>
              <w:ind w:left="2520" w:hanging="2520"/>
              <w:jc w:val="center"/>
              <w:rPr>
                <w:rFonts w:ascii="Verdana" w:eastAsia="ヒラギノ角ゴ Pro W3" w:hAnsi="Verdana" w:cs="Times New Roman"/>
                <w:color w:val="000000"/>
                <w:lang w:eastAsia="en-US"/>
              </w:rPr>
            </w:pPr>
            <w:r w:rsidRPr="004A1C52">
              <w:rPr>
                <w:rFonts w:ascii="Verdana" w:eastAsia="ヒラギノ角ゴ Pro W3" w:hAnsi="Verdana" w:cs="Times New Roman"/>
                <w:color w:val="000000"/>
                <w:lang w:eastAsia="en-US"/>
              </w:rPr>
              <w:t xml:space="preserve">Observable or measurable </w:t>
            </w:r>
            <w:proofErr w:type="gramStart"/>
            <w:r w:rsidRPr="004A1C52">
              <w:rPr>
                <w:rFonts w:ascii="Verdana" w:eastAsia="ヒラギノ角ゴ Pro W3" w:hAnsi="Verdana" w:cs="Times New Roman"/>
                <w:color w:val="000000"/>
                <w:lang w:eastAsia="en-US"/>
              </w:rPr>
              <w:t>traits;</w:t>
            </w:r>
            <w:proofErr w:type="gramEnd"/>
          </w:p>
          <w:p w14:paraId="20209136" w14:textId="001EEBB1" w:rsidR="004A1C52" w:rsidRDefault="007D3E55">
            <w:pPr>
              <w:tabs>
                <w:tab w:val="left" w:pos="360"/>
                <w:tab w:val="left" w:pos="720"/>
                <w:tab w:val="left" w:pos="1080"/>
                <w:tab w:val="left" w:pos="1440"/>
                <w:tab w:val="left" w:pos="1800"/>
                <w:tab w:val="left" w:pos="2160"/>
                <w:tab w:val="left" w:pos="2520"/>
                <w:tab w:val="left" w:pos="2880"/>
              </w:tabs>
              <w:ind w:left="2520" w:hanging="2520"/>
              <w:jc w:val="center"/>
              <w:rPr>
                <w:rFonts w:ascii="Verdana" w:eastAsia="ヒラギノ角ゴ Pro W3" w:hAnsi="Verdana" w:cs="Times New Roman"/>
                <w:color w:val="000000"/>
                <w:lang w:eastAsia="en-US"/>
              </w:rPr>
            </w:pPr>
            <w:r w:rsidRPr="004A1C52">
              <w:rPr>
                <w:rFonts w:ascii="Verdana" w:eastAsia="ヒラギノ角ゴ Pro W3" w:hAnsi="Verdana" w:cs="Times New Roman"/>
                <w:color w:val="000000"/>
                <w:lang w:eastAsia="en-US"/>
              </w:rPr>
              <w:t>a result of two contributing factors:</w:t>
            </w:r>
          </w:p>
          <w:p w14:paraId="3F67B043" w14:textId="2514AA9C" w:rsidR="004A1C52" w:rsidRDefault="007D3E55" w:rsidP="00D51F4B">
            <w:pPr>
              <w:tabs>
                <w:tab w:val="left" w:pos="360"/>
                <w:tab w:val="left" w:pos="720"/>
                <w:tab w:val="left" w:pos="1080"/>
                <w:tab w:val="left" w:pos="1440"/>
                <w:tab w:val="left" w:pos="1800"/>
                <w:tab w:val="left" w:pos="2160"/>
                <w:tab w:val="left" w:pos="2520"/>
                <w:tab w:val="left" w:pos="2880"/>
              </w:tabs>
              <w:ind w:left="2520" w:hanging="2520"/>
              <w:jc w:val="center"/>
            </w:pPr>
            <w:r w:rsidRPr="004A1C52">
              <w:rPr>
                <w:rFonts w:ascii="Verdana" w:eastAsia="ヒラギノ角ゴ Pro W3" w:hAnsi="Verdana" w:cs="Times New Roman"/>
                <w:color w:val="000000"/>
                <w:lang w:eastAsia="en-US"/>
              </w:rPr>
              <w:t>environment and genotype</w:t>
            </w:r>
          </w:p>
          <w:p w14:paraId="62C12BD2" w14:textId="77777777" w:rsidR="004A1C52" w:rsidRPr="004A1C52" w:rsidRDefault="004A1C52">
            <w:pPr>
              <w:pStyle w:val="FFABody"/>
              <w:jc w:val="center"/>
              <w:rPr>
                <w:rFonts w:ascii="Georgia" w:hAnsi="Georgia"/>
                <w:sz w:val="24"/>
                <w:szCs w:val="24"/>
              </w:rPr>
            </w:pPr>
          </w:p>
        </w:tc>
      </w:tr>
      <w:tr w:rsidR="00791DB4" w14:paraId="5061B6D4" w14:textId="77777777" w:rsidTr="00D51F4B">
        <w:trPr>
          <w:trHeight w:val="2880"/>
        </w:trPr>
        <w:tc>
          <w:tcPr>
            <w:tcW w:w="5395" w:type="dxa"/>
            <w:vAlign w:val="center"/>
          </w:tcPr>
          <w:p w14:paraId="4A81E7FF" w14:textId="29F6DBE1" w:rsidR="00791DB4" w:rsidRPr="004A1C52" w:rsidRDefault="007D3E55">
            <w:pPr>
              <w:pStyle w:val="FFABody"/>
              <w:jc w:val="center"/>
              <w:rPr>
                <w:sz w:val="24"/>
                <w:szCs w:val="24"/>
              </w:rPr>
            </w:pPr>
            <w:r w:rsidRPr="004A1C52">
              <w:rPr>
                <w:sz w:val="24"/>
                <w:szCs w:val="24"/>
              </w:rPr>
              <w:t>Heritability</w:t>
            </w:r>
          </w:p>
        </w:tc>
        <w:tc>
          <w:tcPr>
            <w:tcW w:w="5395" w:type="dxa"/>
            <w:vAlign w:val="center"/>
          </w:tcPr>
          <w:p w14:paraId="07E1CC3D" w14:textId="495E3B9C" w:rsidR="004A1C52" w:rsidRDefault="007D3E55">
            <w:pPr>
              <w:pStyle w:val="FFABody"/>
              <w:jc w:val="center"/>
              <w:rPr>
                <w:rFonts w:ascii="Georgia" w:hAnsi="Georgia"/>
                <w:sz w:val="24"/>
                <w:szCs w:val="24"/>
              </w:rPr>
            </w:pPr>
            <w:r w:rsidRPr="004A1C52">
              <w:rPr>
                <w:rFonts w:eastAsia="ヒラギノ角ゴ Pro W3" w:cs="Times New Roman"/>
                <w:color w:val="000000"/>
                <w:sz w:val="24"/>
                <w:szCs w:val="24"/>
                <w:lang w:eastAsia="en-US"/>
              </w:rPr>
              <w:t>The ability of a trait to be passed on</w:t>
            </w:r>
          </w:p>
          <w:p w14:paraId="74ADF375" w14:textId="1C4686A4" w:rsidR="004A1C52" w:rsidRPr="004A1C52" w:rsidRDefault="004A1C52">
            <w:pPr>
              <w:pStyle w:val="FFABody"/>
              <w:jc w:val="center"/>
              <w:rPr>
                <w:rFonts w:ascii="Georgia" w:hAnsi="Georgia"/>
                <w:sz w:val="24"/>
                <w:szCs w:val="24"/>
              </w:rPr>
            </w:pPr>
          </w:p>
        </w:tc>
      </w:tr>
      <w:tr w:rsidR="00791DB4" w14:paraId="27D918B6" w14:textId="77777777" w:rsidTr="00D51F4B">
        <w:trPr>
          <w:trHeight w:val="2880"/>
        </w:trPr>
        <w:tc>
          <w:tcPr>
            <w:tcW w:w="5395" w:type="dxa"/>
            <w:vAlign w:val="center"/>
          </w:tcPr>
          <w:p w14:paraId="4FAFCF70" w14:textId="6FD437E1" w:rsidR="00791DB4" w:rsidRPr="004A1C52" w:rsidRDefault="007D3E55">
            <w:pPr>
              <w:pStyle w:val="FFABody"/>
              <w:jc w:val="center"/>
              <w:rPr>
                <w:sz w:val="24"/>
                <w:szCs w:val="24"/>
              </w:rPr>
            </w:pPr>
            <w:r w:rsidRPr="004A1C52">
              <w:rPr>
                <w:sz w:val="24"/>
                <w:szCs w:val="24"/>
              </w:rPr>
              <w:t>Breeding Stock</w:t>
            </w:r>
          </w:p>
        </w:tc>
        <w:tc>
          <w:tcPr>
            <w:tcW w:w="5395" w:type="dxa"/>
            <w:vAlign w:val="center"/>
          </w:tcPr>
          <w:p w14:paraId="4AF44295" w14:textId="0CBBD6E1" w:rsidR="004A1C52" w:rsidRDefault="00CF1FA3">
            <w:pPr>
              <w:pStyle w:val="FFABody"/>
              <w:jc w:val="center"/>
              <w:rPr>
                <w:rFonts w:ascii="Georgia" w:hAnsi="Georgia"/>
                <w:sz w:val="24"/>
                <w:szCs w:val="24"/>
              </w:rPr>
            </w:pPr>
            <w:r w:rsidRPr="004A1C52">
              <w:rPr>
                <w:rFonts w:eastAsia="ヒラギノ角ゴ Pro W3" w:cs="Times New Roman"/>
                <w:color w:val="000000"/>
                <w:sz w:val="24"/>
                <w:szCs w:val="24"/>
                <w:lang w:eastAsia="en-US"/>
              </w:rPr>
              <w:t>Sexually mature poultry of both sexes raised specifically to produce offspring</w:t>
            </w:r>
          </w:p>
          <w:p w14:paraId="26B5CF29" w14:textId="43EDFE2A" w:rsidR="004A1C52" w:rsidRPr="004A1C52" w:rsidRDefault="004A1C52">
            <w:pPr>
              <w:pStyle w:val="FFABody"/>
              <w:jc w:val="center"/>
              <w:rPr>
                <w:rFonts w:ascii="Georgia" w:hAnsi="Georgia"/>
                <w:sz w:val="24"/>
                <w:szCs w:val="24"/>
              </w:rPr>
            </w:pPr>
          </w:p>
        </w:tc>
      </w:tr>
    </w:tbl>
    <w:p w14:paraId="586BBDEE" w14:textId="292B2663" w:rsidR="004A1C52" w:rsidRDefault="004A1C52">
      <w:r>
        <w:br w:type="page"/>
      </w:r>
    </w:p>
    <w:p w14:paraId="776C7A81" w14:textId="77777777" w:rsidR="000B0824" w:rsidRDefault="000B0824"/>
    <w:tbl>
      <w:tblPr>
        <w:tblStyle w:val="TableGrid"/>
        <w:tblW w:w="0" w:type="auto"/>
        <w:tblLook w:val="04A0" w:firstRow="1" w:lastRow="0" w:firstColumn="1" w:lastColumn="0" w:noHBand="0" w:noVBand="1"/>
      </w:tblPr>
      <w:tblGrid>
        <w:gridCol w:w="5395"/>
        <w:gridCol w:w="5395"/>
      </w:tblGrid>
      <w:tr w:rsidR="00791DB4" w14:paraId="4CA9708C" w14:textId="77777777" w:rsidTr="00D51F4B">
        <w:trPr>
          <w:trHeight w:val="2880"/>
        </w:trPr>
        <w:tc>
          <w:tcPr>
            <w:tcW w:w="5395" w:type="dxa"/>
            <w:vAlign w:val="center"/>
          </w:tcPr>
          <w:p w14:paraId="4E95B62A" w14:textId="44ED2330" w:rsidR="00791DB4" w:rsidRPr="004A1C52" w:rsidRDefault="007D3E55" w:rsidP="004A1C52">
            <w:pPr>
              <w:pStyle w:val="FFABody"/>
              <w:jc w:val="center"/>
              <w:rPr>
                <w:sz w:val="24"/>
                <w:szCs w:val="24"/>
              </w:rPr>
            </w:pPr>
            <w:r w:rsidRPr="004A1C52">
              <w:rPr>
                <w:sz w:val="24"/>
                <w:szCs w:val="24"/>
              </w:rPr>
              <w:t>Broiler Breeders</w:t>
            </w:r>
          </w:p>
        </w:tc>
        <w:tc>
          <w:tcPr>
            <w:tcW w:w="5395" w:type="dxa"/>
            <w:vAlign w:val="center"/>
          </w:tcPr>
          <w:p w14:paraId="607A3E00" w14:textId="3B853155" w:rsidR="004A1C52" w:rsidRPr="004A1C52" w:rsidRDefault="00CF1FA3">
            <w:pPr>
              <w:pStyle w:val="FFABody"/>
              <w:jc w:val="center"/>
              <w:rPr>
                <w:sz w:val="24"/>
                <w:szCs w:val="24"/>
              </w:rPr>
            </w:pPr>
            <w:r w:rsidRPr="004A1C52">
              <w:rPr>
                <w:sz w:val="24"/>
                <w:szCs w:val="24"/>
              </w:rPr>
              <w:t>The breeding stock responsible for production of meat-type birds.</w:t>
            </w:r>
          </w:p>
        </w:tc>
      </w:tr>
      <w:tr w:rsidR="00791DB4" w14:paraId="1A0AF005" w14:textId="77777777" w:rsidTr="00D51F4B">
        <w:trPr>
          <w:trHeight w:val="2880"/>
        </w:trPr>
        <w:tc>
          <w:tcPr>
            <w:tcW w:w="5395" w:type="dxa"/>
            <w:vAlign w:val="center"/>
          </w:tcPr>
          <w:p w14:paraId="1B4F8FF1" w14:textId="6DD29631" w:rsidR="00791DB4" w:rsidRPr="004A1C52" w:rsidRDefault="007D3E55" w:rsidP="004A1C52">
            <w:pPr>
              <w:pStyle w:val="FFABody"/>
              <w:jc w:val="center"/>
              <w:rPr>
                <w:sz w:val="24"/>
                <w:szCs w:val="24"/>
              </w:rPr>
            </w:pPr>
            <w:r w:rsidRPr="004A1C52">
              <w:rPr>
                <w:sz w:val="24"/>
                <w:szCs w:val="24"/>
              </w:rPr>
              <w:t>Elite Stock</w:t>
            </w:r>
          </w:p>
        </w:tc>
        <w:tc>
          <w:tcPr>
            <w:tcW w:w="5395" w:type="dxa"/>
            <w:vAlign w:val="center"/>
          </w:tcPr>
          <w:p w14:paraId="1212C24F" w14:textId="3D448778" w:rsidR="004A1C52" w:rsidRDefault="004A1C52">
            <w:pPr>
              <w:tabs>
                <w:tab w:val="left" w:pos="360"/>
                <w:tab w:val="left" w:pos="720"/>
                <w:tab w:val="left" w:pos="1080"/>
                <w:tab w:val="left" w:pos="1440"/>
                <w:tab w:val="left" w:pos="1800"/>
                <w:tab w:val="left" w:pos="2160"/>
                <w:tab w:val="left" w:pos="2520"/>
                <w:tab w:val="left" w:pos="2880"/>
              </w:tabs>
              <w:ind w:left="2520" w:hanging="2520"/>
              <w:jc w:val="center"/>
              <w:rPr>
                <w:rFonts w:ascii="Verdana" w:eastAsia="ヒラギノ角ゴ Pro W3" w:hAnsi="Verdana" w:cs="Times New Roman"/>
                <w:color w:val="000000"/>
                <w:lang w:eastAsia="en-US"/>
              </w:rPr>
            </w:pPr>
            <w:r w:rsidRPr="004A1C52">
              <w:rPr>
                <w:rFonts w:ascii="Verdana" w:eastAsia="ヒラギノ角ゴ Pro W3" w:hAnsi="Verdana" w:cs="Times New Roman"/>
                <w:color w:val="000000"/>
                <w:lang w:eastAsia="en-US"/>
              </w:rPr>
              <w:t>T</w:t>
            </w:r>
            <w:r w:rsidR="00CF1FA3" w:rsidRPr="004A1C52">
              <w:rPr>
                <w:rFonts w:ascii="Verdana" w:eastAsia="ヒラギノ角ゴ Pro W3" w:hAnsi="Verdana" w:cs="Times New Roman"/>
                <w:color w:val="000000"/>
                <w:lang w:eastAsia="en-US"/>
              </w:rPr>
              <w:t>he most highly valued group of breeders</w:t>
            </w:r>
          </w:p>
          <w:p w14:paraId="634DB766" w14:textId="090DD9D8" w:rsidR="004A1C52" w:rsidRDefault="004A1C52">
            <w:pPr>
              <w:tabs>
                <w:tab w:val="left" w:pos="360"/>
                <w:tab w:val="left" w:pos="720"/>
                <w:tab w:val="left" w:pos="1080"/>
                <w:tab w:val="left" w:pos="1440"/>
                <w:tab w:val="left" w:pos="1800"/>
                <w:tab w:val="left" w:pos="2160"/>
                <w:tab w:val="left" w:pos="2520"/>
                <w:tab w:val="left" w:pos="2880"/>
              </w:tabs>
              <w:ind w:left="2520" w:hanging="2520"/>
              <w:jc w:val="center"/>
              <w:rPr>
                <w:rFonts w:ascii="Verdana" w:eastAsia="ヒラギノ角ゴ Pro W3" w:hAnsi="Verdana" w:cs="Times New Roman"/>
                <w:color w:val="000000"/>
                <w:lang w:eastAsia="en-US"/>
              </w:rPr>
            </w:pPr>
            <w:r w:rsidRPr="004A1C52">
              <w:rPr>
                <w:rFonts w:ascii="Verdana" w:eastAsia="ヒラギノ角ゴ Pro W3" w:hAnsi="Verdana" w:cs="Times New Roman"/>
                <w:color w:val="000000"/>
                <w:lang w:eastAsia="en-US"/>
              </w:rPr>
              <w:t xml:space="preserve">since they contain </w:t>
            </w:r>
            <w:r w:rsidR="00CF1FA3" w:rsidRPr="004A1C52">
              <w:rPr>
                <w:rFonts w:ascii="Verdana" w:eastAsia="ヒラギノ角ゴ Pro W3" w:hAnsi="Verdana" w:cs="Times New Roman"/>
                <w:color w:val="000000"/>
                <w:lang w:eastAsia="en-US"/>
              </w:rPr>
              <w:t>the ideal genetics and</w:t>
            </w:r>
          </w:p>
          <w:p w14:paraId="07EB6E4F" w14:textId="736AEDC3" w:rsidR="004A1C52" w:rsidRDefault="00CF1FA3">
            <w:pPr>
              <w:tabs>
                <w:tab w:val="left" w:pos="360"/>
                <w:tab w:val="left" w:pos="720"/>
                <w:tab w:val="left" w:pos="1080"/>
                <w:tab w:val="left" w:pos="1440"/>
                <w:tab w:val="left" w:pos="1800"/>
                <w:tab w:val="left" w:pos="2160"/>
                <w:tab w:val="left" w:pos="2520"/>
                <w:tab w:val="left" w:pos="2880"/>
              </w:tabs>
              <w:ind w:left="2520" w:hanging="2520"/>
              <w:jc w:val="center"/>
              <w:rPr>
                <w:rFonts w:ascii="Verdana" w:eastAsia="ヒラギノ角ゴ Pro W3" w:hAnsi="Verdana" w:cs="Times New Roman"/>
                <w:color w:val="000000"/>
                <w:lang w:eastAsia="en-US"/>
              </w:rPr>
            </w:pPr>
            <w:r w:rsidRPr="004A1C52">
              <w:rPr>
                <w:rFonts w:ascii="Verdana" w:eastAsia="ヒラギノ角ゴ Pro W3" w:hAnsi="Verdana" w:cs="Times New Roman"/>
                <w:color w:val="000000"/>
                <w:lang w:eastAsia="en-US"/>
              </w:rPr>
              <w:t>are responsible for maintaining the</w:t>
            </w:r>
          </w:p>
          <w:p w14:paraId="4B38570D" w14:textId="6DF37AA1" w:rsidR="00CF1FA3" w:rsidRPr="004A1C52" w:rsidRDefault="00CF1FA3">
            <w:pPr>
              <w:tabs>
                <w:tab w:val="left" w:pos="360"/>
                <w:tab w:val="left" w:pos="720"/>
                <w:tab w:val="left" w:pos="1080"/>
                <w:tab w:val="left" w:pos="1440"/>
                <w:tab w:val="left" w:pos="1800"/>
                <w:tab w:val="left" w:pos="2160"/>
                <w:tab w:val="left" w:pos="2520"/>
                <w:tab w:val="left" w:pos="2880"/>
              </w:tabs>
              <w:ind w:left="2520" w:hanging="2520"/>
              <w:jc w:val="center"/>
              <w:rPr>
                <w:rFonts w:ascii="Verdana" w:eastAsia="ヒラギノ角ゴ Pro W3" w:hAnsi="Verdana" w:cs="Times New Roman"/>
                <w:color w:val="000000"/>
                <w:lang w:eastAsia="en-US"/>
              </w:rPr>
            </w:pPr>
            <w:r w:rsidRPr="004A1C52">
              <w:rPr>
                <w:rFonts w:ascii="Verdana" w:eastAsia="ヒラギノ角ゴ Pro W3" w:hAnsi="Verdana" w:cs="Times New Roman"/>
                <w:color w:val="000000"/>
                <w:lang w:eastAsia="en-US"/>
              </w:rPr>
              <w:t>genetic line.</w:t>
            </w:r>
          </w:p>
          <w:p w14:paraId="5651C54D" w14:textId="77777777" w:rsidR="004A1C52" w:rsidRPr="004A1C52" w:rsidRDefault="004A1C52" w:rsidP="00D51F4B">
            <w:pPr>
              <w:pStyle w:val="FFABody"/>
              <w:rPr>
                <w:rFonts w:ascii="Georgia" w:hAnsi="Georgia"/>
                <w:sz w:val="24"/>
                <w:szCs w:val="24"/>
              </w:rPr>
            </w:pPr>
          </w:p>
        </w:tc>
      </w:tr>
      <w:tr w:rsidR="00791DB4" w14:paraId="1C0276B0" w14:textId="77777777" w:rsidTr="00D51F4B">
        <w:trPr>
          <w:trHeight w:val="2880"/>
        </w:trPr>
        <w:tc>
          <w:tcPr>
            <w:tcW w:w="5395" w:type="dxa"/>
            <w:vAlign w:val="center"/>
          </w:tcPr>
          <w:p w14:paraId="30A6A983" w14:textId="42D8C658" w:rsidR="00791DB4" w:rsidRPr="004A1C52" w:rsidRDefault="007D3E55" w:rsidP="004A1C52">
            <w:pPr>
              <w:pStyle w:val="FFABody"/>
              <w:jc w:val="center"/>
              <w:rPr>
                <w:sz w:val="24"/>
                <w:szCs w:val="24"/>
              </w:rPr>
            </w:pPr>
            <w:r w:rsidRPr="004A1C52">
              <w:rPr>
                <w:sz w:val="24"/>
                <w:szCs w:val="24"/>
              </w:rPr>
              <w:t>Genotype</w:t>
            </w:r>
          </w:p>
        </w:tc>
        <w:tc>
          <w:tcPr>
            <w:tcW w:w="5395" w:type="dxa"/>
            <w:vAlign w:val="center"/>
          </w:tcPr>
          <w:p w14:paraId="4A7790A4" w14:textId="7FC27087" w:rsidR="00791DB4" w:rsidRDefault="004A1C52">
            <w:pPr>
              <w:pStyle w:val="FFABody"/>
              <w:jc w:val="center"/>
              <w:rPr>
                <w:rFonts w:eastAsia="ヒラギノ角ゴ Pro W3" w:cs="Times New Roman"/>
                <w:color w:val="000000"/>
                <w:sz w:val="24"/>
                <w:szCs w:val="24"/>
                <w:lang w:eastAsia="en-US"/>
              </w:rPr>
            </w:pPr>
            <w:r w:rsidRPr="004A1C52">
              <w:rPr>
                <w:rFonts w:eastAsia="ヒラギノ角ゴ Pro W3" w:cs="Times New Roman"/>
                <w:color w:val="000000"/>
                <w:sz w:val="24"/>
                <w:szCs w:val="24"/>
                <w:lang w:eastAsia="en-US"/>
              </w:rPr>
              <w:t>Describes the genes that the animal possesses within its DNA</w:t>
            </w:r>
          </w:p>
          <w:p w14:paraId="04C1DB30" w14:textId="52C7634C" w:rsidR="004A1C52" w:rsidRPr="004A1C52" w:rsidRDefault="004A1C52" w:rsidP="00D51F4B">
            <w:pPr>
              <w:pStyle w:val="FFABody"/>
              <w:rPr>
                <w:rFonts w:ascii="Georgia" w:hAnsi="Georgia"/>
                <w:sz w:val="24"/>
                <w:szCs w:val="24"/>
              </w:rPr>
            </w:pPr>
          </w:p>
        </w:tc>
      </w:tr>
      <w:tr w:rsidR="00791DB4" w14:paraId="48ADE6AC" w14:textId="77777777" w:rsidTr="00D51F4B">
        <w:trPr>
          <w:trHeight w:val="2880"/>
        </w:trPr>
        <w:tc>
          <w:tcPr>
            <w:tcW w:w="5395" w:type="dxa"/>
            <w:vAlign w:val="center"/>
          </w:tcPr>
          <w:p w14:paraId="259004E6" w14:textId="113DF138" w:rsidR="00791DB4" w:rsidRPr="004A1C52" w:rsidRDefault="007D3E55" w:rsidP="004A1C52">
            <w:pPr>
              <w:pStyle w:val="FFABody"/>
              <w:jc w:val="center"/>
              <w:rPr>
                <w:sz w:val="24"/>
                <w:szCs w:val="24"/>
              </w:rPr>
            </w:pPr>
            <w:r w:rsidRPr="004A1C52">
              <w:rPr>
                <w:sz w:val="24"/>
                <w:szCs w:val="24"/>
              </w:rPr>
              <w:t>Parent Stock</w:t>
            </w:r>
          </w:p>
        </w:tc>
        <w:tc>
          <w:tcPr>
            <w:tcW w:w="5395" w:type="dxa"/>
            <w:vAlign w:val="center"/>
          </w:tcPr>
          <w:p w14:paraId="0519B57A" w14:textId="6163E566" w:rsidR="004A1C52" w:rsidRDefault="004A1C52" w:rsidP="00D51F4B">
            <w:pPr>
              <w:jc w:val="center"/>
              <w:rPr>
                <w:rFonts w:ascii="Verdana" w:eastAsia="ヒラギノ角ゴ Pro W3" w:hAnsi="Verdana" w:cs="Times New Roman"/>
                <w:color w:val="000000"/>
                <w:lang w:eastAsia="en-US"/>
              </w:rPr>
            </w:pPr>
            <w:r w:rsidRPr="004A1C52">
              <w:rPr>
                <w:rFonts w:ascii="Verdana" w:eastAsia="ヒラギノ角ゴ Pro W3" w:hAnsi="Verdana" w:cs="Times New Roman"/>
                <w:color w:val="000000"/>
                <w:lang w:eastAsia="en-US"/>
              </w:rPr>
              <w:t>The breeders that produce either the meat</w:t>
            </w:r>
            <w:r w:rsidR="009475F6">
              <w:rPr>
                <w:rFonts w:ascii="Verdana" w:eastAsia="ヒラギノ角ゴ Pro W3" w:hAnsi="Verdana" w:cs="Times New Roman"/>
                <w:color w:val="000000"/>
                <w:lang w:eastAsia="en-US"/>
              </w:rPr>
              <w:t xml:space="preserve">- </w:t>
            </w:r>
            <w:r w:rsidRPr="004A1C52">
              <w:rPr>
                <w:rFonts w:ascii="Verdana" w:eastAsia="ヒラギノ角ゴ Pro W3" w:hAnsi="Verdana" w:cs="Times New Roman"/>
                <w:color w:val="000000"/>
                <w:lang w:eastAsia="en-US"/>
              </w:rPr>
              <w:t>or egg-type bird that is used in</w:t>
            </w:r>
          </w:p>
          <w:p w14:paraId="61C7CE0D" w14:textId="42E976FF" w:rsidR="004A1C52" w:rsidRDefault="004A1C52" w:rsidP="00D51F4B">
            <w:pPr>
              <w:tabs>
                <w:tab w:val="left" w:pos="360"/>
                <w:tab w:val="left" w:pos="720"/>
                <w:tab w:val="left" w:pos="1080"/>
                <w:tab w:val="left" w:pos="1440"/>
                <w:tab w:val="left" w:pos="1800"/>
                <w:tab w:val="left" w:pos="2160"/>
                <w:tab w:val="left" w:pos="2520"/>
                <w:tab w:val="left" w:pos="2880"/>
              </w:tabs>
              <w:ind w:left="2520" w:hanging="2520"/>
              <w:jc w:val="center"/>
            </w:pPr>
            <w:r w:rsidRPr="004A1C52">
              <w:rPr>
                <w:rFonts w:ascii="Verdana" w:eastAsia="ヒラギノ角ゴ Pro W3" w:hAnsi="Verdana" w:cs="Times New Roman"/>
                <w:color w:val="000000"/>
                <w:lang w:eastAsia="en-US"/>
              </w:rPr>
              <w:t>commercial production.</w:t>
            </w:r>
          </w:p>
          <w:p w14:paraId="21189F8F" w14:textId="77777777" w:rsidR="004A1C52" w:rsidRPr="004A1C52" w:rsidRDefault="004A1C52">
            <w:pPr>
              <w:pStyle w:val="FFABody"/>
              <w:jc w:val="center"/>
              <w:rPr>
                <w:rFonts w:ascii="Georgia" w:hAnsi="Georgia"/>
                <w:sz w:val="24"/>
                <w:szCs w:val="24"/>
              </w:rPr>
            </w:pPr>
          </w:p>
        </w:tc>
      </w:tr>
    </w:tbl>
    <w:p w14:paraId="138EF2F2" w14:textId="0233EAD6" w:rsidR="00023DA8" w:rsidRDefault="00023DA8" w:rsidP="007D3E55">
      <w:pPr>
        <w:pStyle w:val="FFABody"/>
        <w:jc w:val="center"/>
        <w:rPr>
          <w:rFonts w:ascii="Georgia" w:hAnsi="Georgia"/>
          <w:sz w:val="24"/>
          <w:szCs w:val="24"/>
        </w:rPr>
      </w:pPr>
    </w:p>
    <w:p w14:paraId="7476C7CA" w14:textId="19C53213" w:rsidR="005E746B" w:rsidRDefault="00023DA8" w:rsidP="005E746B">
      <w:pPr>
        <w:pStyle w:val="DocumentTitle"/>
      </w:pPr>
      <w:r>
        <w:br w:type="page"/>
      </w:r>
      <w:bookmarkStart w:id="7" w:name="wanted"/>
      <w:r w:rsidR="005D0D3B" w:rsidRPr="00306873">
        <w:rPr>
          <w:noProof/>
          <w:sz w:val="28"/>
          <w:szCs w:val="28"/>
          <w:lang w:eastAsia="en-US"/>
        </w:rPr>
        <w:lastRenderedPageBreak/>
        <mc:AlternateContent>
          <mc:Choice Requires="wps">
            <w:drawing>
              <wp:anchor distT="0" distB="0" distL="114300" distR="114300" simplePos="0" relativeHeight="251728896" behindDoc="1" locked="0" layoutInCell="1" allowOverlap="1" wp14:anchorId="3E36E2A5" wp14:editId="3024B7E9">
                <wp:simplePos x="0" y="0"/>
                <wp:positionH relativeFrom="margin">
                  <wp:posOffset>3116534</wp:posOffset>
                </wp:positionH>
                <wp:positionV relativeFrom="paragraph">
                  <wp:posOffset>-476588</wp:posOffset>
                </wp:positionV>
                <wp:extent cx="3709035" cy="573932"/>
                <wp:effectExtent l="0" t="0" r="24765" b="17145"/>
                <wp:wrapNone/>
                <wp:docPr id="5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53A61382" w14:textId="77777777" w:rsidR="00024DB4" w:rsidRPr="00C73C1C" w:rsidRDefault="00024DB4" w:rsidP="005D0D3B">
                            <w:pPr>
                              <w:rPr>
                                <w:rFonts w:ascii="Verdana" w:hAnsi="Verdana"/>
                                <w:b/>
                                <w:sz w:val="14"/>
                                <w:szCs w:val="16"/>
                              </w:rPr>
                            </w:pPr>
                            <w:r w:rsidRPr="00C73C1C">
                              <w:rPr>
                                <w:rFonts w:ascii="Verdana" w:hAnsi="Verdana"/>
                                <w:sz w:val="14"/>
                                <w:szCs w:val="16"/>
                              </w:rPr>
                              <w:t>Aligned to the following standards:</w:t>
                            </w:r>
                          </w:p>
                          <w:p w14:paraId="25473B18" w14:textId="137372C0" w:rsidR="00024DB4" w:rsidRPr="00C73C1C" w:rsidRDefault="00024DB4" w:rsidP="005D0D3B">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E36E2A5" id="_x0000_s1074" type="#_x0000_t202" style="position:absolute;margin-left:245.4pt;margin-top:-37.55pt;width:292.05pt;height:45.2pt;z-index:-25158758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7G/MFgIAACcEAAAOAAAAZHJzL2Uyb0RvYy54bWysU9tu2zAMfR+wfxD0vthxkiUx4hRdugwD&#10;ugvQ7QNkWY6FyaImKbGzry8lu2l2exmmB4EUqUPykNzc9K0iJ2GdBF3Q6SSlRGgOldSHgn79sn+1&#10;osR5piumQIuCnoWjN9uXLzadyUUGDahKWIIg2uWdKWjjvcmTxPFGtMxNwAiNxhpsyzyq9pBUlnWI&#10;3qokS9PXSQe2Mha4cA5f7wYj3Ub8uhbcf6prJzxRBcXcfLxtvMtwJ9sNyw+WmUbyMQ32D1m0TGoM&#10;eoG6Y56Ro5W/QbWSW3BQ+wmHNoG6llzEGrCaafpLNQ8NMyLWguQ4c6HJ/T9Y/vH0YD5b4vs30GMD&#10;YxHO3AP/5oiGXcP0QdxaC10jWIWBp4GypDMuH78Gql3uAkjZfYAKm8yOHiJQX9s2sIJ1EkTHBpwv&#10;pIveE46Ps2W6TmcLSjjaFsvZepbFECx/+m2s8+8EtCQIBbXY1IjOTvfOh2xY/uQSgjlQstpLpaJi&#10;D+VOWXJiOAD7eEb0n9yUJl1B14tsMRDwV4g0nj9BtNLjJCvZFnR1cWJ5oO2truKceSbVIGPKSo88&#10;BuoGEn1f9kRWBc1WIULgtYTqjMxaGCYXNw2FBuwPSjqc2oK670dmBSXqvcburKfzeRjzqMwXywwV&#10;e20pry1Mc4QqqKdkEHc+rkYgTsMtdrGWkeDnTMaccRoj7+PmhHG/1qPX835vHwEAAP//AwBQSwME&#10;FAAGAAgAAAAhAOzN0vviAAAACwEAAA8AAABkcnMvZG93bnJldi54bWxMj8FOwzAQRO9I/IO1SFxQ&#10;a5emTRPiVAgJRG/QVnB1420SYa9D7Kbh73FPcNvRjmbeFOvRGjZg71tHEmZTAQypcrqlWsJ+9zxZ&#10;AfNBkVbGEUr4QQ/r8vqqULl2Z3rHYRtqFkPI50pCE0KXc+6rBq3yU9chxd/R9VaFKPua616dY7g1&#10;/F6IJbeqpdjQqA6fGqy+ticrYZW8Dp9+M3/7qJZHk4W7dHj57qW8vRkfH4AFHMOfGS74ER3KyHRw&#10;J9KeGQlJJiJ6kDBJFzNgF4dIkwzYIV6LOfCy4P83lL8AAAD//wMAUEsBAi0AFAAGAAgAAAAhALaD&#10;OJL+AAAA4QEAABMAAAAAAAAAAAAAAAAAAAAAAFtDb250ZW50X1R5cGVzXS54bWxQSwECLQAUAAYA&#10;CAAAACEAOP0h/9YAAACUAQAACwAAAAAAAAAAAAAAAAAvAQAAX3JlbHMvLnJlbHNQSwECLQAUAAYA&#10;CAAAACEAIuxvzBYCAAAnBAAADgAAAAAAAAAAAAAAAAAuAgAAZHJzL2Uyb0RvYy54bWxQSwECLQAU&#10;AAYACAAAACEA7M3S++IAAAALAQAADwAAAAAAAAAAAAAAAABwBAAAZHJzL2Rvd25yZXYueG1sUEsF&#10;BgAAAAAEAAQA8wAAAH8FAAAAAA==&#10;">
                <v:textbox>
                  <w:txbxContent>
                    <w:p w14:paraId="53A61382" w14:textId="77777777" w:rsidR="00024DB4" w:rsidRPr="00C73C1C" w:rsidRDefault="00024DB4" w:rsidP="005D0D3B">
                      <w:pPr>
                        <w:rPr>
                          <w:rFonts w:ascii="Verdana" w:hAnsi="Verdana"/>
                          <w:b/>
                          <w:sz w:val="14"/>
                          <w:szCs w:val="16"/>
                        </w:rPr>
                      </w:pPr>
                      <w:r w:rsidRPr="00C73C1C">
                        <w:rPr>
                          <w:rFonts w:ascii="Verdana" w:hAnsi="Verdana"/>
                          <w:sz w:val="14"/>
                          <w:szCs w:val="16"/>
                        </w:rPr>
                        <w:t>Aligned to the following standards:</w:t>
                      </w:r>
                    </w:p>
                    <w:p w14:paraId="25473B18" w14:textId="137372C0" w:rsidR="00024DB4" w:rsidRPr="00C73C1C" w:rsidRDefault="00024DB4" w:rsidP="005D0D3B">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margin"/>
              </v:shape>
            </w:pict>
          </mc:Fallback>
        </mc:AlternateContent>
      </w:r>
      <w:r w:rsidR="005E746B">
        <w:t>Wanted!</w:t>
      </w:r>
      <w:r w:rsidR="005D0D3B" w:rsidRPr="005D0D3B">
        <w:rPr>
          <w:noProof/>
          <w:sz w:val="28"/>
          <w:szCs w:val="28"/>
          <w:lang w:eastAsia="en-US"/>
        </w:rPr>
        <w:t xml:space="preserve"> </w:t>
      </w:r>
      <w:bookmarkEnd w:id="7"/>
    </w:p>
    <w:p w14:paraId="30239919" w14:textId="7BEAF7F8" w:rsidR="005E746B" w:rsidRDefault="005E746B" w:rsidP="005E746B">
      <w:pPr>
        <w:pStyle w:val="FFASub1"/>
      </w:pPr>
      <w:r>
        <w:t>Directions:</w:t>
      </w:r>
    </w:p>
    <w:p w14:paraId="4705AD62" w14:textId="450787BD" w:rsidR="00FD5331" w:rsidRDefault="00FD5331" w:rsidP="005E746B">
      <w:pPr>
        <w:pStyle w:val="FFABody"/>
      </w:pPr>
      <w:r>
        <w:rPr>
          <w:noProof/>
          <w:lang w:eastAsia="en-US"/>
        </w:rPr>
        <w:drawing>
          <wp:anchor distT="0" distB="0" distL="114300" distR="114300" simplePos="0" relativeHeight="251790336" behindDoc="1" locked="0" layoutInCell="1" allowOverlap="1" wp14:anchorId="697F588A" wp14:editId="0F000CA2">
            <wp:simplePos x="0" y="0"/>
            <wp:positionH relativeFrom="margin">
              <wp:align>center</wp:align>
            </wp:positionH>
            <wp:positionV relativeFrom="paragraph">
              <wp:posOffset>652325</wp:posOffset>
            </wp:positionV>
            <wp:extent cx="6631940" cy="7368540"/>
            <wp:effectExtent l="0" t="0" r="0" b="3810"/>
            <wp:wrapTight wrapText="bothSides">
              <wp:wrapPolygon edited="0">
                <wp:start x="0" y="0"/>
                <wp:lineTo x="0" y="21555"/>
                <wp:lineTo x="21530" y="21555"/>
                <wp:lineTo x="21530" y="0"/>
                <wp:lineTo x="0" y="0"/>
              </wp:wrapPolygon>
            </wp:wrapTight>
            <wp:docPr id="329" name="Picture 3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9">
                      <a:extLst>
                        <a:ext uri="{28A0092B-C50C-407E-A947-70E740481C1C}">
                          <a14:useLocalDpi xmlns:a14="http://schemas.microsoft.com/office/drawing/2010/main" val="0"/>
                        </a:ext>
                      </a:extLst>
                    </a:blip>
                    <a:stretch>
                      <a:fillRect/>
                    </a:stretch>
                  </pic:blipFill>
                  <pic:spPr>
                    <a:xfrm>
                      <a:off x="0" y="0"/>
                      <a:ext cx="6631940" cy="7368540"/>
                    </a:xfrm>
                    <a:prstGeom prst="rect">
                      <a:avLst/>
                    </a:prstGeom>
                  </pic:spPr>
                </pic:pic>
              </a:graphicData>
            </a:graphic>
            <wp14:sizeRelH relativeFrom="page">
              <wp14:pctWidth>0</wp14:pctWidth>
            </wp14:sizeRelH>
            <wp14:sizeRelV relativeFrom="page">
              <wp14:pctHeight>0</wp14:pctHeight>
            </wp14:sizeRelV>
          </wp:anchor>
        </w:drawing>
      </w:r>
      <w:r w:rsidR="005E746B">
        <w:t xml:space="preserve">Now that you </w:t>
      </w:r>
      <w:proofErr w:type="gramStart"/>
      <w:r w:rsidR="005E746B">
        <w:t>have an understanding of</w:t>
      </w:r>
      <w:proofErr w:type="gramEnd"/>
      <w:r w:rsidR="005E746B">
        <w:t xml:space="preserve"> the qualities needed for the ideal broiler and egg</w:t>
      </w:r>
      <w:r w:rsidR="009475F6">
        <w:t>-</w:t>
      </w:r>
      <w:r w:rsidR="005E746B">
        <w:t xml:space="preserve">producing chicken, create a “wanted” </w:t>
      </w:r>
      <w:r w:rsidR="009475F6">
        <w:t xml:space="preserve">poster </w:t>
      </w:r>
      <w:r w:rsidR="005E746B">
        <w:t>for each</w:t>
      </w:r>
      <w:r w:rsidR="009475F6">
        <w:t xml:space="preserve"> type of chicken</w:t>
      </w:r>
      <w:r w:rsidR="005E746B">
        <w:t xml:space="preserve">. Be sure to draw your chicken so that it depicts the ideal characteristics. Also, be sure to label your chicken so that someone looking at the poster will have an idea of what to look for when looking for your suspect! Include both genotypic and phenotypic characteristics as </w:t>
      </w:r>
      <w:r w:rsidR="009475F6">
        <w:t xml:space="preserve">discussed </w:t>
      </w:r>
      <w:r w:rsidR="005E746B">
        <w:t>in the lesson.</w:t>
      </w:r>
    </w:p>
    <w:p w14:paraId="413388CC" w14:textId="1FC72F4E" w:rsidR="00FD5331" w:rsidRDefault="00FD5331" w:rsidP="00FD5331">
      <w:pPr>
        <w:pStyle w:val="DocumentTitle"/>
      </w:pPr>
      <w:r w:rsidRPr="00306873">
        <w:rPr>
          <w:noProof/>
          <w:sz w:val="28"/>
          <w:szCs w:val="28"/>
          <w:lang w:eastAsia="en-US"/>
        </w:rPr>
        <w:lastRenderedPageBreak/>
        <mc:AlternateContent>
          <mc:Choice Requires="wps">
            <w:drawing>
              <wp:anchor distT="0" distB="0" distL="114300" distR="114300" simplePos="0" relativeHeight="251794432" behindDoc="1" locked="0" layoutInCell="1" allowOverlap="1" wp14:anchorId="4A569B22" wp14:editId="091FB055">
                <wp:simplePos x="0" y="0"/>
                <wp:positionH relativeFrom="margin">
                  <wp:posOffset>3019143</wp:posOffset>
                </wp:positionH>
                <wp:positionV relativeFrom="paragraph">
                  <wp:posOffset>-422482</wp:posOffset>
                </wp:positionV>
                <wp:extent cx="3709035" cy="573932"/>
                <wp:effectExtent l="0" t="0" r="24765" b="17145"/>
                <wp:wrapNone/>
                <wp:docPr id="33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7DA4B309" w14:textId="77777777" w:rsidR="00024DB4" w:rsidRPr="00C73C1C" w:rsidRDefault="00024DB4" w:rsidP="00FD5331">
                            <w:pPr>
                              <w:rPr>
                                <w:rFonts w:ascii="Verdana" w:hAnsi="Verdana"/>
                                <w:b/>
                                <w:sz w:val="14"/>
                                <w:szCs w:val="16"/>
                              </w:rPr>
                            </w:pPr>
                            <w:r w:rsidRPr="00C73C1C">
                              <w:rPr>
                                <w:rFonts w:ascii="Verdana" w:hAnsi="Verdana"/>
                                <w:sz w:val="14"/>
                                <w:szCs w:val="16"/>
                              </w:rPr>
                              <w:t>Aligned to the following standards:</w:t>
                            </w:r>
                          </w:p>
                          <w:p w14:paraId="32754CFE" w14:textId="4F05DD15" w:rsidR="00024DB4" w:rsidRPr="00C73C1C" w:rsidRDefault="00024DB4" w:rsidP="00FD5331">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A569B22" id="_x0000_s1075" type="#_x0000_t202" style="position:absolute;margin-left:237.75pt;margin-top:-33.25pt;width:292.05pt;height:45.2pt;z-index:-2515220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WwE6FgIAACcEAAAOAAAAZHJzL2Uyb0RvYy54bWysU81u2zAMvg/YOwi6L3acZGmMOEWXLsOA&#10;7gdo9wCyLMfCZFGTlNjZ05eS3TTrtsswHQRSpD6SH8n1dd8qchTWSdAFnU5SSoTmUEm9L+i3h92b&#10;K0qcZ7piCrQo6Ek4er15/WrdmVxk0ICqhCUIol3emYI23ps8SRxvRMvcBIzQaKzBtsyjavdJZVmH&#10;6K1KsjR9m3RgK2OBC+fw9XYw0k3Er2vB/Ze6dsITVVDMzcfbxrsMd7JZs3xvmWkkH9Ng/5BFy6TG&#10;oGeoW+YZOVj5G1QruQUHtZ9waBOoa8lFrAGrmaYvqrlvmBGxFiTHmTNN7v/B8s/He/PVEt+/gx4b&#10;GItw5g74d0c0bBum9+LGWugawSoMPA2UJZ1x+fg1UO1yF0DK7hNU2GR28BCB+tq2gRWskyA6NuB0&#10;Jl30nnB8nC3TVTpbUMLRtljOVrMshmD5029jnf8goCVBKKjFpkZ0drxzPmTD8ieXEMyBktVOKhUV&#10;uy+3ypIjwwHYxTOi/+KmNOkKulpki4GAv0Kk8fwJopUeJ1nJtqBXZyeWB9re6yrOmWdSDTKmrPTI&#10;Y6BuINH3ZU9kVdBsFSIEXkuoTsishWFycdNQaMD+pKTDqS2o+3FgVlCiPmrszmo6n4cxj8p8scxQ&#10;sZeW8tLCNEeognpKBnHr42oE4jTcYBdrGQl+zmTMGacx8j5uThj3Sz16Pe/35hEAAP//AwBQSwME&#10;FAAGAAgAAAAhAEde23fiAAAACwEAAA8AAABkcnMvZG93bnJldi54bWxMj8FOwzAMhu9IvENkJC5o&#10;S9nWbC11J4QEYjfYJrhmTdZWJE5psq68PdkJbrb86ff3F+vRGjbo3reOEO6nCTBNlVMt1Qj73fNk&#10;BcwHSUoaRxrhR3tYl9dXhcyVO9O7HrahZjGEfC4RmhC6nHNfNdpKP3Wdpng7ut7KENe+5qqX5xhu&#10;DZ8lieBWthQ/NLLTT42uvrYni7BavA6ffjN/+6jE0WThbjm8fPeItzfj4wOwoMfwB8NFP6pDGZ0O&#10;7kTKM4OwWKZpRBEmQsThQiRpJoAdEGbzDHhZ8P8dyl8AAAD//wMAUEsBAi0AFAAGAAgAAAAhALaD&#10;OJL+AAAA4QEAABMAAAAAAAAAAAAAAAAAAAAAAFtDb250ZW50X1R5cGVzXS54bWxQSwECLQAUAAYA&#10;CAAAACEAOP0h/9YAAACUAQAACwAAAAAAAAAAAAAAAAAvAQAAX3JlbHMvLnJlbHNQSwECLQAUAAYA&#10;CAAAACEA8FsBOhYCAAAnBAAADgAAAAAAAAAAAAAAAAAuAgAAZHJzL2Uyb0RvYy54bWxQSwECLQAU&#10;AAYACAAAACEAR17bd+IAAAALAQAADwAAAAAAAAAAAAAAAABwBAAAZHJzL2Rvd25yZXYueG1sUEsF&#10;BgAAAAAEAAQA8wAAAH8FAAAAAA==&#10;">
                <v:textbox>
                  <w:txbxContent>
                    <w:p w14:paraId="7DA4B309" w14:textId="77777777" w:rsidR="00024DB4" w:rsidRPr="00C73C1C" w:rsidRDefault="00024DB4" w:rsidP="00FD5331">
                      <w:pPr>
                        <w:rPr>
                          <w:rFonts w:ascii="Verdana" w:hAnsi="Verdana"/>
                          <w:b/>
                          <w:sz w:val="14"/>
                          <w:szCs w:val="16"/>
                        </w:rPr>
                      </w:pPr>
                      <w:r w:rsidRPr="00C73C1C">
                        <w:rPr>
                          <w:rFonts w:ascii="Verdana" w:hAnsi="Verdana"/>
                          <w:sz w:val="14"/>
                          <w:szCs w:val="16"/>
                        </w:rPr>
                        <w:t>Aligned to the following standards:</w:t>
                      </w:r>
                    </w:p>
                    <w:p w14:paraId="32754CFE" w14:textId="4F05DD15" w:rsidR="00024DB4" w:rsidRPr="00C73C1C" w:rsidRDefault="00024DB4" w:rsidP="00FD5331">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margin"/>
              </v:shape>
            </w:pict>
          </mc:Fallback>
        </mc:AlternateContent>
      </w:r>
      <w:r>
        <w:rPr>
          <w:noProof/>
          <w:lang w:eastAsia="en-US"/>
        </w:rPr>
        <w:drawing>
          <wp:anchor distT="0" distB="0" distL="114300" distR="114300" simplePos="0" relativeHeight="251792384" behindDoc="1" locked="0" layoutInCell="1" allowOverlap="1" wp14:anchorId="63C92A79" wp14:editId="430E21FD">
            <wp:simplePos x="0" y="0"/>
            <wp:positionH relativeFrom="margin">
              <wp:align>center</wp:align>
            </wp:positionH>
            <wp:positionV relativeFrom="paragraph">
              <wp:posOffset>480034</wp:posOffset>
            </wp:positionV>
            <wp:extent cx="6631940" cy="7600950"/>
            <wp:effectExtent l="0" t="0" r="0" b="0"/>
            <wp:wrapTight wrapText="bothSides">
              <wp:wrapPolygon edited="0">
                <wp:start x="0" y="0"/>
                <wp:lineTo x="0" y="21546"/>
                <wp:lineTo x="21530" y="21546"/>
                <wp:lineTo x="21530" y="0"/>
                <wp:lineTo x="0" y="0"/>
              </wp:wrapPolygon>
            </wp:wrapTight>
            <wp:docPr id="330" name="Picture 3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9">
                      <a:extLst>
                        <a:ext uri="{28A0092B-C50C-407E-A947-70E740481C1C}">
                          <a14:useLocalDpi xmlns:a14="http://schemas.microsoft.com/office/drawing/2010/main" val="0"/>
                        </a:ext>
                      </a:extLst>
                    </a:blip>
                    <a:stretch>
                      <a:fillRect/>
                    </a:stretch>
                  </pic:blipFill>
                  <pic:spPr>
                    <a:xfrm>
                      <a:off x="0" y="0"/>
                      <a:ext cx="6631940" cy="7600950"/>
                    </a:xfrm>
                    <a:prstGeom prst="rect">
                      <a:avLst/>
                    </a:prstGeom>
                  </pic:spPr>
                </pic:pic>
              </a:graphicData>
            </a:graphic>
            <wp14:sizeRelH relativeFrom="page">
              <wp14:pctWidth>0</wp14:pctWidth>
            </wp14:sizeRelH>
            <wp14:sizeRelV relativeFrom="page">
              <wp14:pctHeight>0</wp14:pctHeight>
            </wp14:sizeRelV>
          </wp:anchor>
        </w:drawing>
      </w:r>
      <w:r w:rsidR="005E746B">
        <w:br w:type="page"/>
      </w:r>
    </w:p>
    <w:p w14:paraId="137CB8EA" w14:textId="37794D2E" w:rsidR="00023DA8" w:rsidRPr="00DF662C" w:rsidRDefault="00DF662C" w:rsidP="00FD5331">
      <w:pPr>
        <w:pStyle w:val="DocumentTitle"/>
        <w:rPr>
          <w:rFonts w:cs="Lasiver-Regular"/>
          <w:color w:val="070909"/>
        </w:rPr>
      </w:pPr>
      <w:r w:rsidRPr="00306873">
        <w:rPr>
          <w:noProof/>
          <w:sz w:val="28"/>
          <w:szCs w:val="28"/>
          <w:lang w:eastAsia="en-US"/>
        </w:rPr>
        <w:lastRenderedPageBreak/>
        <mc:AlternateContent>
          <mc:Choice Requires="wps">
            <w:drawing>
              <wp:anchor distT="0" distB="0" distL="114300" distR="114300" simplePos="0" relativeHeight="251726848" behindDoc="1" locked="0" layoutInCell="1" allowOverlap="1" wp14:anchorId="2CF5E029" wp14:editId="3939F70A">
                <wp:simplePos x="0" y="0"/>
                <wp:positionH relativeFrom="page">
                  <wp:posOffset>3881120</wp:posOffset>
                </wp:positionH>
                <wp:positionV relativeFrom="paragraph">
                  <wp:posOffset>-550730</wp:posOffset>
                </wp:positionV>
                <wp:extent cx="3709035" cy="573932"/>
                <wp:effectExtent l="0" t="0" r="24765" b="17145"/>
                <wp:wrapNone/>
                <wp:docPr id="5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4412C9D7" w14:textId="77777777" w:rsidR="00024DB4" w:rsidRPr="00C73C1C" w:rsidRDefault="00024DB4" w:rsidP="00865728">
                            <w:pPr>
                              <w:rPr>
                                <w:rFonts w:ascii="Verdana" w:hAnsi="Verdana"/>
                                <w:b/>
                                <w:sz w:val="14"/>
                                <w:szCs w:val="16"/>
                              </w:rPr>
                            </w:pPr>
                            <w:r w:rsidRPr="00C73C1C">
                              <w:rPr>
                                <w:rFonts w:ascii="Verdana" w:hAnsi="Verdana"/>
                                <w:sz w:val="14"/>
                                <w:szCs w:val="16"/>
                              </w:rPr>
                              <w:t>Aligned to the following standards:</w:t>
                            </w:r>
                          </w:p>
                          <w:p w14:paraId="1FD60B1C" w14:textId="2EFF4459" w:rsidR="00024DB4" w:rsidRPr="00C73C1C" w:rsidRDefault="00024DB4" w:rsidP="00865728">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CF5E029" id="_x0000_s1076" type="#_x0000_t202" style="position:absolute;margin-left:305.6pt;margin-top:-43.35pt;width:292.05pt;height:45.2pt;z-index:-25158963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lvV6FAIAACcEAAAOAAAAZHJzL2Uyb0RvYy54bWysU9uO2yAQfa/Uf0C8N3Zu3Y0VZ7XNNlWl&#10;7UXa9gMwxjEqMBRI7PTrd8DebHp7qcoDmmGGw8yZw/qm14ochfMSTEmnk5wSYTjU0uxL+vXL7tU1&#10;JT4wUzMFRpT0JDy92bx8se5sIWbQgqqFIwhifNHZkrYh2CLLPG+FZn4CVhgMNuA0C+i6fVY71iG6&#10;Vtksz19nHbjaOuDCezy9G4J0k/CbRvDwqWm8CESVFGsLaXdpr+Kebdas2DtmW8nHMtg/VKGZNPjo&#10;GeqOBUYOTv4GpSV34KEJEw46g6aRXKQesJtp/ks3Dy2zIvWC5Hh7psn/P1j+8fhgPzsS+jfQ4wBT&#10;E97eA//miYFty8xe3DoHXStYjQ9PI2VZZ30xXo1U+8JHkKr7ADUOmR0CJKC+cTqygn0SRMcBnM6k&#10;iz4Qjofzq3yVz5eUcIwtr+ar+Sw9wYqn29b58E6AJtEoqcOhJnR2vPchVsOKp5T4mAcl651UKjlu&#10;X22VI0eGAtilNaL/lKYM6Uq6Ws6WAwF/hcjT+hOElgGVrKQu6fU5iRWRtremTjoLTKrBxpKVGXmM&#10;1A0khr7qiayRkyTMyGsF9QmZdTAoF38aGi24H5R0qNqS+u8H5gQl6r3B6aymi0WUeXIWy6sZOu4y&#10;Ul1GmOEIVdJAyWBuQ/oakTgDtzjFRiaCnysZa0Y1Jt7HnxPlfumnrOf/vXkEAAD//wMAUEsDBBQA&#10;BgAIAAAAIQBeTpC04AAAAAoBAAAPAAAAZHJzL2Rvd25yZXYueG1sTI/LTsMwEEX3SPyDNUhsUOuk&#10;gSQNmVQICQQ7KAi2bjxNIvwItpuGv8ddwXJ0j+49U29mrdhEzg/WIKTLBBiZ1srBdAjvbw+LEpgP&#10;wkihrCGEH/Kwac7PalFJezSvNG1Dx2KJ8ZVA6EMYK85925MWfmlHMjHbW6dFiKfruHTiGMu14qsk&#10;ybkWg4kLvRjpvqf2a3vQCOX10/Tpn7OXjzbfq3W4KqbHb4d4eTHf3QILNIc/GE76UR2a6LSzByM9&#10;Uwh5mq4iirAo8wLYiUjXNxmwHUJWAG9q/v+F5hcAAP//AwBQSwECLQAUAAYACAAAACEAtoM4kv4A&#10;AADhAQAAEwAAAAAAAAAAAAAAAAAAAAAAW0NvbnRlbnRfVHlwZXNdLnhtbFBLAQItABQABgAIAAAA&#10;IQA4/SH/1gAAAJQBAAALAAAAAAAAAAAAAAAAAC8BAABfcmVscy8ucmVsc1BLAQItABQABgAIAAAA&#10;IQD5lvV6FAIAACcEAAAOAAAAAAAAAAAAAAAAAC4CAABkcnMvZTJvRG9jLnhtbFBLAQItABQABgAI&#10;AAAAIQBeTpC04AAAAAoBAAAPAAAAAAAAAAAAAAAAAG4EAABkcnMvZG93bnJldi54bWxQSwUGAAAA&#10;AAQABADzAAAAewUAAAAA&#10;">
                <v:textbox>
                  <w:txbxContent>
                    <w:p w14:paraId="4412C9D7" w14:textId="77777777" w:rsidR="00024DB4" w:rsidRPr="00C73C1C" w:rsidRDefault="00024DB4" w:rsidP="00865728">
                      <w:pPr>
                        <w:rPr>
                          <w:rFonts w:ascii="Verdana" w:hAnsi="Verdana"/>
                          <w:b/>
                          <w:sz w:val="14"/>
                          <w:szCs w:val="16"/>
                        </w:rPr>
                      </w:pPr>
                      <w:r w:rsidRPr="00C73C1C">
                        <w:rPr>
                          <w:rFonts w:ascii="Verdana" w:hAnsi="Verdana"/>
                          <w:sz w:val="14"/>
                          <w:szCs w:val="16"/>
                        </w:rPr>
                        <w:t>Aligned to the following standards:</w:t>
                      </w:r>
                    </w:p>
                    <w:p w14:paraId="1FD60B1C" w14:textId="2EFF4459" w:rsidR="00024DB4" w:rsidRPr="00C73C1C" w:rsidRDefault="00024DB4" w:rsidP="00865728">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page"/>
              </v:shape>
            </w:pict>
          </mc:Fallback>
        </mc:AlternateContent>
      </w:r>
      <w:r w:rsidR="00023DA8" w:rsidRPr="006058A5">
        <w:rPr>
          <w:color w:val="C00000"/>
        </w:rPr>
        <w:t>KEY:</w:t>
      </w:r>
      <w:r w:rsidR="00023DA8">
        <w:t xml:space="preserve"> Dual Purpose vs. Single Purpose </w:t>
      </w:r>
    </w:p>
    <w:p w14:paraId="32CE9212" w14:textId="77777777" w:rsidR="00023DA8" w:rsidRDefault="00023DA8" w:rsidP="00023DA8">
      <w:pPr>
        <w:pStyle w:val="FFASub1"/>
      </w:pPr>
      <w:r>
        <w:t xml:space="preserve">Directions:  </w:t>
      </w:r>
    </w:p>
    <w:p w14:paraId="39C684B2" w14:textId="60A01348" w:rsidR="00023DA8" w:rsidRDefault="00FD5331" w:rsidP="00023DA8">
      <w:pPr>
        <w:pStyle w:val="FFABody"/>
      </w:pPr>
      <w:r>
        <w:rPr>
          <w:noProof/>
          <w:lang w:eastAsia="en-US"/>
        </w:rPr>
        <w:drawing>
          <wp:anchor distT="0" distB="0" distL="114300" distR="114300" simplePos="0" relativeHeight="251789312" behindDoc="1" locked="0" layoutInCell="1" allowOverlap="1" wp14:anchorId="223BBA90" wp14:editId="35D59DC6">
            <wp:simplePos x="0" y="0"/>
            <wp:positionH relativeFrom="column">
              <wp:posOffset>2710714</wp:posOffset>
            </wp:positionH>
            <wp:positionV relativeFrom="paragraph">
              <wp:posOffset>6462474</wp:posOffset>
            </wp:positionV>
            <wp:extent cx="1886585" cy="1267460"/>
            <wp:effectExtent l="171450" t="304800" r="170815" b="294640"/>
            <wp:wrapTight wrapText="bothSides">
              <wp:wrapPolygon edited="0">
                <wp:start x="-586" y="-14"/>
                <wp:lineTo x="-1739" y="963"/>
                <wp:lineTo x="-536" y="5838"/>
                <wp:lineTo x="-1764" y="6510"/>
                <wp:lineTo x="-561" y="11386"/>
                <wp:lineTo x="-1789" y="12058"/>
                <wp:lineTo x="-1050" y="17879"/>
                <wp:lineTo x="617" y="21809"/>
                <wp:lineTo x="20835" y="21822"/>
                <wp:lineTo x="21859" y="21262"/>
                <wp:lineTo x="21934" y="4620"/>
                <wp:lineTo x="21011" y="-63"/>
                <wp:lineTo x="20443" y="-4249"/>
                <wp:lineTo x="17890" y="-4236"/>
                <wp:lineTo x="11339" y="-654"/>
                <wp:lineTo x="10135" y="-5530"/>
                <wp:lineTo x="642" y="-685"/>
                <wp:lineTo x="-586" y="-14"/>
              </wp:wrapPolygon>
            </wp:wrapTight>
            <wp:docPr id="328" name="Picture 3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extLst>
                        <a:ext uri="{28A0092B-C50C-407E-A947-70E740481C1C}">
                          <a14:useLocalDpi xmlns:a14="http://schemas.microsoft.com/office/drawing/2010/main" val="0"/>
                        </a:ext>
                      </a:extLst>
                    </a:blip>
                    <a:stretch>
                      <a:fillRect/>
                    </a:stretch>
                  </pic:blipFill>
                  <pic:spPr>
                    <a:xfrm rot="1210200">
                      <a:off x="0" y="0"/>
                      <a:ext cx="1886585" cy="1267460"/>
                    </a:xfrm>
                    <a:prstGeom prst="rect">
                      <a:avLst/>
                    </a:prstGeom>
                  </pic:spPr>
                </pic:pic>
              </a:graphicData>
            </a:graphic>
            <wp14:sizeRelH relativeFrom="page">
              <wp14:pctWidth>0</wp14:pctWidth>
            </wp14:sizeRelH>
            <wp14:sizeRelV relativeFrom="page">
              <wp14:pctHeight>0</wp14:pctHeight>
            </wp14:sizeRelV>
          </wp:anchor>
        </w:drawing>
      </w:r>
      <w:r w:rsidR="00023DA8">
        <w:t>Complete this T-Chart to compare dual purpose and single purpose breeds.</w:t>
      </w:r>
    </w:p>
    <w:tbl>
      <w:tblPr>
        <w:tblStyle w:val="TableGrid"/>
        <w:tblW w:w="0" w:type="auto"/>
        <w:tblBorders>
          <w:top w:val="none" w:sz="0" w:space="0" w:color="auto"/>
          <w:left w:val="none" w:sz="0" w:space="0" w:color="auto"/>
          <w:bottom w:val="none" w:sz="0" w:space="0" w:color="auto"/>
          <w:right w:val="none" w:sz="0" w:space="0" w:color="auto"/>
          <w:insideH w:val="single" w:sz="18" w:space="0" w:color="auto"/>
          <w:insideV w:val="single" w:sz="18" w:space="0" w:color="auto"/>
        </w:tblBorders>
        <w:tblLook w:val="04A0" w:firstRow="1" w:lastRow="0" w:firstColumn="1" w:lastColumn="0" w:noHBand="0" w:noVBand="1"/>
      </w:tblPr>
      <w:tblGrid>
        <w:gridCol w:w="5395"/>
        <w:gridCol w:w="5395"/>
      </w:tblGrid>
      <w:tr w:rsidR="00023DA8" w:rsidRPr="000846B3" w14:paraId="2A4F8FCF" w14:textId="77777777" w:rsidTr="003E77D3">
        <w:tc>
          <w:tcPr>
            <w:tcW w:w="5395" w:type="dxa"/>
          </w:tcPr>
          <w:p w14:paraId="0FDD776F" w14:textId="77777777" w:rsidR="00023DA8" w:rsidRPr="00D51F4B" w:rsidRDefault="00023DA8" w:rsidP="00D51F4B">
            <w:pPr>
              <w:pStyle w:val="FFABody"/>
              <w:jc w:val="center"/>
              <w:rPr>
                <w:b/>
                <w:sz w:val="22"/>
              </w:rPr>
            </w:pPr>
          </w:p>
          <w:p w14:paraId="3E3B9DD7" w14:textId="77777777" w:rsidR="00023DA8" w:rsidRPr="00D51F4B" w:rsidRDefault="00023DA8">
            <w:pPr>
              <w:pStyle w:val="FFABody"/>
              <w:jc w:val="center"/>
              <w:rPr>
                <w:b/>
                <w:sz w:val="22"/>
              </w:rPr>
            </w:pPr>
            <w:r w:rsidRPr="00D51F4B">
              <w:rPr>
                <w:b/>
                <w:sz w:val="22"/>
              </w:rPr>
              <w:t>Dual Purpose</w:t>
            </w:r>
          </w:p>
        </w:tc>
        <w:tc>
          <w:tcPr>
            <w:tcW w:w="5395" w:type="dxa"/>
            <w:vAlign w:val="bottom"/>
          </w:tcPr>
          <w:p w14:paraId="102303A5" w14:textId="77777777" w:rsidR="00023DA8" w:rsidRPr="00D51F4B" w:rsidRDefault="00023DA8">
            <w:pPr>
              <w:pStyle w:val="FFABody"/>
              <w:jc w:val="center"/>
              <w:rPr>
                <w:b/>
                <w:sz w:val="22"/>
              </w:rPr>
            </w:pPr>
            <w:r w:rsidRPr="00D51F4B">
              <w:rPr>
                <w:b/>
                <w:sz w:val="22"/>
              </w:rPr>
              <w:t>Single Purpose</w:t>
            </w:r>
          </w:p>
        </w:tc>
      </w:tr>
      <w:tr w:rsidR="00023DA8" w:rsidRPr="000846B3" w14:paraId="637A800A" w14:textId="77777777" w:rsidTr="003E77D3">
        <w:tc>
          <w:tcPr>
            <w:tcW w:w="5395" w:type="dxa"/>
          </w:tcPr>
          <w:p w14:paraId="494CBAE3" w14:textId="77777777" w:rsidR="00023DA8" w:rsidRPr="00D51F4B" w:rsidRDefault="00023DA8">
            <w:pPr>
              <w:pStyle w:val="FFABody"/>
              <w:jc w:val="center"/>
            </w:pPr>
            <w:r w:rsidRPr="00D51F4B">
              <w:t>What does this term mean?</w:t>
            </w:r>
          </w:p>
          <w:p w14:paraId="1FAA6345" w14:textId="77777777" w:rsidR="00023DA8" w:rsidRPr="00D51F4B" w:rsidRDefault="00023DA8">
            <w:pPr>
              <w:pStyle w:val="FFABody"/>
              <w:jc w:val="center"/>
            </w:pPr>
          </w:p>
          <w:p w14:paraId="66AF0882" w14:textId="77777777" w:rsidR="00023DA8" w:rsidRPr="00D51F4B" w:rsidRDefault="00023DA8">
            <w:pPr>
              <w:pStyle w:val="FFABody"/>
              <w:jc w:val="center"/>
              <w:rPr>
                <w:color w:val="FF0000"/>
              </w:rPr>
            </w:pPr>
            <w:r w:rsidRPr="00D51F4B">
              <w:rPr>
                <w:color w:val="FF0000"/>
              </w:rPr>
              <w:t>Birds used for BOTH egg and meat production.</w:t>
            </w:r>
          </w:p>
          <w:p w14:paraId="63E65724" w14:textId="77777777" w:rsidR="00023DA8" w:rsidRPr="00D51F4B" w:rsidRDefault="00023DA8">
            <w:pPr>
              <w:pStyle w:val="FFABody"/>
              <w:jc w:val="center"/>
            </w:pPr>
          </w:p>
          <w:p w14:paraId="16A9D9D8" w14:textId="77777777" w:rsidR="00023DA8" w:rsidRPr="00D51F4B" w:rsidRDefault="00023DA8" w:rsidP="00D51F4B">
            <w:pPr>
              <w:pStyle w:val="FFABody"/>
              <w:jc w:val="center"/>
            </w:pPr>
          </w:p>
          <w:p w14:paraId="0D16FE2D" w14:textId="77777777" w:rsidR="00023DA8" w:rsidRPr="00D51F4B" w:rsidRDefault="00023DA8">
            <w:pPr>
              <w:pStyle w:val="FFABody"/>
              <w:jc w:val="center"/>
            </w:pPr>
          </w:p>
          <w:p w14:paraId="4621BB7F" w14:textId="77777777" w:rsidR="00023DA8" w:rsidRPr="00D51F4B" w:rsidRDefault="00023DA8">
            <w:pPr>
              <w:pStyle w:val="FFABody"/>
              <w:jc w:val="center"/>
            </w:pPr>
          </w:p>
        </w:tc>
        <w:tc>
          <w:tcPr>
            <w:tcW w:w="5395" w:type="dxa"/>
          </w:tcPr>
          <w:p w14:paraId="1722C4FD" w14:textId="77777777" w:rsidR="00023DA8" w:rsidRPr="00D51F4B" w:rsidRDefault="00023DA8">
            <w:pPr>
              <w:pStyle w:val="FFABody"/>
              <w:jc w:val="center"/>
            </w:pPr>
            <w:r w:rsidRPr="00D51F4B">
              <w:t>What does this term mean?</w:t>
            </w:r>
          </w:p>
          <w:p w14:paraId="2BEBED30" w14:textId="77777777" w:rsidR="00023DA8" w:rsidRPr="00D51F4B" w:rsidRDefault="00023DA8">
            <w:pPr>
              <w:pStyle w:val="FFABody"/>
              <w:jc w:val="center"/>
            </w:pPr>
          </w:p>
          <w:p w14:paraId="14F704A9" w14:textId="77777777" w:rsidR="00023DA8" w:rsidRPr="00D51F4B" w:rsidRDefault="00023DA8">
            <w:pPr>
              <w:pStyle w:val="FFABody"/>
              <w:jc w:val="center"/>
            </w:pPr>
            <w:r w:rsidRPr="00D51F4B">
              <w:rPr>
                <w:color w:val="FF0000"/>
              </w:rPr>
              <w:t>Birds used for EITHER egg or meat production, not both.</w:t>
            </w:r>
          </w:p>
        </w:tc>
      </w:tr>
      <w:tr w:rsidR="00023DA8" w:rsidRPr="000846B3" w14:paraId="6A2CA376" w14:textId="77777777" w:rsidTr="00D51F4B">
        <w:trPr>
          <w:trHeight w:val="2034"/>
        </w:trPr>
        <w:tc>
          <w:tcPr>
            <w:tcW w:w="5395" w:type="dxa"/>
          </w:tcPr>
          <w:p w14:paraId="6D8EE5C2" w14:textId="77777777" w:rsidR="00023DA8" w:rsidRPr="00D51F4B" w:rsidRDefault="00023DA8">
            <w:pPr>
              <w:pStyle w:val="FFABody"/>
              <w:jc w:val="center"/>
            </w:pPr>
            <w:r w:rsidRPr="00D51F4B">
              <w:t>Pros:</w:t>
            </w:r>
          </w:p>
          <w:p w14:paraId="1E11336C" w14:textId="77777777" w:rsidR="00023DA8" w:rsidRPr="00D51F4B" w:rsidRDefault="00023DA8">
            <w:pPr>
              <w:pStyle w:val="FFABody"/>
              <w:jc w:val="center"/>
            </w:pPr>
          </w:p>
          <w:p w14:paraId="14EE7819" w14:textId="77777777" w:rsidR="00023DA8" w:rsidRPr="00D51F4B" w:rsidRDefault="00023DA8">
            <w:pPr>
              <w:pStyle w:val="FFABody"/>
              <w:jc w:val="center"/>
              <w:rPr>
                <w:color w:val="FF0000"/>
              </w:rPr>
            </w:pPr>
            <w:r w:rsidRPr="00D51F4B">
              <w:rPr>
                <w:color w:val="FF0000"/>
              </w:rPr>
              <w:t>Most domesticated breeds were good at both.</w:t>
            </w:r>
          </w:p>
          <w:p w14:paraId="1B8223F6" w14:textId="77777777" w:rsidR="00023DA8" w:rsidRPr="00D51F4B" w:rsidRDefault="00023DA8">
            <w:pPr>
              <w:pStyle w:val="FFABody"/>
              <w:jc w:val="center"/>
              <w:rPr>
                <w:color w:val="FF0000"/>
              </w:rPr>
            </w:pPr>
          </w:p>
          <w:p w14:paraId="6AAA55C7" w14:textId="4CEF334D" w:rsidR="00023DA8" w:rsidRPr="00D51F4B" w:rsidRDefault="00023DA8">
            <w:pPr>
              <w:pStyle w:val="FFABody"/>
              <w:jc w:val="center"/>
              <w:rPr>
                <w:color w:val="FF0000"/>
              </w:rPr>
            </w:pPr>
            <w:r w:rsidRPr="00D51F4B">
              <w:rPr>
                <w:color w:val="FF0000"/>
              </w:rPr>
              <w:t>Fit the needs of the era for “backyard chicken” production</w:t>
            </w:r>
          </w:p>
          <w:p w14:paraId="23A9A317" w14:textId="77777777" w:rsidR="00023DA8" w:rsidRPr="00D51F4B" w:rsidRDefault="00023DA8" w:rsidP="00D51F4B">
            <w:pPr>
              <w:pStyle w:val="FFABody"/>
              <w:jc w:val="center"/>
            </w:pPr>
          </w:p>
          <w:p w14:paraId="3DE25D22" w14:textId="77777777" w:rsidR="00023DA8" w:rsidRPr="00D51F4B" w:rsidRDefault="00023DA8">
            <w:pPr>
              <w:pStyle w:val="FFABody"/>
              <w:jc w:val="center"/>
            </w:pPr>
          </w:p>
          <w:p w14:paraId="301BA889" w14:textId="77777777" w:rsidR="00023DA8" w:rsidRPr="00D51F4B" w:rsidRDefault="00023DA8">
            <w:pPr>
              <w:pStyle w:val="FFABody"/>
              <w:jc w:val="center"/>
            </w:pPr>
          </w:p>
        </w:tc>
        <w:tc>
          <w:tcPr>
            <w:tcW w:w="5395" w:type="dxa"/>
          </w:tcPr>
          <w:p w14:paraId="301D58AD" w14:textId="77777777" w:rsidR="00023DA8" w:rsidRPr="00D51F4B" w:rsidRDefault="00023DA8">
            <w:pPr>
              <w:pStyle w:val="FFABody"/>
              <w:jc w:val="center"/>
            </w:pPr>
            <w:r w:rsidRPr="00D51F4B">
              <w:t>Pros:</w:t>
            </w:r>
          </w:p>
          <w:p w14:paraId="70DFB492" w14:textId="77777777" w:rsidR="00023DA8" w:rsidRPr="00D51F4B" w:rsidRDefault="00023DA8">
            <w:pPr>
              <w:pStyle w:val="FFABody"/>
              <w:jc w:val="center"/>
            </w:pPr>
          </w:p>
          <w:p w14:paraId="511F2911" w14:textId="0F90026B" w:rsidR="00023DA8" w:rsidRPr="00D51F4B" w:rsidRDefault="00023DA8">
            <w:pPr>
              <w:pStyle w:val="FFABody"/>
              <w:jc w:val="center"/>
              <w:rPr>
                <w:color w:val="FF0000"/>
              </w:rPr>
            </w:pPr>
            <w:r w:rsidRPr="00D51F4B">
              <w:rPr>
                <w:color w:val="FF0000"/>
              </w:rPr>
              <w:t>Increased efficiency of production of eggs or meat</w:t>
            </w:r>
          </w:p>
          <w:p w14:paraId="33775DE6" w14:textId="77777777" w:rsidR="00023DA8" w:rsidRPr="00D51F4B" w:rsidRDefault="00023DA8">
            <w:pPr>
              <w:pStyle w:val="FFABody"/>
              <w:jc w:val="center"/>
              <w:rPr>
                <w:color w:val="FF0000"/>
              </w:rPr>
            </w:pPr>
          </w:p>
          <w:p w14:paraId="055A098A" w14:textId="22B97680" w:rsidR="00023DA8" w:rsidRPr="00D51F4B" w:rsidRDefault="00023DA8">
            <w:pPr>
              <w:pStyle w:val="FFABody"/>
              <w:jc w:val="center"/>
            </w:pPr>
            <w:r w:rsidRPr="00D51F4B">
              <w:rPr>
                <w:color w:val="FF0000"/>
              </w:rPr>
              <w:t>Created a low-cost protein source</w:t>
            </w:r>
          </w:p>
        </w:tc>
      </w:tr>
      <w:tr w:rsidR="00023DA8" w:rsidRPr="000846B3" w14:paraId="06973106" w14:textId="77777777" w:rsidTr="00D51F4B">
        <w:trPr>
          <w:trHeight w:val="2142"/>
        </w:trPr>
        <w:tc>
          <w:tcPr>
            <w:tcW w:w="5395" w:type="dxa"/>
          </w:tcPr>
          <w:p w14:paraId="4D87C5C6" w14:textId="77777777" w:rsidR="00023DA8" w:rsidRPr="00D51F4B" w:rsidRDefault="00023DA8">
            <w:pPr>
              <w:pStyle w:val="FFABody"/>
              <w:jc w:val="center"/>
            </w:pPr>
            <w:r w:rsidRPr="00D51F4B">
              <w:t>Cons:</w:t>
            </w:r>
          </w:p>
          <w:p w14:paraId="6CBB29F3" w14:textId="77777777" w:rsidR="00023DA8" w:rsidRPr="00D51F4B" w:rsidRDefault="00023DA8">
            <w:pPr>
              <w:pStyle w:val="FFABody"/>
              <w:jc w:val="center"/>
            </w:pPr>
          </w:p>
          <w:p w14:paraId="63453421" w14:textId="7C69E35F" w:rsidR="00023DA8" w:rsidRPr="00D51F4B" w:rsidRDefault="00023DA8">
            <w:pPr>
              <w:pStyle w:val="FFABody"/>
              <w:jc w:val="center"/>
              <w:rPr>
                <w:color w:val="FF0000"/>
              </w:rPr>
            </w:pPr>
            <w:r w:rsidRPr="00D51F4B">
              <w:rPr>
                <w:color w:val="FF0000"/>
              </w:rPr>
              <w:t>Generally</w:t>
            </w:r>
            <w:r w:rsidR="009475F6">
              <w:rPr>
                <w:color w:val="FF0000"/>
              </w:rPr>
              <w:t>,</w:t>
            </w:r>
            <w:r w:rsidRPr="00D51F4B">
              <w:rPr>
                <w:color w:val="FF0000"/>
              </w:rPr>
              <w:t xml:space="preserve"> birds were not overly efficient at egg or meat production but were moderate at both.</w:t>
            </w:r>
          </w:p>
          <w:p w14:paraId="70EDC2B5" w14:textId="77777777" w:rsidR="00023DA8" w:rsidRPr="00D51F4B" w:rsidRDefault="00023DA8">
            <w:pPr>
              <w:pStyle w:val="FFABody"/>
              <w:jc w:val="center"/>
              <w:rPr>
                <w:color w:val="FF0000"/>
              </w:rPr>
            </w:pPr>
          </w:p>
          <w:p w14:paraId="6C538918" w14:textId="4003C5BF" w:rsidR="00023DA8" w:rsidRPr="00D51F4B" w:rsidRDefault="00023DA8">
            <w:pPr>
              <w:pStyle w:val="FFABody"/>
              <w:jc w:val="center"/>
              <w:rPr>
                <w:color w:val="FF0000"/>
              </w:rPr>
            </w:pPr>
            <w:r w:rsidRPr="00D51F4B">
              <w:rPr>
                <w:color w:val="FF0000"/>
              </w:rPr>
              <w:t>Chicken = expensive source of protein</w:t>
            </w:r>
          </w:p>
          <w:p w14:paraId="5BBF5AEC" w14:textId="77777777" w:rsidR="00023DA8" w:rsidRPr="00D51F4B" w:rsidRDefault="00023DA8" w:rsidP="00D51F4B">
            <w:pPr>
              <w:pStyle w:val="FFABody"/>
              <w:jc w:val="center"/>
            </w:pPr>
          </w:p>
          <w:p w14:paraId="570FFDA7" w14:textId="77777777" w:rsidR="00023DA8" w:rsidRPr="00D51F4B" w:rsidRDefault="00023DA8" w:rsidP="00D51F4B">
            <w:pPr>
              <w:pStyle w:val="FFABody"/>
              <w:jc w:val="center"/>
            </w:pPr>
          </w:p>
          <w:p w14:paraId="1B82DB6B" w14:textId="77777777" w:rsidR="00023DA8" w:rsidRPr="00D51F4B" w:rsidRDefault="00023DA8">
            <w:pPr>
              <w:pStyle w:val="FFABody"/>
              <w:jc w:val="center"/>
            </w:pPr>
          </w:p>
        </w:tc>
        <w:tc>
          <w:tcPr>
            <w:tcW w:w="5395" w:type="dxa"/>
          </w:tcPr>
          <w:p w14:paraId="062852FE" w14:textId="77777777" w:rsidR="00023DA8" w:rsidRPr="00D51F4B" w:rsidRDefault="00023DA8">
            <w:pPr>
              <w:pStyle w:val="FFABody"/>
              <w:jc w:val="center"/>
            </w:pPr>
            <w:r w:rsidRPr="00D51F4B">
              <w:t>Cons:</w:t>
            </w:r>
          </w:p>
          <w:p w14:paraId="540499D0" w14:textId="77777777" w:rsidR="00023DA8" w:rsidRPr="00D51F4B" w:rsidRDefault="00023DA8">
            <w:pPr>
              <w:pStyle w:val="FFABody"/>
              <w:jc w:val="center"/>
            </w:pPr>
          </w:p>
          <w:p w14:paraId="4F8D9B9A" w14:textId="6BC60188" w:rsidR="00023DA8" w:rsidRPr="00D51F4B" w:rsidRDefault="00023DA8">
            <w:pPr>
              <w:pStyle w:val="FFABody"/>
              <w:jc w:val="center"/>
            </w:pPr>
            <w:r w:rsidRPr="00D51F4B">
              <w:rPr>
                <w:color w:val="FF0000"/>
              </w:rPr>
              <w:t>Less genetic diversity in high production breeds</w:t>
            </w:r>
          </w:p>
        </w:tc>
      </w:tr>
      <w:tr w:rsidR="00023DA8" w:rsidRPr="000846B3" w14:paraId="4FAFC318" w14:textId="77777777" w:rsidTr="00D51F4B">
        <w:trPr>
          <w:trHeight w:val="2124"/>
        </w:trPr>
        <w:tc>
          <w:tcPr>
            <w:tcW w:w="5395" w:type="dxa"/>
          </w:tcPr>
          <w:p w14:paraId="503BBADB" w14:textId="1B0FD91A" w:rsidR="00023DA8" w:rsidRPr="00D51F4B" w:rsidRDefault="007C45FD">
            <w:pPr>
              <w:pStyle w:val="FFABody"/>
              <w:jc w:val="center"/>
            </w:pPr>
            <w:r w:rsidRPr="00D51F4B">
              <w:t>What specific breeds of chickens fit into this category?</w:t>
            </w:r>
          </w:p>
          <w:p w14:paraId="4A088693" w14:textId="77777777" w:rsidR="009475F6" w:rsidRPr="00D51F4B" w:rsidRDefault="009475F6">
            <w:pPr>
              <w:pStyle w:val="FFABody"/>
              <w:jc w:val="center"/>
            </w:pPr>
          </w:p>
          <w:p w14:paraId="1E7C43B2" w14:textId="3CBCFAA2" w:rsidR="00023DA8" w:rsidRPr="00D51F4B" w:rsidRDefault="009510A2">
            <w:pPr>
              <w:pStyle w:val="FFABody"/>
              <w:jc w:val="center"/>
              <w:rPr>
                <w:color w:val="FF0000"/>
              </w:rPr>
            </w:pPr>
            <w:r w:rsidRPr="00D51F4B">
              <w:rPr>
                <w:color w:val="FF0000"/>
              </w:rPr>
              <w:t xml:space="preserve">Examples: </w:t>
            </w:r>
            <w:r w:rsidR="007C45FD" w:rsidRPr="00D51F4B">
              <w:rPr>
                <w:color w:val="FF0000"/>
              </w:rPr>
              <w:t>Rhode Island Red, Plymouth Rock, New Hampshire</w:t>
            </w:r>
          </w:p>
          <w:p w14:paraId="203DB8DE" w14:textId="77777777" w:rsidR="00023DA8" w:rsidRPr="00D51F4B" w:rsidRDefault="00023DA8">
            <w:pPr>
              <w:pStyle w:val="FFABody"/>
              <w:jc w:val="center"/>
            </w:pPr>
          </w:p>
          <w:p w14:paraId="28A7D40E" w14:textId="40D672BF" w:rsidR="00023DA8" w:rsidRPr="00D51F4B" w:rsidRDefault="00023DA8" w:rsidP="00D51F4B">
            <w:pPr>
              <w:pStyle w:val="FFABody"/>
              <w:jc w:val="center"/>
            </w:pPr>
          </w:p>
        </w:tc>
        <w:tc>
          <w:tcPr>
            <w:tcW w:w="5395" w:type="dxa"/>
          </w:tcPr>
          <w:p w14:paraId="223928CC" w14:textId="441F94DC" w:rsidR="00023DA8" w:rsidRPr="00D51F4B" w:rsidRDefault="007C45FD">
            <w:pPr>
              <w:pStyle w:val="FFABody"/>
              <w:jc w:val="center"/>
            </w:pPr>
            <w:r w:rsidRPr="00D51F4B">
              <w:t>What specific breeds of chickens fit into this category?</w:t>
            </w:r>
          </w:p>
          <w:p w14:paraId="0A9EA580" w14:textId="77777777" w:rsidR="009475F6" w:rsidRPr="00D51F4B" w:rsidRDefault="009475F6">
            <w:pPr>
              <w:pStyle w:val="FFABody"/>
              <w:jc w:val="center"/>
              <w:rPr>
                <w:color w:val="FF0000"/>
              </w:rPr>
            </w:pPr>
          </w:p>
          <w:p w14:paraId="05DECECA" w14:textId="0F1B114D" w:rsidR="00023DA8" w:rsidRPr="00D51F4B" w:rsidRDefault="009510A2">
            <w:pPr>
              <w:pStyle w:val="FFABody"/>
              <w:jc w:val="center"/>
            </w:pPr>
            <w:r w:rsidRPr="00D51F4B">
              <w:rPr>
                <w:color w:val="FF0000"/>
              </w:rPr>
              <w:t>Example: White Leghorn</w:t>
            </w:r>
          </w:p>
        </w:tc>
      </w:tr>
    </w:tbl>
    <w:p w14:paraId="6C019E95" w14:textId="77777777" w:rsidR="00FD5331" w:rsidRDefault="00FD5331" w:rsidP="003072C5">
      <w:pPr>
        <w:pStyle w:val="DocumentTitle"/>
        <w:rPr>
          <w:color w:val="C00000"/>
        </w:rPr>
      </w:pPr>
    </w:p>
    <w:p w14:paraId="130AC664" w14:textId="77777777" w:rsidR="00FD5331" w:rsidRDefault="00FD5331" w:rsidP="003072C5">
      <w:pPr>
        <w:pStyle w:val="DocumentTitle"/>
        <w:rPr>
          <w:color w:val="C00000"/>
        </w:rPr>
      </w:pPr>
    </w:p>
    <w:p w14:paraId="34EE35F2" w14:textId="77777777" w:rsidR="00FD5331" w:rsidRDefault="00FD5331" w:rsidP="003072C5">
      <w:pPr>
        <w:pStyle w:val="DocumentTitle"/>
        <w:rPr>
          <w:color w:val="C00000"/>
        </w:rPr>
      </w:pPr>
    </w:p>
    <w:p w14:paraId="3A4A6863" w14:textId="77777777" w:rsidR="00FD5331" w:rsidRDefault="00FD5331" w:rsidP="003072C5">
      <w:pPr>
        <w:pStyle w:val="DocumentTitle"/>
        <w:rPr>
          <w:color w:val="C00000"/>
        </w:rPr>
      </w:pPr>
    </w:p>
    <w:p w14:paraId="57E433FC" w14:textId="77777777" w:rsidR="00FD5331" w:rsidRDefault="00FD5331" w:rsidP="003072C5">
      <w:pPr>
        <w:pStyle w:val="DocumentTitle"/>
        <w:rPr>
          <w:color w:val="C00000"/>
        </w:rPr>
      </w:pPr>
    </w:p>
    <w:p w14:paraId="305C4D9E" w14:textId="77777777" w:rsidR="009475F6" w:rsidRDefault="009475F6">
      <w:pPr>
        <w:spacing w:line="276" w:lineRule="auto"/>
        <w:rPr>
          <w:rFonts w:ascii="Georgia" w:hAnsi="Georgia" w:cs="MinionPro-Regular"/>
          <w:b/>
          <w:color w:val="C00000"/>
          <w:sz w:val="38"/>
          <w:szCs w:val="38"/>
        </w:rPr>
      </w:pPr>
      <w:r>
        <w:rPr>
          <w:color w:val="C00000"/>
        </w:rPr>
        <w:br w:type="page"/>
      </w:r>
    </w:p>
    <w:p w14:paraId="7208A736" w14:textId="787EB7C1" w:rsidR="003072C5" w:rsidRDefault="003072C5" w:rsidP="003072C5">
      <w:pPr>
        <w:pStyle w:val="DocumentTitle"/>
      </w:pPr>
      <w:r w:rsidRPr="00306873">
        <w:rPr>
          <w:noProof/>
          <w:sz w:val="28"/>
          <w:szCs w:val="28"/>
          <w:lang w:eastAsia="en-US"/>
        </w:rPr>
        <w:lastRenderedPageBreak/>
        <mc:AlternateContent>
          <mc:Choice Requires="wps">
            <w:drawing>
              <wp:anchor distT="0" distB="0" distL="114300" distR="114300" simplePos="0" relativeHeight="251744256" behindDoc="1" locked="0" layoutInCell="1" allowOverlap="1" wp14:anchorId="05C5E83B" wp14:editId="226B42A1">
                <wp:simplePos x="0" y="0"/>
                <wp:positionH relativeFrom="margin">
                  <wp:align>right</wp:align>
                </wp:positionH>
                <wp:positionV relativeFrom="paragraph">
                  <wp:posOffset>-468258</wp:posOffset>
                </wp:positionV>
                <wp:extent cx="3709035" cy="573932"/>
                <wp:effectExtent l="0" t="0" r="24765" b="17145"/>
                <wp:wrapNone/>
                <wp:docPr id="5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2787909B" w14:textId="77777777" w:rsidR="00024DB4" w:rsidRPr="00C73C1C" w:rsidRDefault="00024DB4" w:rsidP="003072C5">
                            <w:pPr>
                              <w:rPr>
                                <w:rFonts w:ascii="Verdana" w:hAnsi="Verdana"/>
                                <w:b/>
                                <w:sz w:val="14"/>
                                <w:szCs w:val="16"/>
                              </w:rPr>
                            </w:pPr>
                            <w:r w:rsidRPr="00C73C1C">
                              <w:rPr>
                                <w:rFonts w:ascii="Verdana" w:hAnsi="Verdana"/>
                                <w:sz w:val="14"/>
                                <w:szCs w:val="16"/>
                              </w:rPr>
                              <w:t>Aligned to the following standards:</w:t>
                            </w:r>
                          </w:p>
                          <w:p w14:paraId="16C34548" w14:textId="11EDDC62" w:rsidR="00024DB4" w:rsidRPr="00C73C1C" w:rsidRDefault="00024DB4" w:rsidP="003072C5">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5C5E83B" id="_x0000_s1077" type="#_x0000_t202" style="position:absolute;margin-left:240.85pt;margin-top:-36.85pt;width:292.05pt;height:45.2pt;z-index:-251572224;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IZuMFAIAACcEAAAOAAAAZHJzL2Uyb0RvYy54bWysk9uO2yAQhu8r9R0Q942dU3djxVlts01V&#10;aXuQtn0AjHGMCgwFEjt9+h2wN5uebqpygRgGfma+GdY3vVbkKJyXYEo6neSUCMOhlmZf0q9fdq+u&#10;KfGBmZopMKKkJ+Hpzebli3VnCzGDFlQtHEER44vOlrQNwRZZ5nkrNPMTsMKgswGnWUDT7bPasQ7V&#10;tcpmef4668DV1gEX3uPu3eCkm6TfNIKHT03jRSCqpBhbSLNLcxXnbLNmxd4x20o+hsH+IQrNpMFH&#10;z1J3LDBycPI3KS25Aw9NmHDQGTSN5CLlgNlM81+yeWiZFSkXhOPtGZP/f7L84/HBfnYk9G+gxwKm&#10;JLy9B/7NEwPblpm9uHUOulawGh+eRmRZZ30xXo2ofeGjSNV9gBqLzA4BklDfOB2pYJ4E1bEApzN0&#10;0QfCcXN+la/y+ZISjr7l1Xw1n6UnWPF02zof3gnQJC5K6rCoSZ0d732I0bDi6Uh8zIOS9U4qlQy3&#10;r7bKkSPDBtilMar/dEwZ0pV0tZwtBwB/lcjT+JOElgE7WUld0uvzIVZEbG9NnfosMKmGNYaszMgx&#10;ohsghr7qiayRSaIcuVZQn5Csg6Fz8afhogX3g5IOu7ak/vuBOUGJem+wOqvpYhHbPBmL5dUMDXfp&#10;qS49zHCUKmmgZFhuQ/oaEZyBW6xiIxPg50jGmLEbE/fx58R2v7TTqef/vXkEAAD//wMAUEsDBBQA&#10;BgAIAAAAIQBLhVJF3gAAAAcBAAAPAAAAZHJzL2Rvd25yZXYueG1sTI/BTsMwEETvSPyDtUhcUOuU&#10;liSEOBVCAsENSlWubrxNIuJ1sN00/D3LCY6jGc28KdeT7cWIPnSOFCzmCQik2pmOGgXb98dZDiJE&#10;TUb3jlDBNwZYV+dnpS6MO9EbjpvYCC6hUGgFbYxDIWWoW7Q6zN2AxN7BeasjS99I4/WJy20vr5Mk&#10;lVZ3xAutHvChxfpzc7QK8tXz+BFelq+7Oj30t/EqG5++vFKXF9P9HYiIU/wLwy8+o0PFTHt3JBNE&#10;r4CPRAWzbJmBYPsmXy1A7DmXZiCrUv7nr34AAAD//wMAUEsBAi0AFAAGAAgAAAAhALaDOJL+AAAA&#10;4QEAABMAAAAAAAAAAAAAAAAAAAAAAFtDb250ZW50X1R5cGVzXS54bWxQSwECLQAUAAYACAAAACEA&#10;OP0h/9YAAACUAQAACwAAAAAAAAAAAAAAAAAvAQAAX3JlbHMvLnJlbHNQSwECLQAUAAYACAAAACEA&#10;KyGbjBQCAAAnBAAADgAAAAAAAAAAAAAAAAAuAgAAZHJzL2Uyb0RvYy54bWxQSwECLQAUAAYACAAA&#10;ACEAS4VSRd4AAAAHAQAADwAAAAAAAAAAAAAAAABuBAAAZHJzL2Rvd25yZXYueG1sUEsFBgAAAAAE&#10;AAQA8wAAAHkFAAAAAA==&#10;">
                <v:textbox>
                  <w:txbxContent>
                    <w:p w14:paraId="2787909B" w14:textId="77777777" w:rsidR="00024DB4" w:rsidRPr="00C73C1C" w:rsidRDefault="00024DB4" w:rsidP="003072C5">
                      <w:pPr>
                        <w:rPr>
                          <w:rFonts w:ascii="Verdana" w:hAnsi="Verdana"/>
                          <w:b/>
                          <w:sz w:val="14"/>
                          <w:szCs w:val="16"/>
                        </w:rPr>
                      </w:pPr>
                      <w:r w:rsidRPr="00C73C1C">
                        <w:rPr>
                          <w:rFonts w:ascii="Verdana" w:hAnsi="Verdana"/>
                          <w:sz w:val="14"/>
                          <w:szCs w:val="16"/>
                        </w:rPr>
                        <w:t>Aligned to the following standards:</w:t>
                      </w:r>
                    </w:p>
                    <w:p w14:paraId="16C34548" w14:textId="11EDDC62" w:rsidR="00024DB4" w:rsidRPr="00C73C1C" w:rsidRDefault="00024DB4" w:rsidP="003072C5">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margin"/>
              </v:shape>
            </w:pict>
          </mc:Fallback>
        </mc:AlternateContent>
      </w:r>
      <w:r w:rsidRPr="006058A5">
        <w:rPr>
          <w:color w:val="C00000"/>
        </w:rPr>
        <w:t>KEY:</w:t>
      </w:r>
      <w:r>
        <w:rPr>
          <w:color w:val="FF0000"/>
        </w:rPr>
        <w:t xml:space="preserve"> </w:t>
      </w:r>
      <w:r>
        <w:t>Egg Producer Map</w:t>
      </w:r>
    </w:p>
    <w:p w14:paraId="5103BBED" w14:textId="77777777" w:rsidR="003072C5" w:rsidRDefault="003072C5" w:rsidP="003072C5">
      <w:pPr>
        <w:pStyle w:val="FFASub1"/>
      </w:pPr>
      <w:r>
        <w:t xml:space="preserve">Directions:  </w:t>
      </w:r>
    </w:p>
    <w:p w14:paraId="174D4FF0" w14:textId="2635B3BF" w:rsidR="003072C5" w:rsidRDefault="003072C5" w:rsidP="003072C5">
      <w:pPr>
        <w:pStyle w:val="FFABody"/>
      </w:pPr>
      <w:r>
        <w:t xml:space="preserve">Record information about each of the following traits as your teacher discusses </w:t>
      </w:r>
      <w:r w:rsidR="009475F6">
        <w:t>it</w:t>
      </w:r>
      <w:r>
        <w:t>.</w:t>
      </w:r>
    </w:p>
    <w:p w14:paraId="0C005FB1" w14:textId="77777777" w:rsidR="003072C5" w:rsidRDefault="003072C5" w:rsidP="003072C5">
      <w:pPr>
        <w:pStyle w:val="FFABody"/>
        <w:rPr>
          <w:rFonts w:ascii="Georgia" w:hAnsi="Georgia"/>
          <w:sz w:val="24"/>
          <w:szCs w:val="24"/>
        </w:rPr>
      </w:pPr>
      <w:r>
        <w:rPr>
          <w:noProof/>
          <w:lang w:eastAsia="en-US"/>
        </w:rPr>
        <mc:AlternateContent>
          <mc:Choice Requires="wpg">
            <w:drawing>
              <wp:anchor distT="0" distB="0" distL="114300" distR="114300" simplePos="0" relativeHeight="251742208" behindDoc="0" locked="0" layoutInCell="1" allowOverlap="1" wp14:anchorId="617D6290" wp14:editId="46089F24">
                <wp:simplePos x="0" y="0"/>
                <wp:positionH relativeFrom="column">
                  <wp:posOffset>40580</wp:posOffset>
                </wp:positionH>
                <wp:positionV relativeFrom="paragraph">
                  <wp:posOffset>90771</wp:posOffset>
                </wp:positionV>
                <wp:extent cx="7110197" cy="7552772"/>
                <wp:effectExtent l="0" t="0" r="14605" b="10160"/>
                <wp:wrapNone/>
                <wp:docPr id="54" name="Group 54"/>
                <wp:cNvGraphicFramePr/>
                <a:graphic xmlns:a="http://schemas.openxmlformats.org/drawingml/2006/main">
                  <a:graphicData uri="http://schemas.microsoft.com/office/word/2010/wordprocessingGroup">
                    <wpg:wgp>
                      <wpg:cNvGrpSpPr/>
                      <wpg:grpSpPr>
                        <a:xfrm>
                          <a:off x="0" y="0"/>
                          <a:ext cx="7110197" cy="7552772"/>
                          <a:chOff x="0" y="0"/>
                          <a:chExt cx="7110197" cy="7552772"/>
                        </a:xfrm>
                      </wpg:grpSpPr>
                      <wps:wsp>
                        <wps:cNvPr id="55" name="Text Box 55"/>
                        <wps:cNvSpPr txBox="1"/>
                        <wps:spPr>
                          <a:xfrm>
                            <a:off x="4410805" y="0"/>
                            <a:ext cx="1513513" cy="1060488"/>
                          </a:xfrm>
                          <a:prstGeom prst="flowChartConnector">
                            <a:avLst/>
                          </a:prstGeom>
                          <a:noFill/>
                          <a:ln w="6350">
                            <a:solidFill>
                              <a:schemeClr val="accent1">
                                <a:lumMod val="75000"/>
                              </a:schemeClr>
                            </a:solidFill>
                          </a:ln>
                        </wps:spPr>
                        <wps:txbx>
                          <w:txbxContent>
                            <w:p w14:paraId="7335D1C1" w14:textId="1A0B2825" w:rsidR="00024DB4" w:rsidRPr="00EF2874" w:rsidRDefault="00024DB4" w:rsidP="00EF2874">
                              <w:pPr>
                                <w:pStyle w:val="FFABody"/>
                                <w:rPr>
                                  <w:color w:val="FF0000"/>
                                </w:rPr>
                              </w:pPr>
                              <w:r>
                                <w:rPr>
                                  <w:color w:val="FF0000"/>
                                </w:rPr>
                                <w:t>The amount of eggs laid consecutively without a break.</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6" name="Text Box 56"/>
                        <wps:cNvSpPr txBox="1"/>
                        <wps:spPr>
                          <a:xfrm>
                            <a:off x="5490953" y="2533389"/>
                            <a:ext cx="1574513" cy="1080925"/>
                          </a:xfrm>
                          <a:prstGeom prst="flowChartConnector">
                            <a:avLst/>
                          </a:prstGeom>
                          <a:noFill/>
                          <a:ln w="6350">
                            <a:solidFill>
                              <a:schemeClr val="accent1">
                                <a:lumMod val="75000"/>
                              </a:schemeClr>
                            </a:solidFill>
                          </a:ln>
                        </wps:spPr>
                        <wps:txbx>
                          <w:txbxContent>
                            <w:p w14:paraId="7833A87E" w14:textId="77777777" w:rsidR="00024DB4" w:rsidRPr="00EF2874" w:rsidRDefault="00024DB4" w:rsidP="00EF2874">
                              <w:pPr>
                                <w:pStyle w:val="FFABody"/>
                                <w:rPr>
                                  <w:color w:val="FF0000"/>
                                </w:rPr>
                              </w:pPr>
                              <w:r w:rsidRPr="00EF2874">
                                <w:rPr>
                                  <w:rStyle w:val="FFABodyChar"/>
                                  <w:color w:val="FF0000"/>
                                </w:rPr>
                                <w:t>The number of consecutive days a hen</w:t>
                              </w:r>
                              <w:r w:rsidRPr="00EF2874">
                                <w:rPr>
                                  <w:color w:val="FF0000"/>
                                </w:rPr>
                                <w:t xml:space="preserve"> lays an egg before taking a break. </w:t>
                              </w:r>
                            </w:p>
                            <w:p w14:paraId="5009BFB2" w14:textId="77777777" w:rsidR="00024DB4" w:rsidRDefault="00024DB4" w:rsidP="003072C5"/>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7" name="Text Box 57"/>
                        <wps:cNvSpPr txBox="1"/>
                        <wps:spPr>
                          <a:xfrm>
                            <a:off x="5797233" y="4999579"/>
                            <a:ext cx="1312964" cy="1168563"/>
                          </a:xfrm>
                          <a:prstGeom prst="flowChartConnector">
                            <a:avLst/>
                          </a:prstGeom>
                          <a:noFill/>
                          <a:ln w="6350">
                            <a:solidFill>
                              <a:schemeClr val="accent1">
                                <a:lumMod val="75000"/>
                              </a:schemeClr>
                            </a:solidFill>
                          </a:ln>
                        </wps:spPr>
                        <wps:txbx>
                          <w:txbxContent>
                            <w:p w14:paraId="60A25030" w14:textId="57FE2F80" w:rsidR="00024DB4" w:rsidRPr="00EF2874" w:rsidRDefault="00024DB4" w:rsidP="00EF2874">
                              <w:pPr>
                                <w:pStyle w:val="FFABody"/>
                                <w:rPr>
                                  <w:color w:val="FF0000"/>
                                </w:rPr>
                              </w:pPr>
                              <w:r w:rsidRPr="00EF2874">
                                <w:rPr>
                                  <w:color w:val="FF0000"/>
                                </w:rPr>
                                <w:t>A strong shell is necessary for the egg to be transported</w:t>
                              </w:r>
                              <w:r>
                                <w:rPr>
                                  <w:color w:val="FF0000"/>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8" name="Text Box 58"/>
                        <wps:cNvSpPr txBox="1"/>
                        <wps:spPr>
                          <a:xfrm>
                            <a:off x="2661936" y="6184659"/>
                            <a:ext cx="1748871" cy="1368113"/>
                          </a:xfrm>
                          <a:prstGeom prst="flowChartConnector">
                            <a:avLst/>
                          </a:prstGeom>
                          <a:noFill/>
                          <a:ln w="6350">
                            <a:solidFill>
                              <a:schemeClr val="accent1">
                                <a:lumMod val="75000"/>
                              </a:schemeClr>
                            </a:solidFill>
                          </a:ln>
                        </wps:spPr>
                        <wps:txbx>
                          <w:txbxContent>
                            <w:p w14:paraId="546D4BD2" w14:textId="6D2C4B1B" w:rsidR="00024DB4" w:rsidRPr="00EF2874" w:rsidRDefault="00024DB4" w:rsidP="00EF2874">
                              <w:pPr>
                                <w:pStyle w:val="FFABody"/>
                                <w:rPr>
                                  <w:color w:val="FF0000"/>
                                </w:rPr>
                              </w:pPr>
                              <w:r w:rsidRPr="00EF2874">
                                <w:rPr>
                                  <w:rStyle w:val="FFABodyChar"/>
                                  <w:color w:val="FF0000"/>
                                </w:rPr>
                                <w:t>The ability of a female chicken to reproduce</w:t>
                              </w:r>
                              <w:r w:rsidRPr="00EF2874">
                                <w:rPr>
                                  <w:color w:val="FF0000"/>
                                </w:rPr>
                                <w:t xml:space="preserve"> or produce eggs. Earlier is better.</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59" name="Text Box 59"/>
                        <wps:cNvSpPr txBox="1"/>
                        <wps:spPr>
                          <a:xfrm>
                            <a:off x="72957" y="4888095"/>
                            <a:ext cx="1312964" cy="1074441"/>
                          </a:xfrm>
                          <a:prstGeom prst="flowChartConnector">
                            <a:avLst/>
                          </a:prstGeom>
                          <a:noFill/>
                          <a:ln w="6350">
                            <a:solidFill>
                              <a:schemeClr val="accent1">
                                <a:lumMod val="75000"/>
                              </a:schemeClr>
                            </a:solidFill>
                          </a:ln>
                        </wps:spPr>
                        <wps:txbx>
                          <w:txbxContent>
                            <w:p w14:paraId="7D2A74CC" w14:textId="53A1D3D1" w:rsidR="00024DB4" w:rsidRPr="00EF2874" w:rsidRDefault="00024DB4" w:rsidP="00EF2874">
                              <w:pPr>
                                <w:pStyle w:val="FFABody"/>
                                <w:rPr>
                                  <w:color w:val="FF0000"/>
                                </w:rPr>
                              </w:pPr>
                              <w:r w:rsidRPr="00EF2874">
                                <w:rPr>
                                  <w:color w:val="FF0000"/>
                                </w:rPr>
                                <w:t>Large eggs desired to ensure return for producers.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60" name="Text Box 60"/>
                        <wps:cNvSpPr txBox="1"/>
                        <wps:spPr>
                          <a:xfrm>
                            <a:off x="0" y="119034"/>
                            <a:ext cx="1617784" cy="1233630"/>
                          </a:xfrm>
                          <a:prstGeom prst="flowChartConnector">
                            <a:avLst/>
                          </a:prstGeom>
                          <a:noFill/>
                          <a:ln w="6350">
                            <a:solidFill>
                              <a:schemeClr val="accent1">
                                <a:lumMod val="75000"/>
                              </a:schemeClr>
                            </a:solidFill>
                          </a:ln>
                        </wps:spPr>
                        <wps:txbx>
                          <w:txbxContent>
                            <w:p w14:paraId="3328D9ED" w14:textId="13818F72" w:rsidR="00024DB4" w:rsidRPr="00EF2874" w:rsidRDefault="00024DB4" w:rsidP="00EF2874">
                              <w:pPr>
                                <w:pStyle w:val="FFABody"/>
                                <w:rPr>
                                  <w:color w:val="FF0000"/>
                                </w:rPr>
                              </w:pPr>
                              <w:r w:rsidRPr="00EF2874">
                                <w:rPr>
                                  <w:rStyle w:val="FFABodyChar"/>
                                  <w:color w:val="FF0000"/>
                                </w:rPr>
                                <w:t>A large hen eats too much</w:t>
                              </w:r>
                              <w:r>
                                <w:rPr>
                                  <w:rStyle w:val="FFABodyChar"/>
                                  <w:color w:val="FF0000"/>
                                </w:rPr>
                                <w:t>,</w:t>
                              </w:r>
                              <w:r w:rsidRPr="00EF2874">
                                <w:rPr>
                                  <w:color w:val="FF0000"/>
                                </w:rPr>
                                <w:t xml:space="preserve"> and a hen that is too small cannot produce large enough eggs.</w:t>
                              </w:r>
                            </w:p>
                            <w:p w14:paraId="1844E09F" w14:textId="77777777" w:rsidR="00024DB4" w:rsidRDefault="00024DB4" w:rsidP="003072C5"/>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61" name="Straight Connector 61"/>
                        <wps:cNvCnPr/>
                        <wps:spPr>
                          <a:xfrm flipV="1">
                            <a:off x="3861881" y="559341"/>
                            <a:ext cx="588321" cy="233464"/>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62" name="Straight Connector 62"/>
                        <wps:cNvCnPr/>
                        <wps:spPr>
                          <a:xfrm>
                            <a:off x="5817141" y="2402732"/>
                            <a:ext cx="267511" cy="184826"/>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63" name="Straight Connector 63"/>
                        <wps:cNvCnPr/>
                        <wps:spPr>
                          <a:xfrm>
                            <a:off x="5870185" y="4678595"/>
                            <a:ext cx="583479" cy="320984"/>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56" name="Straight Connector 256"/>
                        <wps:cNvCnPr/>
                        <wps:spPr>
                          <a:xfrm flipH="1">
                            <a:off x="3457778" y="6006304"/>
                            <a:ext cx="19589" cy="189673"/>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57" name="Straight Connector 257"/>
                        <wps:cNvCnPr/>
                        <wps:spPr>
                          <a:xfrm flipV="1">
                            <a:off x="1193550" y="4804623"/>
                            <a:ext cx="56357" cy="215573"/>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58" name="Straight Connector 258"/>
                        <wps:cNvCnPr/>
                        <wps:spPr>
                          <a:xfrm flipH="1" flipV="1">
                            <a:off x="914400" y="1341842"/>
                            <a:ext cx="374416" cy="257624"/>
                          </a:xfrm>
                          <a:prstGeom prst="line">
                            <a:avLst/>
                          </a:prstGeom>
                        </wps:spPr>
                        <wps:style>
                          <a:lnRef idx="1">
                            <a:schemeClr val="accent1"/>
                          </a:lnRef>
                          <a:fillRef idx="0">
                            <a:schemeClr val="accent1"/>
                          </a:fillRef>
                          <a:effectRef idx="0">
                            <a:schemeClr val="accent1"/>
                          </a:effectRef>
                          <a:fontRef idx="minor">
                            <a:schemeClr val="tx1"/>
                          </a:fontRef>
                        </wps:style>
                        <wps:bodyPr/>
                      </wps:wsp>
                    </wpg:wgp>
                  </a:graphicData>
                </a:graphic>
                <wp14:sizeRelV relativeFrom="margin">
                  <wp14:pctHeight>0</wp14:pctHeight>
                </wp14:sizeRelV>
              </wp:anchor>
            </w:drawing>
          </mc:Choice>
          <mc:Fallback>
            <w:pict>
              <v:group w14:anchorId="617D6290" id="Group 54" o:spid="_x0000_s1078" style="position:absolute;margin-left:3.2pt;margin-top:7.15pt;width:559.85pt;height:594.7pt;z-index:251742208;mso-height-relative:margin" coordsize="71101,755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flFTZgUAAKUjAAAOAAAAZHJzL2Uyb0RvYy54bWzsWmtv2zYU/T5g/0HQ98WiJJKSEafI0qUb&#10;kLXBkq2fGVmyBUiiRjGx01+/Q+phR86jybBiNQwEisSXyMt77j088vG7dVk4d6lqclnNXHLkuU5a&#10;JXKeV4uZ++f1+U+R6zRaVHNRyCqdufdp4747+fGH41U9TX25lMU8VQ4GqZrpqp65S63r6WTSJMu0&#10;FM2RrNMKlZlUpdB4VIvJXIkVRi+Lie95bLKSal4rmaRNg9L3baV7YsfPsjTRn7KsSbVTzFzMTdur&#10;stcbc52cHIvpQol6mSfdNMQbZlGKvMJLh6HeCy2cW5XvDFXmiZKNzPRRIsuJzLI8Se0asBrijVbz&#10;Qcnb2q5lMV0t6sFMMO3ITm8eNvl490HVV/WlgiVW9QK2sE9mLetMleY/ZumsrcnuB5Ola+0kKOSE&#10;eCTmrpOgjlPqc+63Rk2WsPxOv2T5yws9J/2LJw+ms6rhIM3GBs2/s8HVUtSpNW0zhQ0ulZPPZy6l&#10;rlOJEn56bRb4s1w7KLKWsc2MnRy9Rjl8vS9vUPiIucKQeJGHAXeNRigJ8NcajXjMC6PIjDYsXUxr&#10;1egPqSwdczNzs0KuzpZC6TNZVXBqqay3ibuLRrcd+w5mJpU8z4sC5WJaVM5q5rKAerZDI4t8bipN&#10;nQVZelYo504AHiJJ0koT2664LX+X87acU8+zQMH0hi52slujoa6oUGi2qTWIudPrm7U1bGCdwhTd&#10;yPk9jKhkC8WmTs5zLPFCNPpSKGAPKEU80Z9wMaueubK7c52lVF8eKzft4Q6odZ0VsDxzm79vhUpd&#10;p/itgqPEJAwN+O1DSLmPB7Vdc7NdU92WZxL2IIhcdWJvTXtd9LeZkuVnhJ1T81ZUiSrBu2eu7m/P&#10;dBthELaS9PTUNgLca6Evqqs6MUMb+5stu15/FqrudlnD6T7K3jXFdLS9bdt2g09vtcxyu/cbq3b2&#10;B0wMlr8FXtguXliPC8DqNXihYezFFKAAXnwaBEEUm5HEtA81hPJwCzWRF/sWm3uMmqC35QE1+4Qa&#10;pMtxluH9Tr8WNTzmftCiJozjmPIxagLixyzscg1hEWXWq/YYNWFvywNq9gk1OEmMUWNZk8l0r0SN&#10;zxiJAyQv5BpGopDRMWo4KBkHAzC0lgQsIqBr+83QBp57QM0+oSbeRY319TeghvtILxYzAAfol/WY&#10;LX72INN4PMQJaM8xM3DdA2b2CDMMZ7pRpkERov8bMIOhTAYhsRdYWrIFF0Y4j3piBg7Hgv6U3Qsv&#10;/Zl+X0SAgeQe4LJPcAFNauFypZXIF0vtDCqVwwaZDBTtrOpkxl4jaqU+Jyvy+q9eFenUxiACMYsw&#10;NOBDaRy0uWQDHxpFgd8RNIAnxBHnWX5W5JXR+3ZEFSOy7ehWjb4vUtO4qP5IMyhYVu8zBYMA9lAz&#10;a19tW5tWGRS2oWOnvBlFe1dsazt27U3X1IrWr+k89LBvlpUeOpd51QmFo2nrdZ+Zs7Z9b4F23SbO&#10;tRA10zNP305SYv5z3jTIiE97k7FC50M0IpzAcaykFHo+b2XIjRP5jFPSORGOAZFvE/rTR+ODE225&#10;8P/ZiSCIPB2SBlXtK52IeyRqdfyQ8YiOeS+NghCqiz0qBr4XI6cfIhFi4PceiXw6qNuPJDZTi23u&#10;KOFzme3XcWbDFwgwPxuVGD5hBt6YGcYU2ncrPUQx4y8oD4eg9H0EJd8cnp+MSqb26/xpzJRwuAgo&#10;vu+ZLBdGXsh86zCbLAfF17zaSFk+ofTgT9leMCWfDoroo/FpWxx9MT49ysHtd9PuBAsCHoXdp/3+&#10;i1wAjYcgSFrPopz5h8z3X3uW/VEEfgsCXv7gxybbz5azb35dc/IPAAAA//8DAFBLAwQUAAYACAAA&#10;ACEAL8Xtc+AAAAAKAQAADwAAAGRycy9kb3ducmV2LnhtbEyPQUvDQBCF74L/YRnBm91sUqPEbEop&#10;6qkItoJ42ybTJDQ7G7LbJP33Tk96m5n3ePO9fDXbTow4+NaRBrWIQCCVrmqp1vC1f3t4BuGDocp0&#10;jlDDBT2situb3GSVm+gTx12oBYeQz4yGJoQ+k9KXDVrjF65HYu3oBmsCr0Mtq8FMHG47GUdRKq1p&#10;iT80psdNg+Vpd7Ya3iczrRP1Om5Px83lZ//48b1VqPX93bx+ARFwDn9muOIzOhTMdHBnqrzoNKRL&#10;NvJ5mYC4yipOFYgDT3GUPIEscvm/QvELAAD//wMAUEsBAi0AFAAGAAgAAAAhALaDOJL+AAAA4QEA&#10;ABMAAAAAAAAAAAAAAAAAAAAAAFtDb250ZW50X1R5cGVzXS54bWxQSwECLQAUAAYACAAAACEAOP0h&#10;/9YAAACUAQAACwAAAAAAAAAAAAAAAAAvAQAAX3JlbHMvLnJlbHNQSwECLQAUAAYACAAAACEAin5R&#10;U2YFAAClIwAADgAAAAAAAAAAAAAAAAAuAgAAZHJzL2Uyb0RvYy54bWxQSwECLQAUAAYACAAAACEA&#10;L8Xtc+AAAAAKAQAADwAAAAAAAAAAAAAAAADABwAAZHJzL2Rvd25yZXYueG1sUEsFBgAAAAAEAAQA&#10;8wAAAM0IAAAAAA==&#10;">
                <v:shape id="Text Box 55" o:spid="_x0000_s1079" type="#_x0000_t120" style="position:absolute;left:44108;width:15135;height:1060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rK1JwwAAANsAAAAPAAAAZHJzL2Rvd25yZXYueG1sRI9Pi8Iw&#10;FMTvC36H8ARva6pQV6tRVFD0sOC/g8dH82yLzUtpYq3f3ggLexxm5jfMbNGaUjRUu8KygkE/AkGc&#10;Wl1wpuBy3nyPQTiPrLG0TApe5GAx73zNMNH2yUdqTj4TAcIuQQW591UipUtzMuj6tiIO3s3WBn2Q&#10;dSZ1jc8AN6UcRtFIGiw4LORY0Tqn9H56GAWrS3Mww+uuTfeTZfzz+C1j3g6U6nXb5RSEp9b/h//a&#10;O60gjuHzJfwAOX8DAAD//wMAUEsBAi0AFAAGAAgAAAAhANvh9svuAAAAhQEAABMAAAAAAAAAAAAA&#10;AAAAAAAAAFtDb250ZW50X1R5cGVzXS54bWxQSwECLQAUAAYACAAAACEAWvQsW78AAAAVAQAACwAA&#10;AAAAAAAAAAAAAAAfAQAAX3JlbHMvLnJlbHNQSwECLQAUAAYACAAAACEAH6ytScMAAADbAAAADwAA&#10;AAAAAAAAAAAAAAAHAgAAZHJzL2Rvd25yZXYueG1sUEsFBgAAAAADAAMAtwAAAPcCAAAAAA==&#10;" filled="f" strokecolor="#365f91 [2404]" strokeweight=".5pt">
                  <v:textbox>
                    <w:txbxContent>
                      <w:p w14:paraId="7335D1C1" w14:textId="1A0B2825" w:rsidR="00024DB4" w:rsidRPr="00EF2874" w:rsidRDefault="00024DB4" w:rsidP="00EF2874">
                        <w:pPr>
                          <w:pStyle w:val="FFABody"/>
                          <w:rPr>
                            <w:color w:val="FF0000"/>
                          </w:rPr>
                        </w:pPr>
                        <w:r>
                          <w:rPr>
                            <w:color w:val="FF0000"/>
                          </w:rPr>
                          <w:t>The amount of eggs laid consecutively without a break.</w:t>
                        </w:r>
                      </w:p>
                    </w:txbxContent>
                  </v:textbox>
                </v:shape>
                <v:shape id="Text Box 56" o:spid="_x0000_s1080" type="#_x0000_t120" style="position:absolute;left:54909;top:25333;width:15745;height:108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fjM+xQAAANsAAAAPAAAAZHJzL2Rvd25yZXYueG1sRI9Ba8JA&#10;FITvBf/D8gremk2E2DZ1DSoo9iC0aQ49PrKvSWj2bciuMf57tyD0OMzMN8wqn0wnRhpca1lBEsUg&#10;iCurW64VlF/7pxcQziNr7CyTgis5yNezhxVm2l74k8bC1yJA2GWooPG+z6R0VUMGXWR74uD92MGg&#10;D3KopR7wEuCmk4s4XkqDLYeFBnvaNVT9FmejYFuOH2bxfZyq99dN+nw+dSkfEqXmj9PmDYSnyf+H&#10;7+2jVpAu4e9L+AFyfQMAAP//AwBQSwECLQAUAAYACAAAACEA2+H2y+4AAACFAQAAEwAAAAAAAAAA&#10;AAAAAAAAAAAAW0NvbnRlbnRfVHlwZXNdLnhtbFBLAQItABQABgAIAAAAIQBa9CxbvwAAABUBAAAL&#10;AAAAAAAAAAAAAAAAAB8BAABfcmVscy8ucmVsc1BLAQItABQABgAIAAAAIQDvfjM+xQAAANsAAAAP&#10;AAAAAAAAAAAAAAAAAAcCAABkcnMvZG93bnJldi54bWxQSwUGAAAAAAMAAwC3AAAA+QIAAAAA&#10;" filled="f" strokecolor="#365f91 [2404]" strokeweight=".5pt">
                  <v:textbox>
                    <w:txbxContent>
                      <w:p w14:paraId="7833A87E" w14:textId="77777777" w:rsidR="00024DB4" w:rsidRPr="00EF2874" w:rsidRDefault="00024DB4" w:rsidP="00EF2874">
                        <w:pPr>
                          <w:pStyle w:val="FFABody"/>
                          <w:rPr>
                            <w:color w:val="FF0000"/>
                          </w:rPr>
                        </w:pPr>
                        <w:r w:rsidRPr="00EF2874">
                          <w:rPr>
                            <w:rStyle w:val="FFABodyChar"/>
                            <w:color w:val="FF0000"/>
                          </w:rPr>
                          <w:t>The number of consecutive days a hen</w:t>
                        </w:r>
                        <w:r w:rsidRPr="00EF2874">
                          <w:rPr>
                            <w:color w:val="FF0000"/>
                          </w:rPr>
                          <w:t xml:space="preserve"> lays an egg before taking a break. </w:t>
                        </w:r>
                      </w:p>
                      <w:p w14:paraId="5009BFB2" w14:textId="77777777" w:rsidR="00024DB4" w:rsidRDefault="00024DB4" w:rsidP="003072C5"/>
                    </w:txbxContent>
                  </v:textbox>
                </v:shape>
                <v:shape id="Text Box 57" o:spid="_x0000_s1081" type="#_x0000_t120" style="position:absolute;left:57972;top:49995;width:13129;height:1168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MpalxQAAANsAAAAPAAAAZHJzL2Rvd25yZXYueG1sRI9Ba8JA&#10;FITvBf/D8gredGMg2qbZSCxU7EFQ66HHR/Y1Cc2+Ddk1xn/fFYQeh5n5hsnWo2nFQL1rLCtYzCMQ&#10;xKXVDVcKzl8fsxcQziNrbC2Tghs5WOeTpwxTba98pOHkKxEg7FJUUHvfpVK6siaDbm474uD92N6g&#10;D7KvpO7xGuCmlXEULaXBhsNCjR2911T+ni5GweY8HEz8vRvLz9ciWV32bcLbhVLT57F4A+Fp9P/h&#10;R3unFSQruH8JP0DmfwAAAP//AwBQSwECLQAUAAYACAAAACEA2+H2y+4AAACFAQAAEwAAAAAAAAAA&#10;AAAAAAAAAAAAW0NvbnRlbnRfVHlwZXNdLnhtbFBLAQItABQABgAIAAAAIQBa9CxbvwAAABUBAAAL&#10;AAAAAAAAAAAAAAAAAB8BAABfcmVscy8ucmVsc1BLAQItABQABgAIAAAAIQCAMpalxQAAANsAAAAP&#10;AAAAAAAAAAAAAAAAAAcCAABkcnMvZG93bnJldi54bWxQSwUGAAAAAAMAAwC3AAAA+QIAAAAA&#10;" filled="f" strokecolor="#365f91 [2404]" strokeweight=".5pt">
                  <v:textbox>
                    <w:txbxContent>
                      <w:p w14:paraId="60A25030" w14:textId="57FE2F80" w:rsidR="00024DB4" w:rsidRPr="00EF2874" w:rsidRDefault="00024DB4" w:rsidP="00EF2874">
                        <w:pPr>
                          <w:pStyle w:val="FFABody"/>
                          <w:rPr>
                            <w:color w:val="FF0000"/>
                          </w:rPr>
                        </w:pPr>
                        <w:r w:rsidRPr="00EF2874">
                          <w:rPr>
                            <w:color w:val="FF0000"/>
                          </w:rPr>
                          <w:t>A strong shell is necessary for the egg to be transported</w:t>
                        </w:r>
                        <w:r>
                          <w:rPr>
                            <w:color w:val="FF0000"/>
                          </w:rPr>
                          <w:t>.</w:t>
                        </w:r>
                      </w:p>
                    </w:txbxContent>
                  </v:textbox>
                </v:shape>
                <v:shape id="Text Box 58" o:spid="_x0000_s1082" type="#_x0000_t120" style="position:absolute;left:26619;top:61846;width:17489;height:1368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rQLXwQAAANsAAAAPAAAAZHJzL2Rvd25yZXYueG1sRE/LisIw&#10;FN0P+A/hCu7GVKE+qmlRQXEWwoy6cHlprm2xuSlNrPXvJ4uBWR7Oe531phYdta6yrGAyjkAQ51ZX&#10;XCi4XvafCxDOI2usLZOCNznI0sHHGhNtX/xD3dkXIoSwS1BB6X2TSOnykgy6sW2IA3e3rUEfYFtI&#10;3eIrhJtaTqNoJg1WHBpKbGhXUv44P42C7bX7NtPbsc+/lpt4/jzVMR8mSo2G/WYFwlPv/8V/7qNW&#10;EIex4Uv4ATL9BQAA//8DAFBLAQItABQABgAIAAAAIQDb4fbL7gAAAIUBAAATAAAAAAAAAAAAAAAA&#10;AAAAAABbQ29udGVudF9UeXBlc10ueG1sUEsBAi0AFAAGAAgAAAAhAFr0LFu/AAAAFQEAAAsAAAAA&#10;AAAAAAAAAAAAHwEAAF9yZWxzLy5yZWxzUEsBAi0AFAAGAAgAAAAhAPGtAtfBAAAA2wAAAA8AAAAA&#10;AAAAAAAAAAAABwIAAGRycy9kb3ducmV2LnhtbFBLBQYAAAAAAwADALcAAAD1AgAAAAA=&#10;" filled="f" strokecolor="#365f91 [2404]" strokeweight=".5pt">
                  <v:textbox>
                    <w:txbxContent>
                      <w:p w14:paraId="546D4BD2" w14:textId="6D2C4B1B" w:rsidR="00024DB4" w:rsidRPr="00EF2874" w:rsidRDefault="00024DB4" w:rsidP="00EF2874">
                        <w:pPr>
                          <w:pStyle w:val="FFABody"/>
                          <w:rPr>
                            <w:color w:val="FF0000"/>
                          </w:rPr>
                        </w:pPr>
                        <w:r w:rsidRPr="00EF2874">
                          <w:rPr>
                            <w:rStyle w:val="FFABodyChar"/>
                            <w:color w:val="FF0000"/>
                          </w:rPr>
                          <w:t>The ability of a female chicken to reproduce</w:t>
                        </w:r>
                        <w:r w:rsidRPr="00EF2874">
                          <w:rPr>
                            <w:color w:val="FF0000"/>
                          </w:rPr>
                          <w:t xml:space="preserve"> or produce eggs. Earlier is better.</w:t>
                        </w:r>
                      </w:p>
                    </w:txbxContent>
                  </v:textbox>
                </v:shape>
                <v:shape id="Text Box 59" o:spid="_x0000_s1083" type="#_x0000_t120" style="position:absolute;left:729;top:48880;width:13130;height:1074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4adMxQAAANsAAAAPAAAAZHJzL2Rvd25yZXYueG1sRI9Ba8JA&#10;FITvgv9heYK3ZqMQ26SuYgtKehBa66HHR/Y1Cc2+Ddk1if/eLQgeh5n5hllvR9OInjpXW1awiGIQ&#10;xIXVNZcKzt/7pxcQziNrbCyTgis52G6mkzVm2g78Rf3JlyJA2GWooPK+zaR0RUUGXWRb4uD92s6g&#10;D7Irpe5wCHDTyGUcr6TBmsNChS29V1T8nS5Gwdu5/zTLn3wsPtJd8nw5NgkfFkrNZ+PuFYSn0T/C&#10;93auFSQp/H8JP0BubgAAAP//AwBQSwECLQAUAAYACAAAACEA2+H2y+4AAACFAQAAEwAAAAAAAAAA&#10;AAAAAAAAAAAAW0NvbnRlbnRfVHlwZXNdLnhtbFBLAQItABQABgAIAAAAIQBa9CxbvwAAABUBAAAL&#10;AAAAAAAAAAAAAAAAAB8BAABfcmVscy8ucmVsc1BLAQItABQABgAIAAAAIQCe4adMxQAAANsAAAAP&#10;AAAAAAAAAAAAAAAAAAcCAABkcnMvZG93bnJldi54bWxQSwUGAAAAAAMAAwC3AAAA+QIAAAAA&#10;" filled="f" strokecolor="#365f91 [2404]" strokeweight=".5pt">
                  <v:textbox>
                    <w:txbxContent>
                      <w:p w14:paraId="7D2A74CC" w14:textId="53A1D3D1" w:rsidR="00024DB4" w:rsidRPr="00EF2874" w:rsidRDefault="00024DB4" w:rsidP="00EF2874">
                        <w:pPr>
                          <w:pStyle w:val="FFABody"/>
                          <w:rPr>
                            <w:color w:val="FF0000"/>
                          </w:rPr>
                        </w:pPr>
                        <w:r w:rsidRPr="00EF2874">
                          <w:rPr>
                            <w:color w:val="FF0000"/>
                          </w:rPr>
                          <w:t>Large eggs desired to ensure return for producers.</w:t>
                        </w:r>
                      </w:p>
                    </w:txbxContent>
                  </v:textbox>
                </v:shape>
                <v:shape id="Text Box 60" o:spid="_x0000_s1084" type="#_x0000_t120" style="position:absolute;top:1190;width:16177;height:1233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t8RswwAAANsAAAAPAAAAZHJzL2Rvd25yZXYueG1sRE+7asMw&#10;FN0D/QdxC90SOQGnjWM5pIUWdyikToaMF+vGNrGujCU/+vfVUOh4OO/0MJtWjNS7xrKC9SoCQVxa&#10;3XCl4HJ+X76AcB5ZY2uZFPyQg0P2sEgx0XbibxoLX4kQwi5BBbX3XSKlK2sy6Fa2Iw7czfYGfYB9&#10;JXWPUwg3rdxE0VYabDg01NjRW03lvRiMgtfLeDKbaz6Xn7tj/Dx8tTF/rJV6epyPexCeZv8v/nPn&#10;WsE2rA9fwg+Q2S8AAAD//wMAUEsBAi0AFAAGAAgAAAAhANvh9svuAAAAhQEAABMAAAAAAAAAAAAA&#10;AAAAAAAAAFtDb250ZW50X1R5cGVzXS54bWxQSwECLQAUAAYACAAAACEAWvQsW78AAAAVAQAACwAA&#10;AAAAAAAAAAAAAAAfAQAAX3JlbHMvLnJlbHNQSwECLQAUAAYACAAAACEAwbfEbMMAAADbAAAADwAA&#10;AAAAAAAAAAAAAAAHAgAAZHJzL2Rvd25yZXYueG1sUEsFBgAAAAADAAMAtwAAAPcCAAAAAA==&#10;" filled="f" strokecolor="#365f91 [2404]" strokeweight=".5pt">
                  <v:textbox>
                    <w:txbxContent>
                      <w:p w14:paraId="3328D9ED" w14:textId="13818F72" w:rsidR="00024DB4" w:rsidRPr="00EF2874" w:rsidRDefault="00024DB4" w:rsidP="00EF2874">
                        <w:pPr>
                          <w:pStyle w:val="FFABody"/>
                          <w:rPr>
                            <w:color w:val="FF0000"/>
                          </w:rPr>
                        </w:pPr>
                        <w:r w:rsidRPr="00EF2874">
                          <w:rPr>
                            <w:rStyle w:val="FFABodyChar"/>
                            <w:color w:val="FF0000"/>
                          </w:rPr>
                          <w:t>A large hen eats too much</w:t>
                        </w:r>
                        <w:r>
                          <w:rPr>
                            <w:rStyle w:val="FFABodyChar"/>
                            <w:color w:val="FF0000"/>
                          </w:rPr>
                          <w:t>,</w:t>
                        </w:r>
                        <w:r w:rsidRPr="00EF2874">
                          <w:rPr>
                            <w:color w:val="FF0000"/>
                          </w:rPr>
                          <w:t xml:space="preserve"> and a hen that is too small cannot produce large enough eggs.</w:t>
                        </w:r>
                      </w:p>
                      <w:p w14:paraId="1844E09F" w14:textId="77777777" w:rsidR="00024DB4" w:rsidRDefault="00024DB4" w:rsidP="003072C5"/>
                    </w:txbxContent>
                  </v:textbox>
                </v:shape>
                <v:line id="Straight Connector 61" o:spid="_x0000_s1085" style="position:absolute;flip:y;visibility:visible;mso-wrap-style:square" from="38618,5593" to="44502,792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8xkYxQAAANsAAAAPAAAAZHJzL2Rvd25yZXYueG1sRI9Ba8JA&#10;FITvgv9heYK3ZpNabImuIgVpULCt9eDxkX0mwezbNLs1sb++KxQ8DjPzDTNf9qYWF2pdZVlBEsUg&#10;iHOrKy4UHL7WDy8gnEfWWFsmBVdysFwMB3NMte34ky57X4gAYZeigtL7JpXS5SUZdJFtiIN3sq1B&#10;H2RbSN1iF+Cmlo9xPJUGKw4LJTb0WlJ+3v8YBVnGm80vr9+Pycf3m59U291T96zUeNSvZiA89f4e&#10;/m9nWsE0gduX8APk4g8AAP//AwBQSwECLQAUAAYACAAAACEA2+H2y+4AAACFAQAAEwAAAAAAAAAA&#10;AAAAAAAAAAAAW0NvbnRlbnRfVHlwZXNdLnhtbFBLAQItABQABgAIAAAAIQBa9CxbvwAAABUBAAAL&#10;AAAAAAAAAAAAAAAAAB8BAABfcmVscy8ucmVsc1BLAQItABQABgAIAAAAIQDO8xkYxQAAANsAAAAP&#10;AAAAAAAAAAAAAAAAAAcCAABkcnMvZG93bnJldi54bWxQSwUGAAAAAAMAAwC3AAAA+QIAAAAA&#10;" strokecolor="#4579b8 [3044]"/>
                <v:line id="Straight Connector 62" o:spid="_x0000_s1086" style="position:absolute;visibility:visible;mso-wrap-style:square" from="58171,24027" to="60846,2587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ZLUJxAAAANsAAAAPAAAAZHJzL2Rvd25yZXYueG1sRI9Ra8JA&#10;EITfhf6HYwt900sjBpt6ihQK0vpS2x+wzW2TYG4vvVs19td7QsHHYWa+YRarwXXqSCG2ng08TjJQ&#10;xJW3LdcGvj5fx3NQUZAtdp7JwJkirJZ3owWW1p/4g447qVWCcCzRQCPSl1rHqiGHceJ74uT9+OBQ&#10;kgy1tgFPCe46nWdZoR22nBYa7OmloWq/OzgDv+/bTTx/d7kUs7+3fVjPn2QajXm4H9bPoIQGuYX/&#10;2xtroMjh+iX9AL28AAAA//8DAFBLAQItABQABgAIAAAAIQDb4fbL7gAAAIUBAAATAAAAAAAAAAAA&#10;AAAAAAAAAABbQ29udGVudF9UeXBlc10ueG1sUEsBAi0AFAAGAAgAAAAhAFr0LFu/AAAAFQEAAAsA&#10;AAAAAAAAAAAAAAAAHwEAAF9yZWxzLy5yZWxzUEsBAi0AFAAGAAgAAAAhAFdktQnEAAAA2wAAAA8A&#10;AAAAAAAAAAAAAAAABwIAAGRycy9kb3ducmV2LnhtbFBLBQYAAAAAAwADALcAAAD4AgAAAAA=&#10;" strokecolor="#4579b8 [3044]"/>
                <v:line id="Straight Connector 63" o:spid="_x0000_s1087" style="position:absolute;visibility:visible;mso-wrap-style:square" from="58701,46785" to="64536,4999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KBCSxAAAANsAAAAPAAAAZHJzL2Rvd25yZXYueG1sRI9Ra8JA&#10;EITfC/6HY4W+1YtKg009RQRBWl9q+wO2uTUJ5vbi3aqxv74nFPo4zMw3zHzZu1ZdKMTGs4HxKANF&#10;XHrbcGXg63PzNAMVBdli65kM3CjCcjF4mGNh/ZU/6LKXSiUIxwIN1CJdoXUsa3IYR74jTt7BB4eS&#10;ZKi0DXhNcNfqSZbl2mHDaaHGjtY1lcf92Rk4ve+28fbdTiR//nk7htXsRabRmMdhv3oFJdTLf/iv&#10;vbUG8incv6QfoBe/AAAA//8DAFBLAQItABQABgAIAAAAIQDb4fbL7gAAAIUBAAATAAAAAAAAAAAA&#10;AAAAAAAAAABbQ29udGVudF9UeXBlc10ueG1sUEsBAi0AFAAGAAgAAAAhAFr0LFu/AAAAFQEAAAsA&#10;AAAAAAAAAAAAAAAAHwEAAF9yZWxzLy5yZWxzUEsBAi0AFAAGAAgAAAAhADgoEJLEAAAA2wAAAA8A&#10;AAAAAAAAAAAAAAAABwIAAGRycy9kb3ducmV2LnhtbFBLBQYAAAAAAwADALcAAAD4AgAAAAA=&#10;" strokecolor="#4579b8 [3044]"/>
                <v:line id="Straight Connector 256" o:spid="_x0000_s1088" style="position:absolute;flip:x;visibility:visible;mso-wrap-style:square" from="34577,60063" to="34773,6195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LtfIxwAAANwAAAAPAAAAZHJzL2Rvd25yZXYueG1sRI9Ba8JA&#10;FITvgv9heUJvZqNVK6mrlIIYFGyrPfT4yL4modm3aXY1aX+9Kwgeh5n5hlmsOlOJMzWutKxgFMUg&#10;iDOrS84VfB7XwzkI55E1VpZJwR85WC37vQUm2rb8QeeDz0WAsEtQQeF9nUjpsoIMusjWxMH7to1B&#10;H2STS91gG+CmkuM4nkmDJYeFAmt6LSj7OZyMgjTl7faf129fo/ffjX8sd/tJ+6TUw6B7eQbhqfP3&#10;8K2dagXj6QyuZ8IRkMsLAAAA//8DAFBLAQItABQABgAIAAAAIQDb4fbL7gAAAIUBAAATAAAAAAAA&#10;AAAAAAAAAAAAAABbQ29udGVudF9UeXBlc10ueG1sUEsBAi0AFAAGAAgAAAAhAFr0LFu/AAAAFQEA&#10;AAsAAAAAAAAAAAAAAAAAHwEAAF9yZWxzLy5yZWxzUEsBAi0AFAAGAAgAAAAhAJou18jHAAAA3AAA&#10;AA8AAAAAAAAAAAAAAAAABwIAAGRycy9kb3ducmV2LnhtbFBLBQYAAAAAAwADALcAAAD7AgAAAAA=&#10;" strokecolor="#4579b8 [3044]"/>
                <v:line id="Straight Connector 257" o:spid="_x0000_s1089" style="position:absolute;flip:y;visibility:visible;mso-wrap-style:square" from="11935,48046" to="12499,5020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YnJTxwAAANwAAAAPAAAAZHJzL2Rvd25yZXYueG1sRI9Ba8JA&#10;FITvgv9heUJvutFqI6mrlIIYFLTVHnp8ZF+T0OzbNLuatL/eFYQeh5n5hlmsOlOJCzWutKxgPIpA&#10;EGdWl5wr+Dith3MQziNrrCyTgl9ysFr2ewtMtG35nS5Hn4sAYZeggsL7OpHSZQUZdCNbEwfvyzYG&#10;fZBNLnWDbYCbSk6i6EkaLDksFFjTa0HZ9/FsFKQpb7d/vD58jt9+Nv6x3O2nbazUw6B7eQbhqfP/&#10;4Xs71QomsxhuZ8IRkMsrAAAA//8DAFBLAQItABQABgAIAAAAIQDb4fbL7gAAAIUBAAATAAAAAAAA&#10;AAAAAAAAAAAAAABbQ29udGVudF9UeXBlc10ueG1sUEsBAi0AFAAGAAgAAAAhAFr0LFu/AAAAFQEA&#10;AAsAAAAAAAAAAAAAAAAAHwEAAF9yZWxzLy5yZWxzUEsBAi0AFAAGAAgAAAAhAPViclPHAAAA3AAA&#10;AA8AAAAAAAAAAAAAAAAABwIAAGRycy9kb3ducmV2LnhtbFBLBQYAAAAAAwADALcAAAD7AgAAAAA=&#10;" strokecolor="#4579b8 [3044]"/>
                <v:line id="Straight Connector 258" o:spid="_x0000_s1090" style="position:absolute;flip:x y;visibility:visible;mso-wrap-style:square" from="9144,13418" to="12888,15994"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G46ywQAAANwAAAAPAAAAZHJzL2Rvd25yZXYueG1sRE9Ni8Iw&#10;EL0L/ocwgrc1VXRZukZZRUVPsuplb0Mz2xabSU1irf56cxA8Pt73dN6aSjTkfGlZwXCQgCDOrC45&#10;V3A6rj++QPiArLGyTAru5GE+63ammGp7419qDiEXMYR9igqKEOpUSp8VZNAPbE0cuX/rDIYIXS61&#10;w1sMN5UcJcmnNFhybCiwpmVB2flwNQr06rFpqkt2NnJ3X6z24wm6xZ9S/V778w0iUBve4pd7qxWM&#10;JnFtPBOPgJw9AQAA//8DAFBLAQItABQABgAIAAAAIQDb4fbL7gAAAIUBAAATAAAAAAAAAAAAAAAA&#10;AAAAAABbQ29udGVudF9UeXBlc10ueG1sUEsBAi0AFAAGAAgAAAAhAFr0LFu/AAAAFQEAAAsAAAAA&#10;AAAAAAAAAAAAHwEAAF9yZWxzLy5yZWxzUEsBAi0AFAAGAAgAAAAhAIYbjrLBAAAA3AAAAA8AAAAA&#10;AAAAAAAAAAAABwIAAGRycy9kb3ducmV2LnhtbFBLBQYAAAAAAwADALcAAAD1AgAAAAA=&#10;" strokecolor="#4579b8 [3044]"/>
              </v:group>
            </w:pict>
          </mc:Fallback>
        </mc:AlternateContent>
      </w:r>
      <w:r>
        <w:rPr>
          <w:noProof/>
          <w:lang w:eastAsia="en-US"/>
        </w:rPr>
        <w:drawing>
          <wp:inline distT="0" distB="0" distL="0" distR="0" wp14:anchorId="52B97808" wp14:editId="53CE134D">
            <wp:extent cx="7023735" cy="6543040"/>
            <wp:effectExtent l="0" t="0" r="0" b="0"/>
            <wp:docPr id="280" name="Diagram 28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0" r:lo="rId41" r:qs="rId42" r:cs="rId43"/>
              </a:graphicData>
            </a:graphic>
          </wp:inline>
        </w:drawing>
      </w:r>
    </w:p>
    <w:p w14:paraId="0563B0F1" w14:textId="77777777" w:rsidR="003072C5" w:rsidRDefault="003072C5" w:rsidP="003072C5">
      <w:pPr>
        <w:pStyle w:val="FFABody"/>
        <w:rPr>
          <w:rFonts w:ascii="Georgia" w:hAnsi="Georgia"/>
          <w:sz w:val="24"/>
          <w:szCs w:val="24"/>
        </w:rPr>
      </w:pPr>
    </w:p>
    <w:p w14:paraId="5C87C466" w14:textId="77777777" w:rsidR="003072C5" w:rsidRDefault="003072C5" w:rsidP="003072C5">
      <w:pPr>
        <w:pStyle w:val="FFABody"/>
        <w:rPr>
          <w:rFonts w:ascii="Georgia" w:hAnsi="Georgia"/>
          <w:sz w:val="24"/>
          <w:szCs w:val="24"/>
        </w:rPr>
      </w:pPr>
    </w:p>
    <w:p w14:paraId="5F865565" w14:textId="77777777" w:rsidR="003072C5" w:rsidRDefault="003072C5" w:rsidP="003072C5">
      <w:pPr>
        <w:pStyle w:val="FFABody"/>
        <w:rPr>
          <w:rFonts w:ascii="Georgia" w:hAnsi="Georgia"/>
          <w:sz w:val="24"/>
          <w:szCs w:val="24"/>
        </w:rPr>
      </w:pPr>
    </w:p>
    <w:p w14:paraId="3F86E373" w14:textId="77777777" w:rsidR="003072C5" w:rsidRDefault="003072C5" w:rsidP="003072C5">
      <w:pPr>
        <w:pStyle w:val="DocumentTitle"/>
      </w:pPr>
    </w:p>
    <w:p w14:paraId="34D091DD" w14:textId="5BAEA013" w:rsidR="003072C5" w:rsidRDefault="00762692" w:rsidP="003072C5">
      <w:pPr>
        <w:pStyle w:val="DocumentTitle"/>
      </w:pPr>
      <w:r>
        <w:rPr>
          <w:noProof/>
          <w:lang w:eastAsia="en-US"/>
        </w:rPr>
        <w:drawing>
          <wp:anchor distT="0" distB="0" distL="114300" distR="114300" simplePos="0" relativeHeight="251797504" behindDoc="1" locked="0" layoutInCell="1" allowOverlap="1" wp14:anchorId="553FD86F" wp14:editId="0D5F0ADF">
            <wp:simplePos x="0" y="0"/>
            <wp:positionH relativeFrom="column">
              <wp:posOffset>0</wp:posOffset>
            </wp:positionH>
            <wp:positionV relativeFrom="paragraph">
              <wp:posOffset>-909955</wp:posOffset>
            </wp:positionV>
            <wp:extent cx="1381125" cy="1304925"/>
            <wp:effectExtent l="0" t="0" r="9525" b="9525"/>
            <wp:wrapTight wrapText="bothSides">
              <wp:wrapPolygon edited="0">
                <wp:start x="0" y="0"/>
                <wp:lineTo x="0" y="21442"/>
                <wp:lineTo x="21451" y="21442"/>
                <wp:lineTo x="21451" y="0"/>
                <wp:lineTo x="0" y="0"/>
              </wp:wrapPolygon>
            </wp:wrapTight>
            <wp:docPr id="334" name="Picture 3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9">
                      <a:extLst>
                        <a:ext uri="{28A0092B-C50C-407E-A947-70E740481C1C}">
                          <a14:useLocalDpi xmlns:a14="http://schemas.microsoft.com/office/drawing/2010/main" val="0"/>
                        </a:ext>
                      </a:extLst>
                    </a:blip>
                    <a:stretch>
                      <a:fillRect/>
                    </a:stretch>
                  </pic:blipFill>
                  <pic:spPr>
                    <a:xfrm>
                      <a:off x="0" y="0"/>
                      <a:ext cx="1381125" cy="1304925"/>
                    </a:xfrm>
                    <a:prstGeom prst="rect">
                      <a:avLst/>
                    </a:prstGeom>
                  </pic:spPr>
                </pic:pic>
              </a:graphicData>
            </a:graphic>
            <wp14:sizeRelH relativeFrom="page">
              <wp14:pctWidth>0</wp14:pctWidth>
            </wp14:sizeRelH>
            <wp14:sizeRelV relativeFrom="page">
              <wp14:pctHeight>0</wp14:pctHeight>
            </wp14:sizeRelV>
          </wp:anchor>
        </w:drawing>
      </w:r>
    </w:p>
    <w:p w14:paraId="40789205" w14:textId="27D3B1C7" w:rsidR="003072C5" w:rsidRDefault="003072C5" w:rsidP="003072C5">
      <w:pPr>
        <w:pStyle w:val="DocumentTitle"/>
      </w:pPr>
      <w:r w:rsidRPr="00306873">
        <w:rPr>
          <w:noProof/>
          <w:sz w:val="28"/>
          <w:szCs w:val="28"/>
          <w:lang w:eastAsia="en-US"/>
        </w:rPr>
        <w:lastRenderedPageBreak/>
        <mc:AlternateContent>
          <mc:Choice Requires="wps">
            <w:drawing>
              <wp:anchor distT="0" distB="0" distL="114300" distR="114300" simplePos="0" relativeHeight="251745280" behindDoc="1" locked="0" layoutInCell="1" allowOverlap="1" wp14:anchorId="6E17E6FF" wp14:editId="23C7480B">
                <wp:simplePos x="0" y="0"/>
                <wp:positionH relativeFrom="margin">
                  <wp:align>right</wp:align>
                </wp:positionH>
                <wp:positionV relativeFrom="paragraph">
                  <wp:posOffset>-389106</wp:posOffset>
                </wp:positionV>
                <wp:extent cx="3709035" cy="573932"/>
                <wp:effectExtent l="0" t="0" r="24765" b="17145"/>
                <wp:wrapNone/>
                <wp:docPr id="25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6BD8B552" w14:textId="77777777" w:rsidR="00024DB4" w:rsidRPr="00C73C1C" w:rsidRDefault="00024DB4" w:rsidP="003072C5">
                            <w:pPr>
                              <w:rPr>
                                <w:rFonts w:ascii="Verdana" w:hAnsi="Verdana"/>
                                <w:b/>
                                <w:sz w:val="14"/>
                                <w:szCs w:val="16"/>
                              </w:rPr>
                            </w:pPr>
                            <w:r w:rsidRPr="00C73C1C">
                              <w:rPr>
                                <w:rFonts w:ascii="Verdana" w:hAnsi="Verdana"/>
                                <w:sz w:val="14"/>
                                <w:szCs w:val="16"/>
                              </w:rPr>
                              <w:t>Aligned to the following standards:</w:t>
                            </w:r>
                          </w:p>
                          <w:p w14:paraId="73B0F509" w14:textId="574A2ACA" w:rsidR="00024DB4" w:rsidRPr="00C73C1C" w:rsidRDefault="00024DB4" w:rsidP="003072C5">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E17E6FF" id="_x0000_s1091" type="#_x0000_t202" style="position:absolute;margin-left:240.85pt;margin-top:-30.65pt;width:292.05pt;height:45.2pt;z-index:-251571200;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MUSkFgIAACcEAAAOAAAAZHJzL2Uyb0RvYy54bWysk9uO2yAQhu8r9R0Q940dJ2kSK85qm22q&#10;StuDtO0DYIxjVMxQILHTp98Be7Pp6aaqLxDjgX9mvhk2N32ryElYJ0EXdDpJKRGaQyX1oaBfv+xf&#10;rShxnumKKdCioGfh6M325YtNZ3KRQQOqEpagiHZ5ZwraeG/yJHG8ES1zEzBCo7MG2zKPpj0klWUd&#10;qrcqydL0ddKBrYwFLpzDv3eDk26jfl0L7j/VtROeqIJibj6uNq5lWJPthuUHy0wj+ZgG+4csWiY1&#10;Br1I3THPyNHK36RayS04qP2EQ5tAXUsuYg1YzTT9pZqHhhkRa0E4zlwwuf8nyz+eHsxnS3z/Bnps&#10;YCzCmXvg3xzRsGuYPohba6FrBKsw8DQgSzrj8vFqQO1yF0TK7gNU2GR29BCF+tq2gQrWSVAdG3C+&#10;QBe9Jxx/zpbpOp0tKOHoWyxn61kWQ7D86baxzr8T0JKwKajFpkZ1drp3PmTD8qcjIZgDJau9VCoa&#10;9lDulCUnhgOwj9+o/tMxpUlX0PUiWwwA/iqRxu9PEq30OMlKtgVdXQ6xPGB7q6s4Z55JNewxZaVH&#10;jgHdANH3ZU9khUxWIULgWkJ1RrIWhsnFl4abBuwPSjqc2oK670dmBSXqvcburKfzeRjzaMwXywwN&#10;e+0prz1Mc5QqqKdk2O58fBoBnIZb7GItI+DnTMaccRoj9/HlhHG/tuOp5/e9fQQAAP//AwBQSwME&#10;FAAGAAgAAAAhAJDxRrDeAAAABwEAAA8AAABkcnMvZG93bnJldi54bWxMj8FOwzAQRO9I/IO1SFxQ&#10;66QtIQ3ZVAgJRG9QEFzdeJtExOtgu2n4e8wJjqMZzbwpN5PpxUjOd5YR0nkCgri2uuMG4e31YZaD&#10;8EGxVr1lQvgmD5vq/KxUhbYnfqFxFxoRS9gXCqENYSik9HVLRvm5HYijd7DOqBCla6R26hTLTS8X&#10;SZJJozqOC60a6L6l+nN3NAj56mn88Nvl83udHfp1uLoZH78c4uXFdHcLItAU/sLwix/RoYpMe3tk&#10;7UWPEI8EhFmWLkFE+zpfpSD2CIt1CrIq5X/+6gcAAP//AwBQSwECLQAUAAYACAAAACEAtoM4kv4A&#10;AADhAQAAEwAAAAAAAAAAAAAAAAAAAAAAW0NvbnRlbnRfVHlwZXNdLnhtbFBLAQItABQABgAIAAAA&#10;IQA4/SH/1gAAAJQBAAALAAAAAAAAAAAAAAAAAC8BAABfcmVscy8ucmVsc1BLAQItABQABgAIAAAA&#10;IQBtMUSkFgIAACcEAAAOAAAAAAAAAAAAAAAAAC4CAABkcnMvZTJvRG9jLnhtbFBLAQItABQABgAI&#10;AAAAIQCQ8Uaw3gAAAAcBAAAPAAAAAAAAAAAAAAAAAHAEAABkcnMvZG93bnJldi54bWxQSwUGAAAA&#10;AAQABADzAAAAewUAAAAA&#10;">
                <v:textbox>
                  <w:txbxContent>
                    <w:p w14:paraId="6BD8B552" w14:textId="77777777" w:rsidR="00024DB4" w:rsidRPr="00C73C1C" w:rsidRDefault="00024DB4" w:rsidP="003072C5">
                      <w:pPr>
                        <w:rPr>
                          <w:rFonts w:ascii="Verdana" w:hAnsi="Verdana"/>
                          <w:b/>
                          <w:sz w:val="14"/>
                          <w:szCs w:val="16"/>
                        </w:rPr>
                      </w:pPr>
                      <w:r w:rsidRPr="00C73C1C">
                        <w:rPr>
                          <w:rFonts w:ascii="Verdana" w:hAnsi="Verdana"/>
                          <w:sz w:val="14"/>
                          <w:szCs w:val="16"/>
                        </w:rPr>
                        <w:t>Aligned to the following standards:</w:t>
                      </w:r>
                    </w:p>
                    <w:p w14:paraId="73B0F509" w14:textId="574A2ACA" w:rsidR="00024DB4" w:rsidRPr="00C73C1C" w:rsidRDefault="00024DB4" w:rsidP="003072C5">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margin"/>
              </v:shape>
            </w:pict>
          </mc:Fallback>
        </mc:AlternateContent>
      </w:r>
      <w:r w:rsidRPr="006058A5">
        <w:rPr>
          <w:color w:val="C00000"/>
        </w:rPr>
        <w:t>KEY:</w:t>
      </w:r>
      <w:r>
        <w:rPr>
          <w:color w:val="FF0000"/>
        </w:rPr>
        <w:t xml:space="preserve"> </w:t>
      </w:r>
      <w:r>
        <w:t>Broiler Map</w:t>
      </w:r>
    </w:p>
    <w:p w14:paraId="6C868F46" w14:textId="77777777" w:rsidR="003072C5" w:rsidRDefault="003072C5" w:rsidP="003072C5">
      <w:pPr>
        <w:pStyle w:val="FFASub1"/>
      </w:pPr>
      <w:r>
        <w:t xml:space="preserve">Directions:  </w:t>
      </w:r>
    </w:p>
    <w:p w14:paraId="013358E2" w14:textId="753D6B3E" w:rsidR="003072C5" w:rsidRPr="00146D36" w:rsidRDefault="003072C5" w:rsidP="003072C5">
      <w:pPr>
        <w:pStyle w:val="FFABody"/>
      </w:pPr>
      <w:r>
        <w:rPr>
          <w:noProof/>
          <w:lang w:eastAsia="en-US"/>
        </w:rPr>
        <mc:AlternateContent>
          <mc:Choice Requires="wpg">
            <w:drawing>
              <wp:anchor distT="0" distB="0" distL="114300" distR="114300" simplePos="0" relativeHeight="251743232" behindDoc="0" locked="0" layoutInCell="1" allowOverlap="1" wp14:anchorId="440FF870" wp14:editId="2B0686BA">
                <wp:simplePos x="0" y="0"/>
                <wp:positionH relativeFrom="column">
                  <wp:posOffset>321934</wp:posOffset>
                </wp:positionH>
                <wp:positionV relativeFrom="paragraph">
                  <wp:posOffset>557042</wp:posOffset>
                </wp:positionV>
                <wp:extent cx="6700286" cy="7682866"/>
                <wp:effectExtent l="0" t="0" r="24765" b="13335"/>
                <wp:wrapNone/>
                <wp:docPr id="260" name="Group 260"/>
                <wp:cNvGraphicFramePr/>
                <a:graphic xmlns:a="http://schemas.openxmlformats.org/drawingml/2006/main">
                  <a:graphicData uri="http://schemas.microsoft.com/office/word/2010/wordprocessingGroup">
                    <wpg:wgp>
                      <wpg:cNvGrpSpPr/>
                      <wpg:grpSpPr>
                        <a:xfrm>
                          <a:off x="0" y="0"/>
                          <a:ext cx="6700286" cy="7682866"/>
                          <a:chOff x="-10820" y="-21643"/>
                          <a:chExt cx="6700286" cy="7682866"/>
                        </a:xfrm>
                      </wpg:grpSpPr>
                      <wps:wsp>
                        <wps:cNvPr id="261" name="Text Box 261"/>
                        <wps:cNvSpPr txBox="1"/>
                        <wps:spPr>
                          <a:xfrm>
                            <a:off x="4076969" y="-21643"/>
                            <a:ext cx="1312862" cy="1082130"/>
                          </a:xfrm>
                          <a:prstGeom prst="flowChartConnector">
                            <a:avLst/>
                          </a:prstGeom>
                          <a:noFill/>
                          <a:ln w="6350">
                            <a:solidFill>
                              <a:schemeClr val="accent1">
                                <a:lumMod val="75000"/>
                              </a:schemeClr>
                            </a:solidFill>
                          </a:ln>
                        </wps:spPr>
                        <wps:txbx>
                          <w:txbxContent>
                            <w:p w14:paraId="53E44228" w14:textId="6D0E0A13" w:rsidR="00024DB4" w:rsidRPr="00EF2874" w:rsidRDefault="00024DB4" w:rsidP="00EF2874">
                              <w:pPr>
                                <w:pStyle w:val="FFABody"/>
                                <w:rPr>
                                  <w:color w:val="FF0000"/>
                                </w:rPr>
                              </w:pPr>
                              <w:r w:rsidRPr="00EF2874">
                                <w:rPr>
                                  <w:color w:val="FF0000"/>
                                </w:rPr>
                                <w:t>Bad temperament could equal harm to other birds.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62" name="Text Box 262"/>
                        <wps:cNvSpPr txBox="1"/>
                        <wps:spPr>
                          <a:xfrm>
                            <a:off x="5376604" y="3605910"/>
                            <a:ext cx="1312862" cy="904593"/>
                          </a:xfrm>
                          <a:prstGeom prst="flowChartConnector">
                            <a:avLst/>
                          </a:prstGeom>
                          <a:noFill/>
                          <a:ln w="6350">
                            <a:solidFill>
                              <a:schemeClr val="accent1">
                                <a:lumMod val="75000"/>
                              </a:schemeClr>
                            </a:solidFill>
                          </a:ln>
                        </wps:spPr>
                        <wps:txbx>
                          <w:txbxContent>
                            <w:p w14:paraId="7B309951" w14:textId="428A3AE2" w:rsidR="00024DB4" w:rsidRPr="00EF2874" w:rsidRDefault="00024DB4" w:rsidP="00EF2874">
                              <w:pPr>
                                <w:pStyle w:val="FFABody"/>
                                <w:rPr>
                                  <w:color w:val="FF0000"/>
                                </w:rPr>
                              </w:pPr>
                              <w:r w:rsidRPr="00EF2874">
                                <w:rPr>
                                  <w:color w:val="FF0000"/>
                                </w:rPr>
                                <w:t>The rate at which a meat bird grows.</w:t>
                              </w:r>
                            </w:p>
                            <w:p w14:paraId="5CD3053E" w14:textId="77777777" w:rsidR="00024DB4" w:rsidRPr="00EF2874" w:rsidRDefault="00024DB4" w:rsidP="00EF2874">
                              <w:pPr>
                                <w:pStyle w:val="FFABody"/>
                                <w:rPr>
                                  <w:color w:val="FF000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63" name="Text Box 263"/>
                        <wps:cNvSpPr txBox="1"/>
                        <wps:spPr>
                          <a:xfrm>
                            <a:off x="4731937" y="6541371"/>
                            <a:ext cx="1527901" cy="1087646"/>
                          </a:xfrm>
                          <a:prstGeom prst="flowChartConnector">
                            <a:avLst/>
                          </a:prstGeom>
                          <a:noFill/>
                          <a:ln w="6350">
                            <a:solidFill>
                              <a:schemeClr val="accent1">
                                <a:lumMod val="75000"/>
                              </a:schemeClr>
                            </a:solidFill>
                          </a:ln>
                        </wps:spPr>
                        <wps:txbx>
                          <w:txbxContent>
                            <w:p w14:paraId="27B1CAD9" w14:textId="02F6A9C7" w:rsidR="00024DB4" w:rsidRPr="009E7A9F" w:rsidRDefault="00024DB4" w:rsidP="00EF2874">
                              <w:pPr>
                                <w:pStyle w:val="FFABody"/>
                                <w:rPr>
                                  <w:color w:val="FF0000"/>
                                </w:rPr>
                              </w:pPr>
                              <w:r>
                                <w:rPr>
                                  <w:color w:val="FF0000"/>
                                </w:rPr>
                                <w:t>T</w:t>
                              </w:r>
                              <w:r w:rsidRPr="009E7A9F">
                                <w:rPr>
                                  <w:color w:val="FF0000"/>
                                </w:rPr>
                                <w:t>he process of taking feed and converting it into body weight</w:t>
                              </w:r>
                              <w:r>
                                <w:rPr>
                                  <w:color w:val="FF0000"/>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64" name="Text Box 264"/>
                        <wps:cNvSpPr txBox="1"/>
                        <wps:spPr>
                          <a:xfrm>
                            <a:off x="150739" y="6447651"/>
                            <a:ext cx="1607703" cy="1213572"/>
                          </a:xfrm>
                          <a:prstGeom prst="flowChartConnector">
                            <a:avLst/>
                          </a:prstGeom>
                          <a:noFill/>
                          <a:ln w="6350">
                            <a:solidFill>
                              <a:schemeClr val="accent1">
                                <a:lumMod val="75000"/>
                              </a:schemeClr>
                            </a:solidFill>
                          </a:ln>
                        </wps:spPr>
                        <wps:txbx>
                          <w:txbxContent>
                            <w:p w14:paraId="2C17822E" w14:textId="24227F18" w:rsidR="00024DB4" w:rsidRPr="00826A23" w:rsidRDefault="00024DB4" w:rsidP="00826A23">
                              <w:r w:rsidRPr="00826A23">
                                <w:rPr>
                                  <w:rStyle w:val="FFABodyChar"/>
                                  <w:color w:val="FF0000"/>
                                </w:rPr>
                                <w:t>A strong skeleton is very important to support body weight.</w:t>
                              </w:r>
                            </w:p>
                            <w:p w14:paraId="5824659B" w14:textId="77777777" w:rsidR="00024DB4" w:rsidRDefault="00024DB4" w:rsidP="003072C5"/>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65" name="Text Box 265"/>
                        <wps:cNvSpPr txBox="1"/>
                        <wps:spPr>
                          <a:xfrm>
                            <a:off x="-10820" y="724879"/>
                            <a:ext cx="1650248" cy="1179624"/>
                          </a:xfrm>
                          <a:prstGeom prst="flowChartConnector">
                            <a:avLst/>
                          </a:prstGeom>
                          <a:noFill/>
                          <a:ln w="6350">
                            <a:solidFill>
                              <a:schemeClr val="accent1">
                                <a:lumMod val="75000"/>
                              </a:schemeClr>
                            </a:solidFill>
                          </a:ln>
                        </wps:spPr>
                        <wps:txbx>
                          <w:txbxContent>
                            <w:p w14:paraId="1B9A1EF2" w14:textId="77777777" w:rsidR="00024DB4" w:rsidRPr="00826A23" w:rsidRDefault="00024DB4" w:rsidP="00826A23">
                              <w:pPr>
                                <w:pStyle w:val="FFABody"/>
                                <w:rPr>
                                  <w:color w:val="FF0000"/>
                                </w:rPr>
                              </w:pPr>
                              <w:r w:rsidRPr="00826A23">
                                <w:rPr>
                                  <w:color w:val="FF0000"/>
                                </w:rPr>
                                <w:t>The ability of the bird to withstand disease and other environmental factors.</w:t>
                              </w:r>
                            </w:p>
                            <w:p w14:paraId="4135C9DF" w14:textId="77777777" w:rsidR="00024DB4" w:rsidRDefault="00024DB4" w:rsidP="00EF2874">
                              <w:pPr>
                                <w:pStyle w:val="FFABody"/>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66" name="Straight Connector 266"/>
                        <wps:cNvCnPr/>
                        <wps:spPr>
                          <a:xfrm>
                            <a:off x="651753" y="1892029"/>
                            <a:ext cx="9728" cy="530158"/>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67" name="Straight Connector 267"/>
                        <wps:cNvCnPr/>
                        <wps:spPr>
                          <a:xfrm flipH="1">
                            <a:off x="3623553" y="530157"/>
                            <a:ext cx="491449" cy="266943"/>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68" name="Straight Connector 268"/>
                        <wps:cNvCnPr/>
                        <wps:spPr>
                          <a:xfrm flipH="1" flipV="1">
                            <a:off x="5637898" y="3040786"/>
                            <a:ext cx="222533" cy="588230"/>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69" name="Straight Connector 269"/>
                        <wps:cNvCnPr/>
                        <wps:spPr>
                          <a:xfrm flipH="1" flipV="1">
                            <a:off x="4766782" y="5908430"/>
                            <a:ext cx="157693" cy="765459"/>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70" name="Straight Connector 270"/>
                        <wps:cNvCnPr/>
                        <wps:spPr>
                          <a:xfrm flipV="1">
                            <a:off x="1076720" y="5867709"/>
                            <a:ext cx="376987" cy="603429"/>
                          </a:xfrm>
                          <a:prstGeom prst="line">
                            <a:avLst/>
                          </a:prstGeom>
                        </wps:spPr>
                        <wps:style>
                          <a:lnRef idx="1">
                            <a:schemeClr val="accent1"/>
                          </a:lnRef>
                          <a:fillRef idx="0">
                            <a:schemeClr val="accent1"/>
                          </a:fillRef>
                          <a:effectRef idx="0">
                            <a:schemeClr val="accent1"/>
                          </a:effectRef>
                          <a:fontRef idx="minor">
                            <a:schemeClr val="tx1"/>
                          </a:fontRef>
                        </wps:style>
                        <wps:bodyPr/>
                      </wps:wsp>
                    </wpg:wgp>
                  </a:graphicData>
                </a:graphic>
                <wp14:sizeRelH relativeFrom="margin">
                  <wp14:pctWidth>0</wp14:pctWidth>
                </wp14:sizeRelH>
                <wp14:sizeRelV relativeFrom="margin">
                  <wp14:pctHeight>0</wp14:pctHeight>
                </wp14:sizeRelV>
              </wp:anchor>
            </w:drawing>
          </mc:Choice>
          <mc:Fallback>
            <w:pict>
              <v:group w14:anchorId="440FF870" id="Group 260" o:spid="_x0000_s1092" style="position:absolute;margin-left:25.35pt;margin-top:43.85pt;width:527.6pt;height:604.95pt;z-index:251743232;mso-width-relative:margin;mso-height-relative:margin" coordorigin="-108,-216" coordsize="67002,768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sl1mFAUAAFYeAAAOAAAAZHJzL2Uyb0RvYy54bWzsWV1v2zYUfR+w/yDoPTH1RUpGnCJzl25A&#10;1gZLtj4zsmQLkEiNYmKnv36H1Idd20mWDCtWwy82xS+Rh+fce3l19m5Vlc5DpppCionrnRLXyUQq&#10;Z4WYT9w/bi9PYtdpNBczXkqRTdzHrHHfnf/4w9myHme+XMhylikHk4hmvKwn7kLrejwaNekiq3hz&#10;KutMoDGXquIaj2o+mim+xOxVOfIJoaOlVLNayTRrGtS+bxvdczt/nmep/pTnTaadcuJibdr+Kvt7&#10;Z35H52d8PFe8XhRptwz+hlVUvBB46TDVe665c6+KnamqIlWykbk+TWU1knlepJndA3bjka3dfFDy&#10;vrZ7mY+X83qACdBu4fTmadOPDx9UfVNfKyCxrOfAwj6ZvaxyVZl/rNJZWcgeB8iylXZSVFJGiB9T&#10;10nRxmiMMm1BTRdA3ow78UjsA3t0OPE9GgZ9+88vzDHqlzD6amHLGlRp1mg0/w6NmwWvMwtyMwYa&#10;18opZhPXp57rCF6Bsrdmrz/JlWPqLEq2o8HM0Ss0gPd9fYPKPdCFhNGEJjsY9Ch6gQfg/BZFA5cX&#10;WGoOCPBxrRr9IZOVYwoTNy/lcrrgSk+lEGC5VJZ+/OGq0VgjBvYDzHKEvCzK0nK9FM4SxxZExA5o&#10;ZFnMTKPpZlWXTUvlPHDohadpJrRn+5X31W9y1taziJB+ecMQ+86N2bCCUqDSnFaLiinp1d3K4hsk&#10;PWR3cvYIJJVstdnU6WWBLV7xRl9zBTGCOjAw+hN+zK4nruxKrrOQ6su+etMfrECr6ywh7onb/HXP&#10;VeY65a8CfEm8MDTWwD6EETP0VJstd5st4r6aSuABRmB1tmj667Iv5kpWn2GHLsxb0cRFindPXN0X&#10;p7o1ObBjaXZxYTtB/zXXV+KmTs3UBn9zZLerz1zV3SlrEOSj7BnKx1vH2/ZtD/jiXsu8sGdvgG5R&#10;7fCHWoy4v4lsQOId2fj9WUNfr5FNFDBKSWhlE1ASJV5nsPfqJiFhlFjjcriyAWs7C3SUzUHJJtgj&#10;G8tlI9tXyiZkgZcEzMqGRqEXMOuf+HiQTeSzhMCcGacNd8NoaJ32Aetm8NBH3RyUbuAcdtxN2NvI&#10;V+rGiwhDXGICVRqGjEbbsqGEMQKlWtkgRkPgYF51wLIZPPdRNgclm2iPbKI3ymbjfsf8MGY2st9w&#10;NjQiqO5U47GE+lagB6yawXEfVXNQqkGao3U2N1rxYr7QznD7RnLAhlBduDYVXUKlv/z2qYwhmwLv&#10;wiL4EhOBxYlP/C3ZJMzvNBMFxIvi5x1NWQiTw9i5IZqMwc4lvNGPZWY6l+L3LMd13GYwTMVwm/86&#10;AdD6ONvb9MqRLhgGdmkEk6/bzRy0A7v+ZmhmU3KvGTyMsG+WQg+Dq0J0WY+tZeuVddwwMHnbv0eg&#10;3ff6emyW112Lv9n9GGH5MxxiGzb4CQ45eVnUv/Qpgy43F1A/iDo6Wb7YidZGODQZD4Q2JnIBU5M2&#10;Cfe0CT7yaYPN/2s+wUg8wydrNp63SWs+2dKfW8yKaMDiBG8BcwKCRCaSvdDNmlq+70dBFxRHcey/&#10;lLk8Uut7oRbsxTPUGhK4uGW9aKr2UgtXLMpiJAxBrSghcdhSZ00tL0LavKMWrmNI7x29oPG/370X&#10;ZEiSP00ttMLC/AOrtW2rPHxmsbl8Q6iY4rK+FVQhn5zE8MDGDVIShG3QdXSD/yGh7Lc7fLy0aZLu&#10;Q6v5Orr5bMOw9efg878BAAD//wMAUEsDBBQABgAIAAAAIQBq3DET4gAAAAsBAAAPAAAAZHJzL2Rv&#10;d25yZXYueG1sTI9BS8NAEIXvgv9hGcGb3U0lTRuzKaWopyLYCuJtm0yT0OxsyG6T9N87PelpZniP&#10;N9/L1pNtxYC9bxxpiGYKBFLhyoYqDV+Ht6clCB8MlaZ1hBqu6GGd399lJi3dSJ847EMlOIR8ajTU&#10;IXSplL6o0Ro/cx0SayfXWxP47CtZ9mbkcNvKuVILaU1D/KE2HW5rLM77i9XwPppx8xy9DrvzaXv9&#10;OcQf37sItX58mDYvIAJO4c8MN3xGh5yZju5CpRethlgl7NSwTHje9EjFKxBH3uarZAEyz+T/Dvkv&#10;AAAA//8DAFBLAQItABQABgAIAAAAIQC2gziS/gAAAOEBAAATAAAAAAAAAAAAAAAAAAAAAABbQ29u&#10;dGVudF9UeXBlc10ueG1sUEsBAi0AFAAGAAgAAAAhADj9If/WAAAAlAEAAAsAAAAAAAAAAAAAAAAA&#10;LwEAAF9yZWxzLy5yZWxzUEsBAi0AFAAGAAgAAAAhAMyyXWYUBQAAVh4AAA4AAAAAAAAAAAAAAAAA&#10;LgIAAGRycy9lMm9Eb2MueG1sUEsBAi0AFAAGAAgAAAAhAGrcMRPiAAAACwEAAA8AAAAAAAAAAAAA&#10;AAAAbgcAAGRycy9kb3ducmV2LnhtbFBLBQYAAAAABAAEAPMAAAB9CAAAAAA=&#10;">
                <v:shape id="Text Box 261" o:spid="_x0000_s1093" type="#_x0000_t120" style="position:absolute;left:40769;top:-216;width:13129;height:108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sthMxgAAANwAAAAPAAAAZHJzL2Rvd25yZXYueG1sRI9Ba8JA&#10;FITvBf/D8gremk0CsTa6ihYq9lBoo4ceH9lnEpp9G7JrEv+9Wyj0OMzMN8x6O5lWDNS7xrKCJIpB&#10;EJdWN1wpOJ/enpYgnEfW2FomBTdysN3MHtaYazvyFw2Fr0SAsMtRQe19l0vpypoMush2xMG72N6g&#10;D7KvpO5xDHDTyjSOF9Jgw2Ghxo5eayp/iqtRsD8Pnyb9Pk7l+8sue75+tBkfEqXmj9NuBcLT5P/D&#10;f+2jVpAuEvg9E46A3NwBAAD//wMAUEsBAi0AFAAGAAgAAAAhANvh9svuAAAAhQEAABMAAAAAAAAA&#10;AAAAAAAAAAAAAFtDb250ZW50X1R5cGVzXS54bWxQSwECLQAUAAYACAAAACEAWvQsW78AAAAVAQAA&#10;CwAAAAAAAAAAAAAAAAAfAQAAX3JlbHMvLnJlbHNQSwECLQAUAAYACAAAACEAi7LYTMYAAADcAAAA&#10;DwAAAAAAAAAAAAAAAAAHAgAAZHJzL2Rvd25yZXYueG1sUEsFBgAAAAADAAMAtwAAAPoCAAAAAA==&#10;" filled="f" strokecolor="#365f91 [2404]" strokeweight=".5pt">
                  <v:textbox>
                    <w:txbxContent>
                      <w:p w14:paraId="53E44228" w14:textId="6D0E0A13" w:rsidR="00024DB4" w:rsidRPr="00EF2874" w:rsidRDefault="00024DB4" w:rsidP="00EF2874">
                        <w:pPr>
                          <w:pStyle w:val="FFABody"/>
                          <w:rPr>
                            <w:color w:val="FF0000"/>
                          </w:rPr>
                        </w:pPr>
                        <w:r w:rsidRPr="00EF2874">
                          <w:rPr>
                            <w:color w:val="FF0000"/>
                          </w:rPr>
                          <w:t>Bad temperament could equal harm to other birds.</w:t>
                        </w:r>
                      </w:p>
                    </w:txbxContent>
                  </v:textbox>
                </v:shape>
                <v:shape id="Text Box 262" o:spid="_x0000_s1094" type="#_x0000_t120" style="position:absolute;left:53766;top:36059;width:13128;height:904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7YEY7xAAAANwAAAAPAAAAZHJzL2Rvd25yZXYueG1sRI9Bi8Iw&#10;FITvgv8hvAVvmlpQ12oUFRT3IOx2PXh8NM+2bPNSmljrvzcLgsdhZr5hluvOVKKlxpWWFYxHEQji&#10;zOqScwXn3/3wE4TzyBory6TgQQ7Wq35viYm2d/6hNvW5CBB2CSoovK8TKV1WkEE3sjVx8K62MeiD&#10;bHKpG7wHuKlkHEVTabDksFBgTbuCsr/0ZhRsz+23iS/HLvuabyaz26ma8GGs1OCj2yxAeOr8O/xq&#10;H7WCeBrD/5lwBOTqCQAA//8DAFBLAQItABQABgAIAAAAIQDb4fbL7gAAAIUBAAATAAAAAAAAAAAA&#10;AAAAAAAAAABbQ29udGVudF9UeXBlc10ueG1sUEsBAi0AFAAGAAgAAAAhAFr0LFu/AAAAFQEAAAsA&#10;AAAAAAAAAAAAAAAAHwEAAF9yZWxzLy5yZWxzUEsBAi0AFAAGAAgAAAAhAHtgRjvEAAAA3AAAAA8A&#10;AAAAAAAAAAAAAAAABwIAAGRycy9kb3ducmV2LnhtbFBLBQYAAAAAAwADALcAAAD4AgAAAAA=&#10;" filled="f" strokecolor="#365f91 [2404]" strokeweight=".5pt">
                  <v:textbox>
                    <w:txbxContent>
                      <w:p w14:paraId="7B309951" w14:textId="428A3AE2" w:rsidR="00024DB4" w:rsidRPr="00EF2874" w:rsidRDefault="00024DB4" w:rsidP="00EF2874">
                        <w:pPr>
                          <w:pStyle w:val="FFABody"/>
                          <w:rPr>
                            <w:color w:val="FF0000"/>
                          </w:rPr>
                        </w:pPr>
                        <w:r w:rsidRPr="00EF2874">
                          <w:rPr>
                            <w:color w:val="FF0000"/>
                          </w:rPr>
                          <w:t>The rate at which a meat bird grows.</w:t>
                        </w:r>
                      </w:p>
                      <w:p w14:paraId="5CD3053E" w14:textId="77777777" w:rsidR="00024DB4" w:rsidRPr="00EF2874" w:rsidRDefault="00024DB4" w:rsidP="00EF2874">
                        <w:pPr>
                          <w:pStyle w:val="FFABody"/>
                          <w:rPr>
                            <w:color w:val="FF0000"/>
                          </w:rPr>
                        </w:pPr>
                      </w:p>
                    </w:txbxContent>
                  </v:textbox>
                </v:shape>
                <v:shape id="Text Box 263" o:spid="_x0000_s1095" type="#_x0000_t120" style="position:absolute;left:47319;top:65413;width:15279;height:1087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LOOgxQAAANwAAAAPAAAAZHJzL2Rvd25yZXYueG1sRI9Li8JA&#10;EITvwv6HoRe8rRMjvqKjuAu76EHwdfDYZNokmOkJmTHGf+8ICx6LqvqKmi9bU4qGaldYVtDvRSCI&#10;U6sLzhScjr9fExDOI2ssLZOCBzlYLj46c0y0vfOemoPPRICwS1BB7n2VSOnSnAy6nq2Ig3extUEf&#10;ZJ1JXeM9wE0p4ygaSYMFh4UcK/rJKb0ebkbB96nZmfi8btPNdDUc37blkP/6SnU/29UMhKfWv8P/&#10;7bVWEI8G8DoTjoBcPAEAAP//AwBQSwECLQAUAAYACAAAACEA2+H2y+4AAACFAQAAEwAAAAAAAAAA&#10;AAAAAAAAAAAAW0NvbnRlbnRfVHlwZXNdLnhtbFBLAQItABQABgAIAAAAIQBa9CxbvwAAABUBAAAL&#10;AAAAAAAAAAAAAAAAAB8BAABfcmVscy8ucmVsc1BLAQItABQABgAIAAAAIQAULOOgxQAAANwAAAAP&#10;AAAAAAAAAAAAAAAAAAcCAABkcnMvZG93bnJldi54bWxQSwUGAAAAAAMAAwC3AAAA+QIAAAAA&#10;" filled="f" strokecolor="#365f91 [2404]" strokeweight=".5pt">
                  <v:textbox>
                    <w:txbxContent>
                      <w:p w14:paraId="27B1CAD9" w14:textId="02F6A9C7" w:rsidR="00024DB4" w:rsidRPr="009E7A9F" w:rsidRDefault="00024DB4" w:rsidP="00EF2874">
                        <w:pPr>
                          <w:pStyle w:val="FFABody"/>
                          <w:rPr>
                            <w:color w:val="FF0000"/>
                          </w:rPr>
                        </w:pPr>
                        <w:r>
                          <w:rPr>
                            <w:color w:val="FF0000"/>
                          </w:rPr>
                          <w:t>T</w:t>
                        </w:r>
                        <w:r w:rsidRPr="009E7A9F">
                          <w:rPr>
                            <w:color w:val="FF0000"/>
                          </w:rPr>
                          <w:t>he process of taking feed and converting it into body weight</w:t>
                        </w:r>
                        <w:r>
                          <w:rPr>
                            <w:color w:val="FF0000"/>
                          </w:rPr>
                          <w:t>.</w:t>
                        </w:r>
                      </w:p>
                    </w:txbxContent>
                  </v:textbox>
                </v:shape>
                <v:shape id="Text Box 264" o:spid="_x0000_s1096" type="#_x0000_t120" style="position:absolute;left:1507;top:64476;width:16077;height:1213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xXvUxQAAANwAAAAPAAAAZHJzL2Rvd25yZXYueG1sRI9Li8JA&#10;EITvwv6HoRe8rRODz+go7sIuehB8HTw2mTYJZnpCZozx3zvCgseiqr6i5svWlKKh2hWWFfR7EQji&#10;1OqCMwWn4+/XBITzyBpLy6TgQQ6Wi4/OHBNt77yn5uAzESDsElSQe18lUro0J4OuZyvi4F1sbdAH&#10;WWdS13gPcFPKOIpG0mDBYSHHin5ySq+Hm1HwfWp2Jj6v23QzXQ3Ht2055L++Ut3PdjUD4an17/B/&#10;e60VxKMBvM6EIyAXTwAAAP//AwBQSwECLQAUAAYACAAAACEA2+H2y+4AAACFAQAAEwAAAAAAAAAA&#10;AAAAAAAAAAAAW0NvbnRlbnRfVHlwZXNdLnhtbFBLAQItABQABgAIAAAAIQBa9CxbvwAAABUBAAAL&#10;AAAAAAAAAAAAAAAAAB8BAABfcmVscy8ucmVsc1BLAQItABQABgAIAAAAIQCbxXvUxQAAANwAAAAP&#10;AAAAAAAAAAAAAAAAAAcCAABkcnMvZG93bnJldi54bWxQSwUGAAAAAAMAAwC3AAAA+QIAAAAA&#10;" filled="f" strokecolor="#365f91 [2404]" strokeweight=".5pt">
                  <v:textbox>
                    <w:txbxContent>
                      <w:p w14:paraId="2C17822E" w14:textId="24227F18" w:rsidR="00024DB4" w:rsidRPr="00826A23" w:rsidRDefault="00024DB4" w:rsidP="00826A23">
                        <w:r w:rsidRPr="00826A23">
                          <w:rPr>
                            <w:rStyle w:val="FFABodyChar"/>
                            <w:color w:val="FF0000"/>
                          </w:rPr>
                          <w:t>A strong skeleton is very important to support body weight.</w:t>
                        </w:r>
                      </w:p>
                      <w:p w14:paraId="5824659B" w14:textId="77777777" w:rsidR="00024DB4" w:rsidRDefault="00024DB4" w:rsidP="003072C5"/>
                    </w:txbxContent>
                  </v:textbox>
                </v:shape>
                <v:shape id="Text Box 265" o:spid="_x0000_s1097" type="#_x0000_t120" style="position:absolute;left:-108;top:7248;width:16502;height:1179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0id5PxgAAANwAAAAPAAAAZHJzL2Rvd25yZXYueG1sRI9Ba8JA&#10;FITvBf/D8gre6iaBpDa6SixU0kOhVQ89PrLPJDT7NmTXGP+9Wyj0OMzMN8x6O5lOjDS41rKCeBGB&#10;IK6sbrlWcDq+PS1BOI+ssbNMCm7kYLuZPawx1/bKXzQefC0ChF2OChrv+1xKVzVk0C1sTxy8sx0M&#10;+iCHWuoBrwFuOplEUSYNthwWGuzptaHq53AxCnan8dMk3+VUvb8U6fPlo0t5Hys1f5yKFQhPk/8P&#10;/7VLrSDJUvg9E46A3NwBAAD//wMAUEsBAi0AFAAGAAgAAAAhANvh9svuAAAAhQEAABMAAAAAAAAA&#10;AAAAAAAAAAAAAFtDb250ZW50X1R5cGVzXS54bWxQSwECLQAUAAYACAAAACEAWvQsW78AAAAVAQAA&#10;CwAAAAAAAAAAAAAAAAAfAQAAX3JlbHMvLnJlbHNQSwECLQAUAAYACAAAACEA9IneT8YAAADcAAAA&#10;DwAAAAAAAAAAAAAAAAAHAgAAZHJzL2Rvd25yZXYueG1sUEsFBgAAAAADAAMAtwAAAPoCAAAAAA==&#10;" filled="f" strokecolor="#365f91 [2404]" strokeweight=".5pt">
                  <v:textbox>
                    <w:txbxContent>
                      <w:p w14:paraId="1B9A1EF2" w14:textId="77777777" w:rsidR="00024DB4" w:rsidRPr="00826A23" w:rsidRDefault="00024DB4" w:rsidP="00826A23">
                        <w:pPr>
                          <w:pStyle w:val="FFABody"/>
                          <w:rPr>
                            <w:color w:val="FF0000"/>
                          </w:rPr>
                        </w:pPr>
                        <w:r w:rsidRPr="00826A23">
                          <w:rPr>
                            <w:color w:val="FF0000"/>
                          </w:rPr>
                          <w:t>The ability of the bird to withstand disease and other environmental factors.</w:t>
                        </w:r>
                      </w:p>
                      <w:p w14:paraId="4135C9DF" w14:textId="77777777" w:rsidR="00024DB4" w:rsidRDefault="00024DB4" w:rsidP="00EF2874">
                        <w:pPr>
                          <w:pStyle w:val="FFABody"/>
                        </w:pPr>
                      </w:p>
                    </w:txbxContent>
                  </v:textbox>
                </v:shape>
                <v:line id="Straight Connector 266" o:spid="_x0000_s1098" style="position:absolute;visibility:visible;mso-wrap-style:square" from="6517,18920" to="6614,2422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qRVBxQAAANwAAAAPAAAAZHJzL2Rvd25yZXYueG1sRI9Ra8JA&#10;EITfhf6HYwt900sjBpt6ihQK0vpS2x+wzW2TYG4vvVs19td7QsHHYWa+YRarwXXqSCG2ng08TjJQ&#10;xJW3LdcGvj5fx3NQUZAtdp7JwJkirJZ3owWW1p/4g447qVWCcCzRQCPSl1rHqiGHceJ74uT9+OBQ&#10;kgy1tgFPCe46nWdZoR22nBYa7OmloWq/OzgDv+/bTTx/d7kUs7+3fVjPn2QajXm4H9bPoIQGuYX/&#10;2xtrIC8KuJ5JR0AvLwAAAP//AwBQSwECLQAUAAYACAAAACEA2+H2y+4AAACFAQAAEwAAAAAAAAAA&#10;AAAAAAAAAAAAW0NvbnRlbnRfVHlwZXNdLnhtbFBLAQItABQABgAIAAAAIQBa9CxbvwAAABUBAAAL&#10;AAAAAAAAAAAAAAAAAB8BAABfcmVscy8ucmVsc1BLAQItABQABgAIAAAAIQDtqRVBxQAAANwAAAAP&#10;AAAAAAAAAAAAAAAAAAcCAABkcnMvZG93bnJldi54bWxQSwUGAAAAAAMAAwC3AAAA+QIAAAAA&#10;" strokecolor="#4579b8 [3044]"/>
                <v:line id="Straight Connector 267" o:spid="_x0000_s1099" style="position:absolute;flip:x;visibility:visible;mso-wrap-style:square" from="36235,5301" to="41150,797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DrjuxwAAANwAAAAPAAAAZHJzL2Rvd25yZXYueG1sRI9Pa8JA&#10;FMTvBb/D8oTe6kZbtMRsRARpUOgf68HjI/tMgtm3Mbs1qZ/eFQo9DjPzGyZZ9KYWF2pdZVnBeBSB&#10;IM6trrhQsP9eP72CcB5ZY22ZFPySg0U6eEgw1rbjL7rsfCEChF2MCkrvm1hKl5dk0I1sQxy8o20N&#10;+iDbQuoWuwA3tZxE0VQarDgslNjQqqT8tPsxCrKMN5srrz8O48/zm3+utu8v3Uypx2G/nIPw1Pv/&#10;8F870wom0xncz4QjINMbAAAA//8DAFBLAQItABQABgAIAAAAIQDb4fbL7gAAAIUBAAATAAAAAAAA&#10;AAAAAAAAAAAAAABbQ29udGVudF9UeXBlc10ueG1sUEsBAi0AFAAGAAgAAAAhAFr0LFu/AAAAFQEA&#10;AAsAAAAAAAAAAAAAAAAAHwEAAF9yZWxzLy5yZWxzUEsBAi0AFAAGAAgAAAAhADsOuO7HAAAA3AAA&#10;AA8AAAAAAAAAAAAAAAAABwIAAGRycy9kb3ducmV2LnhtbFBLBQYAAAAAAwADALcAAAD7AgAAAAA=&#10;" strokecolor="#4579b8 [3044]"/>
                <v:line id="Straight Connector 268" o:spid="_x0000_s1100" style="position:absolute;flip:x y;visibility:visible;mso-wrap-style:square" from="56378,30407" to="58604,36290"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d0QPwQAAANwAAAAPAAAAZHJzL2Rvd25yZXYueG1sRE9Ni8Iw&#10;EL0L/ocwgrc1VVSWrlFWUdHTsuplb0Mz2xabSU1irf56cxA8Pt73bNGaSjTkfGlZwXCQgCDOrC45&#10;V3A6bj4+QfiArLGyTAru5GEx73ZmmGp7419qDiEXMYR9igqKEOpUSp8VZNAPbE0cuX/rDIYIXS61&#10;w1sMN5UcJclUGiw5NhRY06qg7Hy4GgV6/dg21SU7G7m/L9c/4wm65Z9S/V77/QUiUBve4pd7pxWM&#10;pnFtPBOPgJw/AQAA//8DAFBLAQItABQABgAIAAAAIQDb4fbL7gAAAIUBAAATAAAAAAAAAAAAAAAA&#10;AAAAAABbQ29udGVudF9UeXBlc10ueG1sUEsBAi0AFAAGAAgAAAAhAFr0LFu/AAAAFQEAAAsAAAAA&#10;AAAAAAAAAAAAHwEAAF9yZWxzLy5yZWxzUEsBAi0AFAAGAAgAAAAhAEh3RA/BAAAA3AAAAA8AAAAA&#10;AAAAAAAAAAAABwIAAGRycy9kb3ducmV2LnhtbFBLBQYAAAAAAwADALcAAAD1AgAAAAA=&#10;" strokecolor="#4579b8 [3044]"/>
                <v:line id="Straight Connector 269" o:spid="_x0000_s1101" style="position:absolute;flip:x y;visibility:visible;mso-wrap-style:square" from="47667,59084" to="49244,66738"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O+GUxQAAANwAAAAPAAAAZHJzL2Rvd25yZXYueG1sRI9Ba8JA&#10;FITvQv/D8gredFNpRaNrqMWWeipVL94e2dckJPs23V1j7K/vCoLHYWa+YZZZbxrRkfOVZQVP4wQE&#10;cW51xYWCw/59NAPhA7LGxjIpuJCHbPUwWGKq7Zm/qduFQkQI+xQVlCG0qZQ+L8mgH9uWOHo/1hkM&#10;UbpCaofnCDeNnCTJVBqsOC6U2NJbSXm9OxkFevP30TW/eW3k9rLefD2/oFsflRo+9q8LEIH6cA/f&#10;2p9awWQ6h+uZeATk6h8AAP//AwBQSwECLQAUAAYACAAAACEA2+H2y+4AAACFAQAAEwAAAAAAAAAA&#10;AAAAAAAAAAAAW0NvbnRlbnRfVHlwZXNdLnhtbFBLAQItABQABgAIAAAAIQBa9CxbvwAAABUBAAAL&#10;AAAAAAAAAAAAAAAAAB8BAABfcmVscy8ucmVsc1BLAQItABQABgAIAAAAIQAnO+GUxQAAANwAAAAP&#10;AAAAAAAAAAAAAAAAAAcCAABkcnMvZG93bnJldi54bWxQSwUGAAAAAAMAAwC3AAAA+QIAAAAA&#10;" strokecolor="#4579b8 [3044]"/>
                <v:line id="Straight Connector 270" o:spid="_x0000_s1102" style="position:absolute;flip:y;visibility:visible;mso-wrap-style:square" from="10767,58677" to="14537,6471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PrZHwwAAANwAAAAPAAAAZHJzL2Rvd25yZXYueG1sRE9Na8JA&#10;EL0X/A/LCN7qJlFqia4iBTEotGp76HHIjkkwO5tmVxP99d1DocfH+16selOLG7WusqwgHkcgiHOr&#10;Ky4UfH1unl9BOI+ssbZMCu7kYLUcPC0w1bbjI91OvhAhhF2KCkrvm1RKl5dk0I1tQxy4s20N+gDb&#10;QuoWuxBuaplE0Ys0WHFoKLGht5Lyy+lqFGQZ73YP3nx8x4efrZ9U+/dpN1NqNOzXcxCeev8v/nNn&#10;WkEyC/PDmXAE5PIXAAD//wMAUEsBAi0AFAAGAAgAAAAhANvh9svuAAAAhQEAABMAAAAAAAAAAAAA&#10;AAAAAAAAAFtDb250ZW50X1R5cGVzXS54bWxQSwECLQAUAAYACAAAACEAWvQsW78AAAAVAQAACwAA&#10;AAAAAAAAAAAAAAAfAQAAX3JlbHMvLnJlbHNQSwECLQAUAAYACAAAACEAMT62R8MAAADcAAAADwAA&#10;AAAAAAAAAAAAAAAHAgAAZHJzL2Rvd25yZXYueG1sUEsFBgAAAAADAAMAtwAAAPcCAAAAAA==&#10;" strokecolor="#4579b8 [3044]"/>
              </v:group>
            </w:pict>
          </mc:Fallback>
        </mc:AlternateContent>
      </w:r>
      <w:r>
        <w:t xml:space="preserve">Record information about each of the following traits as your teacher discusses </w:t>
      </w:r>
      <w:r w:rsidR="00820449">
        <w:t>it</w:t>
      </w:r>
      <w:r>
        <w:t>.</w:t>
      </w:r>
      <w:r>
        <w:rPr>
          <w:rFonts w:ascii="Georgia" w:hAnsi="Georgia"/>
          <w:noProof/>
          <w:sz w:val="24"/>
          <w:szCs w:val="24"/>
          <w:lang w:eastAsia="en-US"/>
        </w:rPr>
        <w:drawing>
          <wp:inline distT="0" distB="0" distL="0" distR="0" wp14:anchorId="1FB7A604" wp14:editId="2A025444">
            <wp:extent cx="6858000" cy="6897061"/>
            <wp:effectExtent l="0" t="0" r="0" b="0"/>
            <wp:docPr id="281" name="Diagram 28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5" r:lo="rId46" r:qs="rId47" r:cs="rId48"/>
              </a:graphicData>
            </a:graphic>
          </wp:inline>
        </w:drawing>
      </w:r>
    </w:p>
    <w:p w14:paraId="29E591AC" w14:textId="33E360D2" w:rsidR="003072C5" w:rsidRDefault="003072C5" w:rsidP="003072C5">
      <w:pPr>
        <w:pStyle w:val="FFABody"/>
        <w:rPr>
          <w:rFonts w:ascii="Georgia" w:hAnsi="Georgia"/>
          <w:sz w:val="24"/>
          <w:szCs w:val="24"/>
        </w:rPr>
      </w:pPr>
    </w:p>
    <w:p w14:paraId="67123678" w14:textId="47750DBA" w:rsidR="003072C5" w:rsidRDefault="003072C5" w:rsidP="003072C5">
      <w:pPr>
        <w:pStyle w:val="FFABody"/>
        <w:rPr>
          <w:rFonts w:ascii="Georgia" w:hAnsi="Georgia"/>
          <w:sz w:val="24"/>
          <w:szCs w:val="24"/>
        </w:rPr>
      </w:pPr>
    </w:p>
    <w:p w14:paraId="40C08DC5" w14:textId="59B619D3" w:rsidR="003072C5" w:rsidRDefault="003072C5" w:rsidP="003072C5">
      <w:pPr>
        <w:pStyle w:val="DocumentTitle"/>
      </w:pPr>
    </w:p>
    <w:p w14:paraId="360B9D94" w14:textId="504826F4" w:rsidR="003072C5" w:rsidRDefault="003072C5" w:rsidP="003072C5">
      <w:pPr>
        <w:pStyle w:val="DocumentTitle"/>
      </w:pPr>
      <w:r w:rsidRPr="00306873">
        <w:rPr>
          <w:noProof/>
          <w:sz w:val="28"/>
          <w:szCs w:val="28"/>
          <w:lang w:eastAsia="en-US"/>
        </w:rPr>
        <w:lastRenderedPageBreak/>
        <mc:AlternateContent>
          <mc:Choice Requires="wps">
            <w:drawing>
              <wp:anchor distT="0" distB="0" distL="114300" distR="114300" simplePos="0" relativeHeight="251746304" behindDoc="1" locked="0" layoutInCell="1" allowOverlap="1" wp14:anchorId="41C12EF7" wp14:editId="2AEC9A29">
                <wp:simplePos x="0" y="0"/>
                <wp:positionH relativeFrom="margin">
                  <wp:posOffset>3202940</wp:posOffset>
                </wp:positionH>
                <wp:positionV relativeFrom="paragraph">
                  <wp:posOffset>-540754</wp:posOffset>
                </wp:positionV>
                <wp:extent cx="3709035" cy="573932"/>
                <wp:effectExtent l="0" t="0" r="24765" b="17145"/>
                <wp:wrapNone/>
                <wp:docPr id="27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39BC75F8" w14:textId="77777777" w:rsidR="00024DB4" w:rsidRPr="00C73C1C" w:rsidRDefault="00024DB4" w:rsidP="003072C5">
                            <w:pPr>
                              <w:rPr>
                                <w:rFonts w:ascii="Verdana" w:hAnsi="Verdana"/>
                                <w:b/>
                                <w:sz w:val="14"/>
                                <w:szCs w:val="16"/>
                              </w:rPr>
                            </w:pPr>
                            <w:r w:rsidRPr="00C73C1C">
                              <w:rPr>
                                <w:rFonts w:ascii="Verdana" w:hAnsi="Verdana"/>
                                <w:sz w:val="14"/>
                                <w:szCs w:val="16"/>
                              </w:rPr>
                              <w:t>Aligned to the following standards:</w:t>
                            </w:r>
                          </w:p>
                          <w:p w14:paraId="0E0688FB" w14:textId="53587B72" w:rsidR="00024DB4" w:rsidRPr="00C73C1C" w:rsidRDefault="00024DB4" w:rsidP="003072C5">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1C12EF7" id="_x0000_s1103" type="#_x0000_t202" style="position:absolute;margin-left:252.2pt;margin-top:-42.6pt;width:292.05pt;height:45.2pt;z-index:-2515701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UQ/WFQIAACcEAAAOAAAAZHJzL2Uyb0RvYy54bWysU9tu2zAMfR+wfxD0vti5rY0Rp+jSZRjQ&#10;XYBuHyBLcixMFjVJiZ19fSnZTbPbyzA9CKRIHZKH5PqmbzU5SucVmJJOJzkl0nAQyuxL+vXL7tU1&#10;JT4wI5gGI0t6kp7ebF6+WHe2kDNoQAvpCIIYX3S2pE0ItsgyzxvZMj8BKw0aa3AtC6i6fSYc6xC9&#10;1dksz19nHThhHXDpPb7eDUa6Sfh1LXn4VNdeBqJLirmFdLt0V/HONmtW7B2zjeJjGuwfsmiZMhj0&#10;DHXHAiMHp36DahV34KEOEw5tBnWtuEw1YDXT/JdqHhpmZaoFyfH2TJP/f7D84/HBfnYk9G+gxwam&#10;Iry9B/7NEwPbhpm9vHUOukYygYGnkbKss74Yv0aqfeEjSNV9AIFNZocACaivXRtZwToJomMDTmfS&#10;ZR8Ix8f5Vb7K50tKONqWV/PVfJZCsOLpt3U+vJPQkiiU1GFTEzo73vsQs2HFk0sM5kErsVNaJ8Xt&#10;q6125MhwAHbpjOg/uWlDupKulrPlQMBfIfJ0/gTRqoCTrFVb0uuzEysibW+NSHMWmNKDjClrM/IY&#10;qRtIDH3VEyVKuljECJHXCsQJmXUwTC5uGgoNuB+UdDi1JfXfD8xJSvR7g91ZTReLOOZJWSyvZqi4&#10;S0t1aWGGI1RJAyWDuA1pNSJxBm6xi7VKBD9nMuaM05h4Hzcnjvulnrye93vzCAAA//8DAFBLAwQU&#10;AAYACAAAACEA4IL4Yt8AAAAKAQAADwAAAGRycy9kb3ducmV2LnhtbEyPwU7DMBBE70j8g7VIXFBr&#10;E5JiQpwKIYHgBgXB1U22SYS9Drabhr/HPcFxNU8zb6v1bA2b0IfBkYLLpQCG1Lh2oE7B+9vDQgIL&#10;UVOrjSNU8IMB1vXpSaXL1h3oFadN7FgqoVBqBX2MY8l5aHq0OizdiJSynfNWx3T6jrdeH1K5NTwT&#10;YsWtHigt9HrE+x6br83eKpD50/QZnq9ePprVztzEi+vp8dsrdX42390CizjHPxiO+kkd6uS0dXtq&#10;AzMKCpHnCVWwkEUG7EgIKQtg25RlwOuK/3+h/gUAAP//AwBQSwECLQAUAAYACAAAACEAtoM4kv4A&#10;AADhAQAAEwAAAAAAAAAAAAAAAAAAAAAAW0NvbnRlbnRfVHlwZXNdLnhtbFBLAQItABQABgAIAAAA&#10;IQA4/SH/1gAAAJQBAAALAAAAAAAAAAAAAAAAAC8BAABfcmVscy8ucmVsc1BLAQItABQABgAIAAAA&#10;IQCfUQ/WFQIAACcEAAAOAAAAAAAAAAAAAAAAAC4CAABkcnMvZTJvRG9jLnhtbFBLAQItABQABgAI&#10;AAAAIQDggvhi3wAAAAoBAAAPAAAAAAAAAAAAAAAAAG8EAABkcnMvZG93bnJldi54bWxQSwUGAAAA&#10;AAQABADzAAAAewUAAAAA&#10;">
                <v:textbox>
                  <w:txbxContent>
                    <w:p w14:paraId="39BC75F8" w14:textId="77777777" w:rsidR="00024DB4" w:rsidRPr="00C73C1C" w:rsidRDefault="00024DB4" w:rsidP="003072C5">
                      <w:pPr>
                        <w:rPr>
                          <w:rFonts w:ascii="Verdana" w:hAnsi="Verdana"/>
                          <w:b/>
                          <w:sz w:val="14"/>
                          <w:szCs w:val="16"/>
                        </w:rPr>
                      </w:pPr>
                      <w:r w:rsidRPr="00C73C1C">
                        <w:rPr>
                          <w:rFonts w:ascii="Verdana" w:hAnsi="Verdana"/>
                          <w:sz w:val="14"/>
                          <w:szCs w:val="16"/>
                        </w:rPr>
                        <w:t>Aligned to the following standards:</w:t>
                      </w:r>
                    </w:p>
                    <w:p w14:paraId="0E0688FB" w14:textId="53587B72" w:rsidR="00024DB4" w:rsidRPr="00C73C1C" w:rsidRDefault="00024DB4" w:rsidP="003072C5">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margin"/>
              </v:shape>
            </w:pict>
          </mc:Fallback>
        </mc:AlternateContent>
      </w:r>
      <w:r w:rsidRPr="006058A5">
        <w:rPr>
          <w:color w:val="C00000"/>
        </w:rPr>
        <w:t>KEY:</w:t>
      </w:r>
      <w:r>
        <w:rPr>
          <w:color w:val="FF0000"/>
        </w:rPr>
        <w:t xml:space="preserve"> </w:t>
      </w:r>
      <w:r>
        <w:t xml:space="preserve">Where </w:t>
      </w:r>
      <w:r w:rsidR="00820449">
        <w:t>Does It All Come From</w:t>
      </w:r>
      <w:r>
        <w:t>?</w:t>
      </w:r>
    </w:p>
    <w:p w14:paraId="76A8F687" w14:textId="77777777" w:rsidR="003072C5" w:rsidRDefault="003072C5" w:rsidP="003072C5">
      <w:pPr>
        <w:pStyle w:val="FFASub1"/>
      </w:pPr>
      <w:r>
        <w:t>Directions:</w:t>
      </w:r>
    </w:p>
    <w:p w14:paraId="4B0688FC" w14:textId="78EA13B2" w:rsidR="003072C5" w:rsidRDefault="003072C5" w:rsidP="003072C5">
      <w:pPr>
        <w:pStyle w:val="FFABody"/>
      </w:pPr>
      <w:r>
        <w:t>Complete the following chart to learn more about genetics.</w:t>
      </w:r>
    </w:p>
    <w:p w14:paraId="54C213C5" w14:textId="73547573" w:rsidR="003072C5" w:rsidRDefault="00DF662C" w:rsidP="003072C5">
      <w:pPr>
        <w:pStyle w:val="FFABody"/>
      </w:pPr>
      <w:r>
        <w:rPr>
          <w:noProof/>
          <w:lang w:eastAsia="en-US"/>
        </w:rPr>
        <mc:AlternateContent>
          <mc:Choice Requires="wpg">
            <w:drawing>
              <wp:anchor distT="0" distB="0" distL="114300" distR="114300" simplePos="0" relativeHeight="251783168" behindDoc="0" locked="0" layoutInCell="1" allowOverlap="1" wp14:anchorId="0B04C4C4" wp14:editId="0A2AA275">
                <wp:simplePos x="0" y="0"/>
                <wp:positionH relativeFrom="margin">
                  <wp:align>center</wp:align>
                </wp:positionH>
                <wp:positionV relativeFrom="paragraph">
                  <wp:posOffset>106577</wp:posOffset>
                </wp:positionV>
                <wp:extent cx="7418002" cy="7601964"/>
                <wp:effectExtent l="19050" t="19050" r="69215" b="208915"/>
                <wp:wrapNone/>
                <wp:docPr id="312" name="Group 312"/>
                <wp:cNvGraphicFramePr/>
                <a:graphic xmlns:a="http://schemas.openxmlformats.org/drawingml/2006/main">
                  <a:graphicData uri="http://schemas.microsoft.com/office/word/2010/wordprocessingGroup">
                    <wpg:wgp>
                      <wpg:cNvGrpSpPr/>
                      <wpg:grpSpPr>
                        <a:xfrm>
                          <a:off x="0" y="0"/>
                          <a:ext cx="7418002" cy="7601964"/>
                          <a:chOff x="0" y="0"/>
                          <a:chExt cx="7418002" cy="7601964"/>
                        </a:xfrm>
                      </wpg:grpSpPr>
                      <pic:pic xmlns:pic="http://schemas.openxmlformats.org/drawingml/2006/picture">
                        <pic:nvPicPr>
                          <pic:cNvPr id="313" name="Picture 313"/>
                          <pic:cNvPicPr>
                            <a:picLocks noChangeAspect="1"/>
                          </pic:cNvPicPr>
                        </pic:nvPicPr>
                        <pic:blipFill>
                          <a:blip r:embed="rId35">
                            <a:extLst>
                              <a:ext uri="{28A0092B-C50C-407E-A947-70E740481C1C}">
                                <a14:useLocalDpi xmlns:a14="http://schemas.microsoft.com/office/drawing/2010/main" val="0"/>
                              </a:ext>
                            </a:extLst>
                          </a:blip>
                          <a:stretch>
                            <a:fillRect/>
                          </a:stretch>
                        </pic:blipFill>
                        <pic:spPr>
                          <a:xfrm rot="882900">
                            <a:off x="4674802" y="459906"/>
                            <a:ext cx="2558415" cy="2307590"/>
                          </a:xfrm>
                          <a:prstGeom prst="rect">
                            <a:avLst/>
                          </a:prstGeom>
                        </pic:spPr>
                      </pic:pic>
                      <pic:pic xmlns:pic="http://schemas.openxmlformats.org/drawingml/2006/picture">
                        <pic:nvPicPr>
                          <pic:cNvPr id="314" name="Picture 314"/>
                          <pic:cNvPicPr>
                            <a:picLocks noChangeAspect="1"/>
                          </pic:cNvPicPr>
                        </pic:nvPicPr>
                        <pic:blipFill>
                          <a:blip r:embed="rId36">
                            <a:extLst>
                              <a:ext uri="{28A0092B-C50C-407E-A947-70E740481C1C}">
                                <a14:useLocalDpi xmlns:a14="http://schemas.microsoft.com/office/drawing/2010/main" val="0"/>
                              </a:ext>
                            </a:extLst>
                          </a:blip>
                          <a:stretch>
                            <a:fillRect/>
                          </a:stretch>
                        </pic:blipFill>
                        <pic:spPr>
                          <a:xfrm>
                            <a:off x="259711" y="319229"/>
                            <a:ext cx="1633855" cy="1717040"/>
                          </a:xfrm>
                          <a:prstGeom prst="rect">
                            <a:avLst/>
                          </a:prstGeom>
                        </pic:spPr>
                      </pic:pic>
                      <wps:wsp>
                        <wps:cNvPr id="315" name="Text Box 315"/>
                        <wps:cNvSpPr txBox="1"/>
                        <wps:spPr>
                          <a:xfrm>
                            <a:off x="1514982" y="0"/>
                            <a:ext cx="3646778" cy="1147058"/>
                          </a:xfrm>
                          <a:prstGeom prst="rect">
                            <a:avLst/>
                          </a:prstGeom>
                          <a:solidFill>
                            <a:schemeClr val="lt1"/>
                          </a:solidFill>
                          <a:ln w="28575">
                            <a:solidFill>
                              <a:schemeClr val="tx2"/>
                            </a:solidFill>
                          </a:ln>
                        </wps:spPr>
                        <wps:txbx>
                          <w:txbxContent>
                            <w:p w14:paraId="0080D409" w14:textId="052089D9" w:rsidR="00024DB4" w:rsidRDefault="00024DB4" w:rsidP="00DF662C">
                              <w:pPr>
                                <w:pStyle w:val="FFASummary"/>
                                <w:jc w:val="center"/>
                              </w:pPr>
                              <w:r>
                                <w:t>What is DNA?</w:t>
                              </w:r>
                            </w:p>
                            <w:p w14:paraId="40B03ABD" w14:textId="77777777" w:rsidR="00024DB4" w:rsidRPr="00DF662C" w:rsidRDefault="00024DB4" w:rsidP="00DF662C">
                              <w:pPr>
                                <w:pStyle w:val="FFABody"/>
                                <w:rPr>
                                  <w:color w:val="FF0000"/>
                                </w:rPr>
                              </w:pPr>
                              <w:r w:rsidRPr="00DF662C">
                                <w:rPr>
                                  <w:color w:val="FF0000"/>
                                </w:rPr>
                                <w:t>DNA is composed of nucleotides that are arranged in unique sequences.</w:t>
                              </w:r>
                            </w:p>
                            <w:p w14:paraId="43CA3655" w14:textId="69E0596F" w:rsidR="00024DB4" w:rsidRPr="00DF662C" w:rsidRDefault="00024DB4" w:rsidP="00DF662C">
                              <w:pPr>
                                <w:pStyle w:val="FFABody"/>
                                <w:rPr>
                                  <w:color w:val="FF0000"/>
                                </w:rPr>
                              </w:pPr>
                              <w:r w:rsidRPr="00DF662C">
                                <w:rPr>
                                  <w:color w:val="FF0000"/>
                                </w:rPr>
                                <w:t>DNA is packaged within chromosomes</w:t>
                              </w:r>
                              <w:r>
                                <w:rPr>
                                  <w:color w:val="FF0000"/>
                                </w:rPr>
                                <w:t>,</w:t>
                              </w:r>
                              <w:r w:rsidRPr="00DF662C">
                                <w:rPr>
                                  <w:color w:val="FF0000"/>
                                </w:rPr>
                                <w:t xml:space="preserve"> and chromosomes are located within the nucleus of every cell.</w:t>
                              </w:r>
                            </w:p>
                            <w:p w14:paraId="3F933445" w14:textId="77777777" w:rsidR="00024DB4" w:rsidRPr="00DF662C" w:rsidRDefault="00024DB4" w:rsidP="00DF662C">
                              <w:pPr>
                                <w:pStyle w:val="FFABody"/>
                                <w:rPr>
                                  <w:color w:val="FF0000"/>
                                </w:rPr>
                              </w:pPr>
                              <w:r w:rsidRPr="00DF662C">
                                <w:rPr>
                                  <w:color w:val="FF0000"/>
                                </w:rPr>
                                <w:t>DNA provides the blueprint for the manufacturing of every protein within the cell.</w:t>
                              </w:r>
                            </w:p>
                            <w:p w14:paraId="4C54F36B" w14:textId="77777777" w:rsidR="00024DB4" w:rsidRDefault="00024DB4" w:rsidP="00DF662C">
                              <w:pPr>
                                <w:pStyle w:val="FFASummary"/>
                                <w:jc w:val="center"/>
                              </w:pPr>
                            </w:p>
                            <w:p w14:paraId="47D1AF86" w14:textId="77777777" w:rsidR="00024DB4" w:rsidRDefault="00024DB4" w:rsidP="00DF662C">
                              <w:pPr>
                                <w:pStyle w:val="FFABody"/>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16" name="Down Arrow 316"/>
                        <wps:cNvSpPr/>
                        <wps:spPr>
                          <a:xfrm>
                            <a:off x="2131797" y="1233629"/>
                            <a:ext cx="335460" cy="977900"/>
                          </a:xfrm>
                          <a:prstGeom prst="downArrow">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17" name="Text Box 317"/>
                        <wps:cNvSpPr txBox="1"/>
                        <wps:spPr>
                          <a:xfrm>
                            <a:off x="3771224" y="2900109"/>
                            <a:ext cx="3646778" cy="1147058"/>
                          </a:xfrm>
                          <a:prstGeom prst="rect">
                            <a:avLst/>
                          </a:prstGeom>
                          <a:solidFill>
                            <a:schemeClr val="lt1"/>
                          </a:solidFill>
                          <a:ln w="28575">
                            <a:solidFill>
                              <a:schemeClr val="tx2"/>
                            </a:solidFill>
                          </a:ln>
                        </wps:spPr>
                        <wps:txbx>
                          <w:txbxContent>
                            <w:p w14:paraId="307D1AAB" w14:textId="1D242D4A" w:rsidR="00024DB4" w:rsidRDefault="00024DB4" w:rsidP="00DF662C">
                              <w:pPr>
                                <w:pStyle w:val="FFASummary"/>
                                <w:jc w:val="center"/>
                              </w:pPr>
                              <w:r>
                                <w:t>What is phenotype?</w:t>
                              </w:r>
                            </w:p>
                            <w:p w14:paraId="0FEA3AF7" w14:textId="0484AC1E" w:rsidR="00024DB4" w:rsidRPr="00DF662C" w:rsidRDefault="00024DB4" w:rsidP="00DF662C">
                              <w:pPr>
                                <w:pStyle w:val="FFABody"/>
                                <w:rPr>
                                  <w:color w:val="FF0000"/>
                                  <w:lang w:eastAsia="en-US"/>
                                </w:rPr>
                              </w:pPr>
                              <w:r w:rsidRPr="00DF662C">
                                <w:rPr>
                                  <w:color w:val="FF0000"/>
                                  <w:lang w:eastAsia="en-US"/>
                                </w:rPr>
                                <w:t>Observable or measurable traits;</w:t>
                              </w:r>
                              <w:r>
                                <w:rPr>
                                  <w:color w:val="FF0000"/>
                                  <w:lang w:eastAsia="en-US"/>
                                </w:rPr>
                                <w:t xml:space="preserve"> </w:t>
                              </w:r>
                              <w:r w:rsidRPr="00DF662C">
                                <w:rPr>
                                  <w:color w:val="FF0000"/>
                                  <w:lang w:eastAsia="en-US"/>
                                </w:rPr>
                                <w:t>a result of two contributing factors:</w:t>
                              </w:r>
                              <w:r>
                                <w:rPr>
                                  <w:color w:val="FF0000"/>
                                  <w:lang w:eastAsia="en-US"/>
                                </w:rPr>
                                <w:t xml:space="preserve"> </w:t>
                              </w:r>
                              <w:r w:rsidRPr="00DF662C">
                                <w:rPr>
                                  <w:color w:val="FF0000"/>
                                  <w:lang w:eastAsia="en-US"/>
                                </w:rPr>
                                <w:t>environment and genotype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18" name="Text Box 318"/>
                        <wps:cNvSpPr txBox="1"/>
                        <wps:spPr>
                          <a:xfrm>
                            <a:off x="0" y="2386097"/>
                            <a:ext cx="3646778" cy="1147058"/>
                          </a:xfrm>
                          <a:prstGeom prst="rect">
                            <a:avLst/>
                          </a:prstGeom>
                          <a:solidFill>
                            <a:schemeClr val="lt1"/>
                          </a:solidFill>
                          <a:ln w="28575">
                            <a:solidFill>
                              <a:schemeClr val="tx2"/>
                            </a:solidFill>
                          </a:ln>
                        </wps:spPr>
                        <wps:txbx>
                          <w:txbxContent>
                            <w:p w14:paraId="00008B66" w14:textId="1D041432" w:rsidR="00024DB4" w:rsidRDefault="00024DB4" w:rsidP="00DF662C">
                              <w:pPr>
                                <w:pStyle w:val="FFASummary"/>
                                <w:jc w:val="center"/>
                              </w:pPr>
                              <w:r>
                                <w:t>What is genotype?</w:t>
                              </w:r>
                            </w:p>
                            <w:p w14:paraId="5EE4A87C" w14:textId="77777777" w:rsidR="00024DB4" w:rsidRDefault="00024DB4" w:rsidP="00DF662C">
                              <w:pPr>
                                <w:pStyle w:val="FFABody"/>
                              </w:pPr>
                            </w:p>
                            <w:p w14:paraId="40878FDD" w14:textId="70CBBD5B" w:rsidR="00024DB4" w:rsidRPr="00DF662C" w:rsidRDefault="00024DB4" w:rsidP="00DF662C">
                              <w:pPr>
                                <w:pStyle w:val="FFABody"/>
                                <w:rPr>
                                  <w:color w:val="FF0000"/>
                                </w:rPr>
                              </w:pPr>
                              <w:r w:rsidRPr="00DF662C">
                                <w:rPr>
                                  <w:color w:val="FF0000"/>
                                </w:rPr>
                                <w:t>Describes the genes that the animal possesses within its DNA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19" name="Down Arrow 319"/>
                        <wps:cNvSpPr/>
                        <wps:spPr>
                          <a:xfrm rot="10800000" flipH="1" flipV="1">
                            <a:off x="3949775" y="4220308"/>
                            <a:ext cx="354877" cy="447918"/>
                          </a:xfrm>
                          <a:prstGeom prst="downArrow">
                            <a:avLst>
                              <a:gd name="adj1" fmla="val 41284"/>
                              <a:gd name="adj2" fmla="val 54358"/>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20" name="Down Arrow 320"/>
                        <wps:cNvSpPr/>
                        <wps:spPr>
                          <a:xfrm rot="10800000" flipH="1" flipV="1">
                            <a:off x="6151910" y="4198665"/>
                            <a:ext cx="354877" cy="447918"/>
                          </a:xfrm>
                          <a:prstGeom prst="downArrow">
                            <a:avLst>
                              <a:gd name="adj1" fmla="val 41284"/>
                              <a:gd name="adj2" fmla="val 54358"/>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21" name="Text Box 321"/>
                        <wps:cNvSpPr txBox="1"/>
                        <wps:spPr>
                          <a:xfrm>
                            <a:off x="3311318" y="4755962"/>
                            <a:ext cx="1763395" cy="2802717"/>
                          </a:xfrm>
                          <a:prstGeom prst="rect">
                            <a:avLst/>
                          </a:prstGeom>
                          <a:solidFill>
                            <a:schemeClr val="lt1"/>
                          </a:solidFill>
                          <a:ln w="28575">
                            <a:solidFill>
                              <a:schemeClr val="tx2"/>
                            </a:solidFill>
                          </a:ln>
                        </wps:spPr>
                        <wps:txbx>
                          <w:txbxContent>
                            <w:p w14:paraId="39E4E961" w14:textId="532C50AE" w:rsidR="00024DB4" w:rsidRDefault="00024DB4" w:rsidP="00DF662C">
                              <w:pPr>
                                <w:pStyle w:val="DocumentSummary"/>
                              </w:pPr>
                              <w:r>
                                <w:t>Two examples in layers:</w:t>
                              </w:r>
                            </w:p>
                            <w:p w14:paraId="4A44207F" w14:textId="66201088" w:rsidR="00024DB4" w:rsidRPr="00BF13DC" w:rsidRDefault="00024DB4" w:rsidP="00BF13DC">
                              <w:pPr>
                                <w:pStyle w:val="FFABody"/>
                                <w:rPr>
                                  <w:color w:val="FF0000"/>
                                </w:rPr>
                              </w:pPr>
                              <w:r>
                                <w:rPr>
                                  <w:color w:val="FF0000"/>
                                </w:rPr>
                                <w:t>Examples: large clutch, good shell quality</w:t>
                              </w:r>
                            </w:p>
                            <w:p w14:paraId="14821A89" w14:textId="77777777" w:rsidR="00024DB4" w:rsidRDefault="00024DB4" w:rsidP="00DF662C">
                              <w:pPr>
                                <w:pStyle w:val="DocumentSummary"/>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22" name="Text Box 322"/>
                        <wps:cNvSpPr txBox="1"/>
                        <wps:spPr>
                          <a:xfrm>
                            <a:off x="5432294" y="4777605"/>
                            <a:ext cx="1763395" cy="2813538"/>
                          </a:xfrm>
                          <a:prstGeom prst="rect">
                            <a:avLst/>
                          </a:prstGeom>
                          <a:solidFill>
                            <a:schemeClr val="lt1"/>
                          </a:solidFill>
                          <a:ln w="28575">
                            <a:solidFill>
                              <a:schemeClr val="tx2"/>
                            </a:solidFill>
                          </a:ln>
                        </wps:spPr>
                        <wps:txbx>
                          <w:txbxContent>
                            <w:p w14:paraId="4F7AA430" w14:textId="77270BC4" w:rsidR="00024DB4" w:rsidRDefault="00024DB4" w:rsidP="00DF662C">
                              <w:pPr>
                                <w:pStyle w:val="DocumentSummary"/>
                              </w:pPr>
                              <w:r>
                                <w:t>Two examples in broilers:</w:t>
                              </w:r>
                            </w:p>
                            <w:p w14:paraId="3EEC6B8F" w14:textId="2FFB60A8" w:rsidR="00024DB4" w:rsidRPr="00BF13DC" w:rsidRDefault="00024DB4" w:rsidP="00BF13DC">
                              <w:pPr>
                                <w:pStyle w:val="FFABody"/>
                                <w:rPr>
                                  <w:color w:val="FF0000"/>
                                </w:rPr>
                              </w:pPr>
                              <w:r>
                                <w:rPr>
                                  <w:color w:val="FF0000"/>
                                </w:rPr>
                                <w:t>Example: large breast meat, high growth rate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23" name="Text Box 323"/>
                        <wps:cNvSpPr txBox="1"/>
                        <wps:spPr>
                          <a:xfrm rot="21050669">
                            <a:off x="335460" y="3922722"/>
                            <a:ext cx="2527638" cy="3679242"/>
                          </a:xfrm>
                          <a:prstGeom prst="foldedCorner">
                            <a:avLst/>
                          </a:prstGeom>
                          <a:solidFill>
                            <a:schemeClr val="lt1"/>
                          </a:solidFill>
                          <a:ln w="28575">
                            <a:solidFill>
                              <a:schemeClr val="tx2"/>
                            </a:solidFill>
                          </a:ln>
                        </wps:spPr>
                        <wps:txbx>
                          <w:txbxContent>
                            <w:p w14:paraId="3B4BC25A" w14:textId="00667AB5" w:rsidR="00024DB4" w:rsidRDefault="00024DB4" w:rsidP="00DF662C">
                              <w:pPr>
                                <w:pStyle w:val="DocumentSummary"/>
                                <w:jc w:val="center"/>
                              </w:pPr>
                              <w:r>
                                <w:t>What role does genetics play in poultry production?</w:t>
                              </w:r>
                            </w:p>
                            <w:p w14:paraId="2699A6F0" w14:textId="5ED3EAA3" w:rsidR="00024DB4" w:rsidRPr="00DF662C" w:rsidRDefault="00024DB4" w:rsidP="00DF662C">
                              <w:pPr>
                                <w:pStyle w:val="FFABody"/>
                                <w:rPr>
                                  <w:color w:val="FF0000"/>
                                </w:rPr>
                              </w:pPr>
                              <w:r>
                                <w:rPr>
                                  <w:color w:val="FF0000"/>
                                </w:rPr>
                                <w:t xml:space="preserve">Genetics is important to allow breeders to select the traits to create a stock of birds that will be the most efficient in production practices.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324" name="Down Arrow 324"/>
                        <wps:cNvSpPr/>
                        <wps:spPr>
                          <a:xfrm>
                            <a:off x="3917311" y="1233629"/>
                            <a:ext cx="370881" cy="1406525"/>
                          </a:xfrm>
                          <a:prstGeom prst="downArrow">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0B04C4C4" id="Group 312" o:spid="_x0000_s1104" style="position:absolute;margin-left:0;margin-top:8.4pt;width:584.1pt;height:598.6pt;z-index:251783168;mso-position-horizontal:center;mso-position-horizontal-relative:margin" coordsize="74180,7601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at9+7sgYAAE8qAAAOAAAAZHJzL2Uyb0RvYy54bWzsWmtv2zYU/T5g/0HQ&#10;99ai3jLqFFmydgWCNmi79bMiUbZWSdQoOnb263f4kCw/mmTpHm3iAnX0oMjLq3PuPbzUi5frurKu&#10;Ke9K1sxs8tyxLdpkLC+b+cz+9eOrZ7FtdSJt8rRiDZ3ZN7SzX578+MOLVTulLluwKqfcQidNN121&#10;M3shRDudTLpsQeu0e85a2uBmwXidCpzy+STn6Qq919XEdZxwsmI8bznLaNfh6rm+aZ+o/ouCZuJd&#10;UXRUWNXMhm1C/XL1eyV/Jycv0umcp+2izIwZ6QOsqNOywaBDV+epSK0lL/e6qsuMs44V4nnG6gkr&#10;ijKjag6YDXF2ZvOas2Wr5jKfrubt4Ca4dsdPD+42e3v9mrcf2ksOT6zaOXyhzuRc1gWv5V9Yaa2V&#10;y24Gl9G1sDJcjHwSO45rWxnuRaFDktDXTs0W8Pzec9ni5zuenPQDT7bMactsiv/GBzja88HdWMFT&#10;YsmpbTqp79VHnfLPy/YZXlebivKqrEpxo6CHFyONaq4vy+yS6xO485JbZT6zPeLZVpPWwDzuy2Et&#10;eQlelg/JdvqpVM7qgmWfO6thZ4u0mdPTrgVuwSbZerLdXJ1uDXlVle2rsqrkm5LHZnLA+A5GDvhH&#10;4++cZcuaNkITitMK82RNtyjbzrb4lNZXFBPib3JlUDrtBKciW8gBCwz8HsZKQ0c3lJUbw+QUOkCs&#10;B5XFGaYXx27iOPDigDA/jPxYgglY8oMkcUINpR5sbhDEPgk02FzPiYJEMXiADJzJO/GastqSBzAa&#10;tqkR0uuLzljZNzG+1YYpi2Gnfj04+I6A5u8DTXFwGznfE9Bc/d6/GmgjbLlBEhGioOWRxHWTbWiR&#10;0PPiwECLRCRy/H8eWqsWSa7rGYqzPY7+rTj+YZG2FOiW3Y4DD2ahA89HSZyf2BqRJ5DTNQ1ltLfE&#10;GjdMjJHXx/wcuY0ExE9iTUmTLXs2eiH4GiG/y9BPiB85QSxHeSgbET9YVeZ9LFMSgJ5V3LpOkbwr&#10;ocPhTquqsVYz242DKFA8v60LsVa4koFqMxDOqgZGb3wgj8T6aq3CuD847orlN/CbCl1QEl2bvSoR&#10;Yy7STlymHKIBFyGExDv8FBWDVcwc2daC8T8PXZftgQHcta0VRMjM7v5YpjJDVW8aoCMhPmBoCXXi&#10;B5GLEz6+czW+0yzrMwZXAeWwTh3K9qLqDwvO6k/QS6dyVNxKmwxjz2zRH54JLY2gtzJ6eqoa6cR3&#10;0XxokS6JcrKMoB/Xn1LemjArgIm3rMdjOt2JtrqtRFXDTpeCFaUKxdLR2qvG/+CGBul/QJKwJ8k5&#10;WzXWKedsBZqohCPtAp8kTQxpvkAOl3gkSiIVVIjreeFuVPG8wA/haMmQJIpkuruVIDlsUabckrO2&#10;gdqJm4pKz1bNe1oAsuC0q5kgJfSGP2mWIcXr99ct0pxqWgUO/hmjBsYpDqsOZc86x5u+TQeH+9Zz&#10;M+3lo1Qp8MEwneyHYbQFvWH64eEJNTJrxPBwXTaMH5rZJjIUun3PZu2aDcoeJXczwZ8ge8G5vRQX&#10;SRiPuHvfFOdFEXFdiCiQVCpS4uxog6eR6IbQd0x0jyrRQaDtUUXptAdQBalMksSLQwdpD3RDiDfL&#10;+adBkiHGHEnyqEiS9CTZUoMqD4xoYvLLWA1qTUEcFMGkkLIKVGB+URJcHv3WK2ZTQvMSHzIQ6zOw&#10;yHddx3MUE0csCvw4QnKTgtH3o4TcsaI6IBglKee54Xya/47VQFFXWJ9gGWX5xI1NfW7cBuu7TZvA&#10;94aFnBLySg6OqibSI9oH6uioQI8K1Cwln876Ua7EdVodRwxc3dagXx0xQhRgEqLzrk+SOAxVQeIY&#10;MY5rVoDiO603Pck1q4tEvCvEcW07Xtx7zeoR1J4g7aVOiIIgCU3JvJfjJEJBOzH1bBebKihpG8r0&#10;23p9Rr/XVslWzRQn2wWgTQIcVVZlTepfLs4O65ijHH9MctyFHt2jigL4SIzflyqQs9jt0eUdP4qw&#10;R72TQXeoQrzAu0N1376r+G1SZVjLHKnyqKgyfGWw2exz1WcG96WKXsG6xAmcMExUgb1frZrdC+QY&#10;DzumEWiJbLWRnm7gIsuYDUAvjBLX7zfYvpBjCvm5T37GeEN1KX9no0ju3MsRtrLIt5FrgkHaHwn0&#10;qAg0fD2xtZBTRZIRhQ4s5CRQe6YkJIIiU3Ls8EZg5MQx7qutct8JA1cloS9vlR8o7MAEtO9VW7/J&#10;pT6rOdZhdr4ROO4Eqr37/3MfX32+h68WFWrNF5bys8jxuQLx5jvQk78AAAD//wMAUEsDBAoAAAAA&#10;AAAAIQC4A0ndj5ACAI+QAgAUAAAAZHJzL21lZGlhL2ltYWdlMS5wbmeJUE5HDQoaCgAAAA1JSERS&#10;AAAB3wAAAbAIAgAAAGfA+IAAAAABc1JHQgCuzhzpAAD/yklEQVR4Xqz9V9N20VbV/W5EX3POARFE&#10;EAHJigQBQcAIpSieoFb5NQAX38Fzz6iyVKqwMKAiwYWASI4SVBRzeM057P/N71mNzryftWRTex5c&#10;NeeYY/TRe+ut9zHmmOF6r//9v//3e73Xe/2f//N/+v3/vGt7HK5c5df1V+E97CSzs7eXn0ir13XI&#10;eQ+i3kNHnWr7KT/lp1yx787YR9c/kWo/ERhvnbfKfF34E+n6JwfmW+H9SfiIhv//cvH/r7b8BPEZ&#10;c95KnrcqjzDqM/DBHyUrvHX+1//6X//jf/yP2v4//8//E+V+4uBMzzniJ972JwfdlX9R+skF2tzx&#10;Wu2VlEmE4S15+OU1D38ijn4PtjwE/uSsfs8IXw1HjJ+0+97rv/yX//Iv/sW/+Pk//+f/zJ/5M9/7&#10;vd97BjyYAcdhKk2H7+v6N8W/dX9NEnLd/xgeEPoydfH/Om9evyaWehW289N+2k9T/+HaBVLlGb6O&#10;XrPzdneVLPwELeFC9Fq3Hlft2vtWn03O/zXM3nMMvzvmvTX23l1ltrw1Wb9m4evsfJFZgvu/2vUT&#10;rLCJAi9vxL2wXDCn8LuL8NfI3OgaFJrfym8dllTDkMds4BEUb4X3PYCwqFmddyf//4okAx8KPPj8&#10;1lj7v0pW4fpoYm8IXDkPTV4TrMo/OUvfyvmfoAlC+606v5VIb7XirZH+E1Hgvb7/+7//677u697n&#10;fd7nQz7kQ376T//pclko/NSf+lNfJ+jYJoOjXfuL3punlg0fRJyRaGFbnfE4p1aeAvIsg519a8mM&#10;r4IJy83OP+Nn/IwKlaSwbZ2SX8lD8uuYmRprm9iZTweSH6YRNWI9gHp09Ig9rarzOiYvbgP8SksN&#10;gLTZf2siSGcVppi+dvju0setX/P/+T//Jzk5zsjazly8yj8RUv5f67CLQ+uCI6SDDuk/u8ZYjLp0&#10;4rUp6dRrjmXatas6cYwCxcvM1BzOBoyL6qj+6O6BDAnqLLuhAeVn7FC6fFb4OovdQBtbsiuZ8GlH&#10;yLfpRbCPCU7V5DViD39RmxCZhDv0QhN9LVJY/YjKEW9uUvLuCKn5rbOGD50f0/a38u1GHJlvnQEM&#10;zIvwteVh11AdDd6dv16I9G//7b/9ru/6rvd7v/dr7lx2nqfvPHodJxrWOSmN27ezDQr7neorYads&#10;eGty5FjY2a4HUWSE02olPCqWWKj5f//v/x3nnEUpsbTh52JanWJMX2v4mt8LlcuhS5SZM9NANH7b&#10;YekFhBDNbwQyELZvJdAKJ+GhjwgplbQDkF1JrG3lw0cdEfjap1eHBC7dc4GOqlMXkuaikSGvIX3P&#10;Rr2Hs4lCA5mR/tTYlhqy6p1PLOVN+cUt/DFhaUty+W//7b8hiejosC2aZVdR0zYFeFyP6EdJePIv&#10;F1MMby/UXFA5QpKjJhtfZ2fy7/Ya6tfZuVYiRaJs5wZgBqKB3mnVNpIvubwmZw3ZjurhFjE2ZrOi&#10;Qp3a2leicGPDkLHD9hsRr+26np1zF1nUTsJt+DiEJP+yGp6bew1q5aKMQLbPpwBcaCeT2KtP9jaD&#10;fHjw5/7cn/vCon//7//9v/yX//IX/IJfUAclRPlr3tJmDghlzMNymrFBofJrhpSq8mCda6nOPQ96&#10;EchsDdfp5GilAvmDySGWiIcORc40n8IouFXCIW6EILa2SDbykc9YXdhhDifh0xym64elA4eBFw2W&#10;LjBGKSrN6tccXRedSu025ksxF8yESy41qQIDhx6LxrABnlhOF0tVe501LkfnQYSeRy4rFOprYNLq&#10;4kbhNUQSgKgmm0Dy+vrOCda8hkkrZpIjg/yn//SfqqnTCNBZESFlM2pNlrIvwRKuFUOQMIF3YDaA&#10;YdqcxfbRe+ZQICcaJ7BuqQHB5ohH0idE5RTgfXxYoWGMLRSrBCv0xe/k2B9pdWfbKRyeIXcOpyYF&#10;2I45ZZ75fQzB/Ovr130txLCRwJkD4buxYiMfY3VxKV0hNGb7wo3mPFsFxIObC3cKYFG/hroKzZPa&#10;/ut//a8/62f9rMb1//yf/3Nryz/n5/ycZFaNwBj4i37RL2q1+b06/W/+zb9pb+I2FMNuyl3vjvdz&#10;wAAdRktJdCUfuAxbTZJn/DxdtUXXEsraVu0yY15fc7qNxKPL4mE+69S97JWLO7uLAx6Vl51dfpl8&#10;2o5hunbYPuet66vkLXxr2lpyJOp6hINIuCmMfJ3euF10LZmi1xwkznU001Y4i3jhUn9h83rnIm9/&#10;XcyWgTDqzyId3W15XHOGK1QN9wZ4O9koXV6E1VcoQ9XK7Eb6k1KXsJZ05talD8ACrfqyzy4xFRZ+&#10;Y6+hYuFgZ5kUsaucMtpyEyU5fdCt8jLmlBks6izb7qpCBQRgC9wEeFbonVPkIMIv1K+9c4eEGxGz&#10;d8jvbPPHuXW8uv6tUFReX18uKU+9zfoxZ0ANtKWvmT+KTkO+nr1UcnYCQbFcrE6HeU1Ck0BM+3CM&#10;wv2Wf2XnMrW584in5CVlV/Tv/t2/a28evQFzDdM3g99Ddu6sIaJ5x1LSDSf+cD0FR9NSzB4Kw2Ks&#10;xY8Ox497zUgsIIb1Amb+bgdTbxa49eEbQPUSfLOaUeB2/ctVjyQ1tt0uLi1AWrXbKVGz/bJftXUH&#10;pQl8jdJEXRqtR9ombXOH6bOG6/3G4U1qYoAOSxZXk4m6iR4vL1xsmVuvUQvCeXPEgzAAH5lip2b7&#10;0NuIe0HGQFotQQPHxAc4zLxztOUs0mpr3r2YlPLMhoo0lPuP//E/VlhcuEa5Hqc5NNbjxhtmTvO7&#10;8xq0lUw3kjsUPrsWWdp9kHbuc628tqxTMndT7NoiW1WyhhfG+e52qvJarT7OXO6tuwGlaz5i6XCD&#10;gMKF22Cxk7ZGHTVBNGrVcG1l1RnLusWmHVa48qAh+aNQFZo1VyI97nrdWFg1E4J+X9aZ/+Sf/JOV&#10;lm5cPQ1l7J/l0+m6YSx5oGl6j9w4/fAlM9BFRxc7+0N/bLu92B9r5waeGKbgu+RYgnj0iFJjTCNW&#10;CXrPQlFSRFX+1t6nzzWHsy97LoDEXiuu7dcFI831yIg7xj/cdHsH6bLhxrk1AbhOb8Mrc2BenauA&#10;3I/eXx/O17MCktfXt5VyfT16vBJotWpXApqNHo9+hcemWp0VG/Urc6HojdgEyq3S8ThzMx13a2ja&#10;W0mXq2Vn86MpPMw1WcCP/5Xc6dvwf5j/HgCUgKj3VhZpuynLlYww10f0XMlbnXJZvdB71FS+vqTU&#10;C/W8tlS7tAtz5QaMC+lV+AGL+msyBZYxkimZYh1jH/xHCc66fI5FZYb58bqSfArLzoOlDNPgPTnm&#10;BG1o85KdXbBf9zx0egQMaBjwiLeFARI7nDTAjSXDjklDfJaP+kP/Gn+9cvtdLwpf0+LhM/oYMAbC&#10;//ujWxLCjiHw/df/+l//43/8j5Owcr08wn70XTxcE2792c7YezijbkhcxvD36Pvaa8tN21nY3xCa&#10;CVPs+kKh34vtXLZAujy51B8aI8N1/SMGrhW32vBZ5DxgeUTRVN3Ow2RGmTtPhw4bmNPBxeZiTNgQ&#10;1TxGvF1iPy6B16lWjQEtL5ocibvNnRFD/QdbUmArG9C+7h7sO0XUg4oO6UwCVfW1ELvorfDuqLBB&#10;C5iXTpsrqAkiEqbYI2bBLu5oPihmFJOvQBl22Rx0o+7smj6731gdDS/P9TiHOnXHWvVHP7miw1nn&#10;sHJ3LwicLRKFxNJvM+LhY/5awz1mdkF4geUd73hHp8c8Wl7Hz9ntXI8O6NF0gwO4L+KvA+N6Qhcz&#10;m+S3pp7BeilIYQBNq1ui1VC+FoGjlXdhEA7c8A/+wT/4kR/5kVBrcUOgVrMA+0f/6B+VnVsI+sW/&#10;+BfPPZfZg26sGrH0NRPmidcx8CjpcMPGDb8Zda2+yoARLCovTqYVycOEUbBaX1IY788E1RYD3H23&#10;XQgLnsXYw4Q1YfXOXqymEgXmcX5ZK9guwhdRD+RJ29XSzbPRoKeYCqHuxGSRpa1Y4ck5NWfpw7MM&#10;maVqtlWyu3nkVLiHZ5YaFndsBGwzbtEEjUF0dV6wDJYNFcOWzrvKfjjxutUpvVP+ckMXo0cVXMJf&#10;JjzYONpcv89Yzloo6e5mIX1xK69x3Ly83KdwZBjzb3YGoPVflnKTTjVvpyb6Hb2HQ73fi60qWPNk&#10;woRQz0RYp6JPdiYWryqMdVeBH/PaF3zBF2hW1XYWnGyeciyB6VCuRAQ+ErSSeXFnpyJVlr4vITiG&#10;J8bI8VXXtL9ROqdeHk8NzafPg+Ud/vAP//Df/bt/t1C0wpMC//Sf/tOuU8x3fuEv/IVdgLTzz/7Z&#10;PytrZ3IPIHZ5UkP03XrTdBu+IJ3PuGQAAuERewOns5eal0+dsmQ0Kg8T1i0O8WPhdEOr/U0lbvPt&#10;zxz676KPvc7OuZx1XYlXGL/opcnmJvfsw93z2sCcYmMdc9Y1rTrrdtYcvdCaPoQ7TBlxUuQ0Ev+8&#10;n/fzcq4ER7KdNYF5/e6xMzS4aYhkDYu9iMRkEWvNkcDpNlvWUZXrwqhwHYdRtuTsns2iY6bNHXBW&#10;f/LhA4GpNzVe02/oaQJhum08kDQu/zcKYuyl7sxfRNA8sR5yuPhQdZSj88AhWe/LBsjpyStPLt0n&#10;MWbFsF0X4vTyCho12WDALr8DbXRSyC4ZfPUXO/PXIGIFPF8svY4Ed0zqTiKqDQ5UGEd1eRPoIvBB&#10;OIeL20d4XIEDi9KDeIfa3rDhifEbWFNs6NxeSOZjJDCQZnWT4v/wH/5DFSrxfE+Ylo6bv4CllF2F&#10;wjh/81N9pU+degyL+zek6egi4/ARPKYDt9WarDIHG6Wp/ZDzGnaGaDVv4qsNLGPz9RR+3Ayi321D&#10;fp5lAltsEJ51uiNhyfq1v+bueXYKb+eqcd19m8zkmQl2+VEutpm/TFVeG8MH1Fg0NYD50BNuTg1t&#10;wabE9BnCkwC65dx12nOvaSj0aP5oggkP14x1G1Alu4vVxUf5HLfD1xG0jsa3a776aDM+z++PaH24&#10;FZEgcDHfyLGoGYXspPZ43oxqZ6fMbvzK5jL4lBFZ1Wkg3NJTbT13sU75rkOZlJlAG5kfsUATvVdZ&#10;3sibRKEEGCdhAoH2Y0BMFbwZQGPMI+VzwKg/gxVS1MaeVV753ZnGur4OoMlAec3g69Ebtw811h2B&#10;zAHcL/tlv6zFii5p/9W/+lc5qQrl4naq8Pf//t+vsOHqe7/3e3vlvfIcbCHfHe1KOvV93/d9hrSR&#10;lckPqj1GuKEHrstXzZFgaW4YhobR+IGhw+UFBi5EK5+G6xHVtr2hxfH6W/01mUAm9pJ1ui07Xwpe&#10;NWhyg/mmgHfHlvFzgF93z1JoLAAoM3KeoeRlV6ZbHA4ikq+PHKrZdqP9nuI+d35ck801VYPhxN6B&#10;k3WdLZil8nl2yiyHbjxYhI4wM/bmu6Exyi2+hvw19rpgAue1hxWXe8OZhPFkCgxVkbJAZpogveV8&#10;BLSLpI6IBYL9GQii5ZalaTxhlG103UyLKGaazC2hkXM3Ajd5SgH7aaUaHZadVV7OXO9vwnAQjFUe&#10;k+bO13GrZFnGISYNkYE1v677+eMRdRO7dDayboqxGFjly7mFyiTMx4+++Btw+aCd7C07t9MCdBPk&#10;MGqOXFD1kk6j8Q/8wA/0vvs//If/ME06NMDCrYz8Qz/0Q82vXYEO/YXQtNrOa1R36k67Fo1D+0FH&#10;7NmgNX8tBWDAJXfg31Y3OLf/2rMXvfFhBi6MH+nD4WMwGMu1mqrtCzw5/fKnHm/KsH8T2dy9XDBO&#10;0kGTO34sxq5pIrO2d+a7fDE5mixNiLrBMsUutgksO7uBcZebHxnzpoYNG94uWzpwGfTI6et0uF2T&#10;aYKcC9X5xdlLthtH1xeTubAihNdujr6ovt7XfHN5Vt+SS4xxHsLSyHXr+r2BNu4JcHXmo3a8d4Na&#10;XNnG7/a59U5vqzkqgiWZ91oZt4fYlBzUUNrl7yXkI7Rn44/Nnaeuc6n44O7GIpRlzJ1lXwNuqGAA&#10;e95dxryIa7sVpQfuN8Ix5q1J6uaRB0XQsYal2m7Q92yGhNtVZOVNlluG7tmM9vNiafed73zn13zN&#10;1xgDS98es2vrAalegv97f+/vdQfp1/yaXwOQeQ7JFki3/Ibu9pcUhtXw3PCbQDDCZ4Y8whIsY7mM&#10;0+FjjFw1kD4S/Tx1aQ1JHiFQR+Q/nHhj6SFk9JiEm3RgddUbc1ZtEuhzu1ZCJXAx7TXHrs4QWGYf&#10;gGu1yldV4X1z08b+9b7AcWHLiRsGwCg9mUYtbsX/8svif17giGH1CLFHagOLytc1eDIPzlNj78Cf&#10;pUy7Bt468+n1y1XmOnHKb8ik2xLLlbZZKm1vWp8+fD0zJd8l6BoaIC/Brsnbl382gbCjudCbFQsH&#10;2XkBAu2NAVLzBrONCu3oSBeXzz9u3XlEGbkfjNRy6fJKnNAbNmt+w+CtFZZoxhu8v2MsUBZv3IAx&#10;9+rgAnSzxnRYBLYoURb+5//8n9e8LNzUJou6PfgN3/ANlptr0vS5au10b7Du2u+uUXm5KXYT6u/+&#10;7u+upIWROkrUzQUwXNbbqRtad39UFoQLUdbVnPN2tlB3sTyq6Uvbbfhha3/Tc61geFPDktHNQbqe&#10;3xdpKD52ErXA4OhVbmfzkaGx+oNiCownC6QbdVe9y65HeNxkB5mbSSWmtJI3LVi91n8qbYdza5u0&#10;xnif3didH1aDt0LzX0uiks711Bx0x/JRlH/prPdF8pS5l1w8df0C/xtHD7j0lRCAa3u9MECWKB9n&#10;L982hNzkQOCdvii5dWTDUdFFLX3YLkDkxz36MqCcrfL1As0XI9NTZVa7A9GVjfSi8kbEm9mnhhFx&#10;HS245qPJUcKEobeUtcHY6HjnZ2x/ed6ZAWPJhYMZtvZv6mR5PWEb5hGybubsGgoDlm9EIpNHr6vo&#10;Q9pkTsOEaLW0tbmh8vmSWPBdRy5C+sZIWbXoKsnmpJ/9s392Cbdn6X7JL/klPZhRFi6oStAf8AEf&#10;0JuXdVcibqbcSnR1yuA16VSxXbLOwWXweu+QDpRZOG1sHO0G7KV7TWDIdqI4D85AA6aa+ho+t+FY&#10;y8vIt+70Beo25UPsDUXe9c7xRGmi96G6AXL2zgRq61r91UGGqz8WzYkjwGLMWcpAuO0Ow07NLhbh&#10;JIgYiHUodLkBCk3a2UOsM//qBiJOd69YJt0SRIdTYJ3SYSydR5Kw/bHl6nbJXE2qCgQgUJKldvrt&#10;7Fy2flWY64HAU4tT2A4xpzQc69o3S9i0QE6oZIrdeIetcbq28GkfgW1jNTTGZ5VXyJYNXRw6F68a&#10;2PXSvqyaW91hSvmaUAZ667FC0FVn65lAw5xOmc5rIterwBzh7+y22lZz176PbDmuvgjsiTrdXLWG&#10;0RW6Pq7ZGIwcKkNHHSpesy8bGMlO8D0oS6BIvppsf6cgMsKpMB2cndpDvLzcanJ5uVXm9su8ZVgl&#10;H/RBHxTQPUKXV8rOzZfl7panU7VPR/WAR5Pr93//96+k5nVXNb5Z6oHGTXZT7CI89YbVbTIM4ckK&#10;ILNxFR7YPjhx8VlzEnaK8NvFLRmktzkbR8eL/OpfTNYdtfl3FiH6zHzos7YDagzRahH+sGvMnCYC&#10;VbQ/dB6TRxhKPhh4s6d3tSUjHl9+FHszhJLT83WA0GfC1+92LtpEPWaLoLh5io9m6c2VMwoys/1B&#10;3WvCvC9+OWuhp3fNd5mycXohr6RtaHjRTtq6/EctmwobiUHt1I2sS+ARjEzIXI9fvk29doxDHlTf&#10;sHcjThrd5aCOFtcj5I0CZ9FjoGl19W+fjW/WMefL661Bvw4WilNiblvJAgPzYLq4usHg7Ibc+UDK&#10;5u/rp0emWBK85dsfXUijDLMN9R2Wkd39Kwtb3/DtqKbA/ZaCa9hMubRb83Jxi9TtYE/ZucOE/JN/&#10;8k+agJfWC5IWrMvs3D8y0XPoQ+yG5WX260SwOF81otIWmCg1rF67ZuBDlZxHrlkd0u6F8AJj3d3g&#10;H1+Fzd3W0WYHIxI1VJiDLvVvhduKDq+ZwPxLiQd7AUuTpYbL1UXLpevAvD1eh65HZMYx7r44w/AS&#10;+xo48E1TNGQp+UP12rizbGfadOPHxRTFaDU9ldAWJvb1PlHoekOYkNdy6LBZIRNM4DR5qDSo38qo&#10;0Hjc+r6uubTZQofgovDUm/IrTBnWVaKLYX6NGtkqHCztqz/Ar7PYu6yN3uvuNrnKbHp6DWz/vb/o&#10;i76oevPuOFo3rJpXZsBot1N6nVNHejXn8nv47uqMT+P3VHp3mlwyjYWaj4tDUL+s6zG4bgmWi6XX&#10;X/frfl2u6jEMU+AKeb2ShtBWOUrlHfrcX2d7XbBJU3Pteql5Cx2l5l/xK35FFTDSACgGLrAU26kB&#10;eyuPJRpC+AK4wssnkoEwbs2JfDGIhsl04ykhNJ1HbqRfmJE/vzPzRvhVQ7X5VLVZNMNXMmlD73pw&#10;Zwejvi7TLkv1e9VjBRvX+/WU/UunnVU+J4IFMhRwCm4sMnxOpZsKIaPJnSRd2l8QhuRVO1puzrHe&#10;rz7AqeT1ADAwATK/Q4Zpc/0qU++mmJVsbrsEMlsgYKOPOtLZsLrTiNWZp1ixoS6V9gj5W9060j4o&#10;sfG7CnRuZ13DYZzZGKNfOlNJp5eKKycT1Zeahxv5JGDOEHvTZNl5YN1oX9+XCtdDKiw73zQ9dacB&#10;98/Oa8NoPU6PHOt6JcsXj+giee4fsVYyxKNCC0/f+Z3fWc7tUY1ave/7vm/ZtvTqk+Rl5BJ31arQ&#10;VsOm1WKgDN6TG3nI3YkSdA2r01PPv+pX/ark4Jn1k2l4FZtXhozgEdisE0WchMqd3TgsAm8s8dol&#10;yiMA1sVYPliutJsf8W98XRdodK1Dg0tQ6rH05qzhsMIFwAi6kuFD+LoYAQYCJZcsqDfmaLgLMji3&#10;zVg4PxLTDZtLwqvJXDlLdbRD8VnhyMmhj23Kg0udAX4rXyiASTin7DJxsUYUY9WZa24XFJizIDmg&#10;Zv6D0sJ5OgPQxb5+L+subpCP5Fu9hc9itoZ7amJuepgJFnDdtgMQPmSOGxRbktW27mR8WG2CAjTK&#10;QGMxyNiLoZobNkZO5SMkVWsIpUe5Vm9QneO1gdf4RHVGsrnN1P0Sem4YoA/W6oWo6WqHQKdGHco9&#10;3DlLiGLepQslb19Iqf48xBPd2eujGaXglizctG1xo3t9LWi0ZNGLJ5U3Wa6Ce4atb7x8D/u93ssD&#10;Gz4OWZ2cUZPWNzr85b/8l7c2DfqLzwwZmFN7mMw6et6pwfC5VnDWMk473AzPUefB2pUPpctdhaJr&#10;Xq7J9GGaXoi6qL727OUll43Nr/t1albgxnrfYsvrq2NQX/aOBqQBYU+nXhIuki9jL4WunrpexGpC&#10;z4XAY6ZCgcUhTZKzR+VGiUm7lF62HYVmESXhA9uJevjOItjqL5A1qQtrCJx7ERtb2HjNnMAblYP6&#10;Ej6x9Jk0GPLInnWZW7FrfZkSeULpkRYSaAKR/pMzVRf4dpi5NQReuE5f0tukZJTT0d4n2jR/mM8F&#10;+sKZ9q/OpG3S9gixQccLb/Jbz2y8nqizUKiMWJeUlxA3nO51wVibBLljYd/Oat4E6gYozfSuU5x2&#10;ylkMXuSMnXd+dHmzax+Or36PKvfkXKsQ3hFIVDPi8mzp2B8WeMGkvjxu1W+5uAotLnu3O261U06v&#10;ssc8PvZjP7YFa2+B14snz+EDMV0v+BcwK1k0LvBmrIaTsNW9JYiRFXRVQMcFkv1HMCucVrQlk/LI&#10;qmQBtgTHNWs+vqrgLH3cHL/xMEAw8tG2wwB0s4jhlw+zemGsxw4pfC2dcGSm1epopfzaNdPakRd4&#10;B2JDQ/kSilPL0Uym0muUxo0ZuAQE1cHO3RXu+QHknBpTvsI0XEKcMhwhQLxPfKeBNcmEzRnnC3jS&#10;c3wY5k75RTY2ju3bl61AmgnLjJW4Bl3eZKZnJDordVSBDuPA9fu8qQvgK+SXeYfAOUVfdJiP9EsC&#10;tZ0az5ksHVGjU9I3iF6TnNp8hC3r+hJvSJL/su6sDw3mA72OakNqRHdKf9u/NhDYVrJLIZCZEmq4&#10;youZgThSjn/V0de2EYioaXJd2P7mO4Nb5e/5nu/pgeUextgM1EQ4oC1uVN/Hj8ravohUCvZwa1v6&#10;eBSvmiX0mnz4h394T3p4nO7mwRtmr0GD+WBnxS5fLg7kzNj5S1tM2lkyd2qHOHHPzn36GlfI1OPU&#10;UEHkU2AVrm5rqJBuU28Oerj7evAqLw09bKfGQOCIqfrght5Z4dT9VU7PuWPEUwKWZZ/1q9MLqYZK&#10;xvPb4/XpYmSYVBMJlazHuXLDrTpz38CsXC679s6bWm0A41AGik37VTO7n+Pa6ezmj6rlmqnKagrr&#10;GjikMYfCSgbOrTxzZpqOqlPvewz5UsX+Nr2YpeprRKWDDHg3ZKPPGLuBCj7Ml9mraUZP/iWnmqyY&#10;TDpMk0vFcW9809Y89cdS8AyeU3U8WEFD6QvieDPoAbSY7PsVJT5Ter1e7rKQ1x8UHKWm0tVnIbFq&#10;12dqTuAYg/0pU85t36Jzmw86N6foueYybHPk1G4FoxTcAkh5uX1fQWq6/Ut/6S9tBcNzGo09Ff7K&#10;X/krS80+OIkW22T/ykW4DZJzNqwGtew8nK802I76r81kab8mUJcWaHp/Hcq2y7kqTIEFFaer7zKI&#10;JlfCFT79J5Cnrl2TMBevO9VuL7QaaLqeix98IMdZ/V5DCOeX1xKY2fYmSN4Vn0P7iuJHM0fRoa8H&#10;8qOu8uXHachxD50H1wWz5suklQNBBaHk71euki7G9VXbBrN+KbkuoF1JhpiCcByVOjWxmLBOKQMu&#10;9a/HK9m0tGrNYwoZfh+8886SJjX4lM53GeQGC1E4z9FLU9P8GrIuiNWLJlv7uvF1q63fSw9z/zn0&#10;khy2rNsmdnBgat9Wg/dl7sxPivbLczvMhvu3DqMaoWPt650qtHTgY2Dmv5x65W8+P78izbQc+gsq&#10;Nu/ibg2n2I06PNA7ruSGv/N3/k5Lz2XVaqIL/pWXe8DOX3uVhbvRZ1WkNeXWLrLCKyruFrY8XWru&#10;OY1P/dRP/dAP/dAhtkgA6RzDdmy41tlfOC1yNs5fOahGgoBcSCDNCL21IArcyF9fg276oOPFfyS7&#10;So4t45leKEDDBeG0ovO2+WvqLdi2IwEhNOhkAYYTpfKgqGTunuQHiy5oaAxMAmfLjYJhNVG6Zuk0&#10;UU3JjY7pqTkv34brdOXoel2c7UvNnaW28bJq0k0lko7m9JkmzAQp5WnS5oUaf3ZXYWzfleW6GBk0&#10;vH1xgWF+9KA/SEct31AdXakxAFUbjERtlkNV2/W7w6XCCccZQAFE1yrP1x3qggnbEYPEouv17HTW&#10;HbGzHQHWUGWeso0h1zsVyjlv/rlqIiA4s6cHM+51jVPqXw3UnM3TDJqYsV4UVmKsdlZz6jo7T1yg&#10;O4sE11vatoF+gb08xTdl59adWzJuv3m97+tX2P3AJstV7tGLtqbDvTFYgm6+XAou//6m3/SbmjVP&#10;eMn9Iz7iIz75kz/5wz7swxIySjGQn6Y/TOaGGTUTKMyoBcNoBHCH5FxRynW63pFydKHeHHQlAFy8&#10;jcqvwZz8ZV7C6TPk1yOTZ4I6zq7hzKfbw+PhwIlgVHlztNuW+Y8QUmHdjRgj3tjIUzAZgTXc8kLl&#10;Gy9XB2On29w6SHf2IXaWPtB44GNiMfkuYV2A+hO1/fsl9UzlKkehpHGoJZEZfvHfPgQ2aS2HTmeB&#10;cwOwUzelTghVQT146SYxLTlqAnOwa2uM2XxfnbtmMjKgN6P0uN/F3a5EO2u2PsXsvEmF73po5HID&#10;8XSBnLqAQ4d3pCRtPGTpw/sOb1xcco489HyRbl3YVyaWHCeCKhO3SBv6G6UfkOmVC5Ng8t+harWa&#10;KDa3sCvw5jD6DCCzhntzeS6BS9vrfMTONnr6b4Iy8pd+6Zd+8zd/c026JigF+7JzZ2N8+bf6UbOk&#10;3NJH2bm2TZPb/+AP/uCWPlK1dY9s6SmONn8njNkcSY35FQidwu9lqO0YPMSPj4XfIK/QDcaZeSMf&#10;CXTKTfI7iksB3Go6MDmXRjAnYXS/GQcLOUhq4EfRq8nYyfW8zGrWDR8qabK2upCMgIktSyu3l0en&#10;PuS2PM6ca8tCa2TWC0AoVokUMDk0D/xhImUsKEhY+oYA3y2RyUrjwCJ8OXew88jUxh9D0dRehd6H&#10;6ln72PIbfsNvcC+6QO6yr+lFV3Vxsgf5u+CLn0mI1Y+Im42cKEI36Ao03mGU7MzS4cY1YwIYFwgQ&#10;XjiY240Gcz3HAY0y1al3X8oks00IEAgZXqYb6FSGp4FqzNcLX9hZRKhWiaezNN8tvvlrluoiIW4y&#10;0WrGzkEKfQnARm3GGhI6hOHksKuzL3durTHpaWYzkjunXIUbdoioP9APqRBEpoF1I2QO0NH15YSA&#10;YBC3sxhOY2ZI0KqRP6KzHO7LBYuoeTfTvv7rv/7Lv/zLvWnSFBiUrV2EZisexLbi3IN0TaKbGiet&#10;peoy9cd//MfHG6lEv4sc+7NrGuLNghCZlhE2JZE9L4DMZ9E2aA+iW0Hvvijv0zzcasIlqNSfEEzl&#10;Dl0sRAe+uOVuEhZO6jBhlBhtxpNLPr1MlFb6VX5PPYg0Vf2RfI4onAQSlw0xDiKT4Ts721dOPbE0&#10;9spHiNRv5Rs57jwOGhuBkpk+BIrMS9SFwLq+bhVNleAANOYF+/zYb9n5y77sy+qi9bdKPKrfS1Kx&#10;1G3quNpHYD7wAz+w+9Xd/S5f+zp5yoebf0sCGsnSFh1YtHFxzHHtb4S2SmuenhynNJzfhZVelhlr&#10;iG8yzPi/aFJ50z4StBpJZDf96u7GfofW3+XcRd/IX1v0ECxcVk0fq3K2HTmHnjxFYQxvR2Qt/4x+&#10;EKMwZIAsQq8QyhM4+e28LAW/4x3v0M3IPbosksml35i9nRFONYouwAifqBshS2o3qFD5rSGKmrLA&#10;VJoa6UbgXGXfwIiI6A5T39TvbMQtztvxD0NNok3ESs1VCKNWopPclDmf7Xt1BipdLNJuChgPqHpt&#10;vKfuWerZUI1A+4NFOXP0fkEgpCaeSZqS6mAb5j28uaBavzjUJgJtcF6n5Cyz613D28vMnPA5kWLX&#10;nKl9HaqhLb+05QJ5WWgNogH1VsxHA0wA70ill4vbcoT68w70SLt+HxkIeRxeY3cP6nq2ffFCjavY&#10;XJlKDU4RtTly5PQAaNd2ZRZXe82aE+Ipo7ao3uQ6Am/FY6KYQwGkmotpsk21JUf57tJgMEJG7iNk&#10;3l+/5Fx8WHq5NFjkcWS4sEjrXD+syNzMdGqMwDN2ibJTyTdhN0OvZKkGQ5J5M8+oNSvYuDrj6hBe&#10;jDzmr4RPvTV8Qf4Lv/ALS0ZpNuZdzt2genDlIjINxqohK1BXgfAxYPuzdvSlMfdfC0ffS6wJXDBM&#10;4JLOdXafzO8CsEvCX/trf23zZc9gCL82K8iR3ncFI31XiL3nbUJaeZWbU+uCWHaNiJcK63eFD1SB&#10;cOUwZwGTdy6/IfMgt+Za2TGk32RUncc0c1yviSuMuHIR474bGDR5OPpCMXoJzkFEsTWcyQ8/vuYh&#10;Sy96HlH37SFxvjRxu3vdNTdNf/jcCB/94Db0ki+oQLRhA9Ty2sSSeb28tPIQO3y0ndPHqKUeTlFe&#10;2u07t904wdIyb1tJudTcjmhvp2lHlcvgrcLVpEvASIsVw+HhlLFo/S6gauiaFQjS5ajCLs3Vkb7b&#10;2eT6grbMTv7gIoScukMGKc98drS5DDSeXZI4pAPwt03gWK2mjSNwfsyk0nqfE+eUxeMCcB4cgExz&#10;+aX+jL3oOcWil2/UAf26n/NGr8shvtmpXfusp/F7rabopTtr9XIVhdRVV3f6fdBXF6swjOj/MGFY&#10;N93ok/l9Zd+yRkHe1+maI3tUzlccddd+ibjLw9/yW35LKDU9ifTmLJ7fGA43IC9u0+HG6vh3FX7s&#10;02G8mUW37Q2tiye6I+Xq353HhCg5SnR30bvBo7vLYyWwul6YTy8r1EQ7ptmh5KLrIUeP891IJfVr&#10;foeTC/gN9XWkL0HCa0ym0l1BnsLAoVhN7rxPK+VTktibL8TbjaP2VzIYZ+kihbbiebi5p/11X/d1&#10;nS0F96BnSxkxMya3xdimyRG7+YfnRNtpa4ZRgnajT3K8gUz+0JvCDEwxs8tpiGAbsXBmflwqTHPr&#10;DyqAGmJAc0ifVdBp29YkwaXTzt4/9FpmH6P49GYbGF4A8QoTGEiZS2YevIxCm5mw/fV4PaXQsobt&#10;QVco1eSSWY9vTn3xF38xT4wiN3IG09Cct0CpS0DPPPsj7iXlernRuIZz2AWLuq9lJoGzFzbVMVrQ&#10;bUIow/0p3Becv+Zrvubbv/3bu2iIxyXl0m6Mj98m0U0xmlN3q7BnNn7jb/yN3QksF5eUm4P05EY1&#10;269y1YA4HC4nZjUcZsIjJuk2VG+rCl1e0XycwKHFw8Afdzu1xTga4t+wgthOyT40XPwshB4uQ7hJ&#10;uwrPxgcTpvzofqfVO0vUJQMlFzMDai52SpOr/0pmxRC4PMeHfqcYtNfRKr+VhPxi02qse6353Efm&#10;tYsjNL/xpXBdD59mo80Pemc1RzRlzncl5Yha8i0Fl68r8bcSWWc1uf1Kur/ShoGyEvm6oMA4IPPa&#10;AMU6ymso5c0dl6WVk7AwfMB1OamhLi7f5KWFlY5IXvMNqExQTuD0vDAyUEkVNim56WJmkkkNK2nq&#10;ry/StB1zpsbV3EAlF18SgheqN1RfKvcmt0hbjYvOpRS5iwE6zUPKR7s1XGbR94i4UXfKXa9fxrN/&#10;noO+yjeVLNJuxF5bqp+QMnJ5ue/JNYko1Vbyjd/4jb002NpcKxgVlq+bLLeO0Z9RReWycOnbrYMk&#10;1KRqbcnprOUtsITPnXld6BbDKbypBN1GxxvnpPVLoBnEw6Mj02JDHcBiQG2pPfSsbDzoK8aAvHR2&#10;eyRtsw+SaYVPCy0eWejOqKUAtLGR89gmgb3UGHMIV7g57GPm9eh0Fm3EGkMuDmA0UF3bF2ALyE1l&#10;hrwoSKXd/6nyTRMObWypvgngIybFi76Wm6Ynq/2NS88dNavYmx1NIMrUpeZmzT/4gz/Yh1/K4M02&#10;YnK3B+u3l2M77Cah1LYbJ7pji3EXDVSYjSik5oOQLJ07VMsQA4Pbj0x+kPyaqSNIkr9sMw8KH3Lo&#10;owtyIEZ53Y0nNFSzX+WqicF5R/lcgKUWZ5a7TIQvbzGQMmpOYDsqb959Y4SQmcD7iPpS39soGq/7&#10;6ecUy2kwEO2MqQ+rwDH7byvqkjkqcMbWSZydDy5YHM+MRLmdmhpAv+7fZREluc3VX7OMT/zETyzt&#10;Rtnu/tWwKXOT4tJu2TkSR/QEFgbRvZRdkybO7gLXRbxvMtKpQoIC3CwzDr2xylm6GXu5UMmqraEc&#10;etmDiFDCYO4f4S6zpRjV9AIcmXqawG1eIAHmU+lqSA63ipBL2TGe766B9ueOB1nHTgLZNcmL0osS&#10;nVfTgHdTGGOxi70uzKmhZBS9HB44Y+xDJcBqTsK62BCIjWouFOc4ytuWSgTFJM8164gj9FW+6zm5&#10;psn+LCIqdtiHEjmlJbvetGpBo/3d4o7YpfKu9j7hEz4h3pJGB7C3waHD9S7ZbUEj6DhRQ7SfIWOy&#10;JJUt8/iidcycCyafddXcU0Z3/Khh5RRb4CzWxu0ksAJF2/HABnJCGDHmF368MvViYsTGlbhzOEtB&#10;tx5Ri3/teCoR4RNifyE5OWAxMYeDx0hentmYLOQYIS5BGbxffa+Ehdoy5vXZNSGfrndjqrZtG7pV&#10;Vl8X8wp+Z5L43Jj26AsVMDs53dEu/zb1aImj50NrWy6O6KR5mVsS1ySYYnkPMNWRZ+lwOrq0YE1P&#10;XczlbKStwqGq5i15GIhYQ+Y2rHBdjGFEdXhnNPMIrnDxdc0Fc6iqAOG7CYlFL/NZTT7+MeQ6cXW4&#10;TMPJHwgPtzJH4YN1/Mg6HU2rWTSxG2ZoiFSINM2JWuEl5IPDO7zqTfPr02reJHKJcU0eaFfzYTi3&#10;jkXrK4pmUfQrKXe7r+c3Sril7Kzr91u/9VtbxKBDU4pqNr9ux2dhep3KVHpBNCRhjmBDeF5YtYtD&#10;hbNiLhsTbsobnQgcFRfvsuF4wl9XE8gAdjCKpkEkG+j3kmRN9OvhvI3K6s/wCbzs1dFrBRYL1+pH&#10;Q5Jn6W2iX1qNhHp54apmWj7UAtYwujvDesSab+SCAS2cruXLVpNPrVlOuPFkVLgJSxejhR1pYoYZ&#10;5zdW63QmxNdv+7Zv+4Ef+IHKq+YDAq5fPC4a6ck0mlVY8+bXpezWOpqnNGvu2VJ/j3Lj50Z7+6Aw&#10;bNg3iTMfmZ/mhTlpwM5/YJmzZv4Ns6tJNU2WORfI6/FSn3quyqsAtDFmzV+XrOtLzaVLhaMQPBOy&#10;KdijufpMoGoq7TWTi/M8PsYvFNEYPXQ3YkNAF68jZI67MkExKrJlII/zjyRyGb7K16EMnDIDSkzi&#10;LXCm87yf8PbLLx6OjISwamkulkbsKNotEze6A6FDH4TpsArNtauD1XcjdohdUilXcn+H5E09lEEV&#10;8ttBdU6xLU6HrZpzn1YPp+8zoePSIkvlqdcOLxiPdTdmLhxEIrsuvW+uIHNzglXmLIe8xvZbXxxt&#10;wLjhedlO+X49ZEnCC6qXWOPltJ9XZvmC58YDPylh8HJH5WLer40ZA3REnFoqDKM5Y6TRnMJJ3ntE&#10;moxky02VLOm04xvN3k7scOp5YGMaxuwqlKx7zKPpSXm5Q4+4VK3Zt//hnl8vJnRbmF3HjKYLyxlO&#10;+Rs2c5DCC9G8c1sFvvdQTBCGBh9tfk3UgHJWjl7UzUdznPqPJLKEewMARI/tkmf71wr1J7/9rPDE&#10;58azCjfUTVVCHhvF5p254PLwx6WoM/0f5UahhRkl57vJB458uqzRPi9osm1E7RTYBfaNQW2hKv6Z&#10;YyW3xYqmye985ztL0FGxFOxTtx/yIR/SjZOuDt3l7kqxrWTdf2DWRUvSXQjq69HdI2N2+Aj2G5UX&#10;llF9ENlh4+QsRbwmRiWscyPH7+rLXPi5beFwx059LcnoHRWrtnswMqllCpmKwtYTNjpeiIg1XRAj&#10;C6WqLbe0v+i+8ydBvVnFELiY39B+EwjdFbzXFOwZkxY5iLKQU2eV19mc4ezkXH8oJ2p9rSNjFMqu&#10;JvuvEL5Bi3GI/Rz5CIZFDpktzPVXJk2Bqxy5LXWV1FqYMzX26GjyTUnqPaJ7hM5zeDmplJ2Huk9Y&#10;EqfMrGbaI9IecO2sVrNiwWyHnBsnKkNMBTup134I+Mxpbi0Oi9sGIV9ATXMfb/LJwIyylgfY6+tH&#10;HlHh5lNaKcSw6aOQwOX3x+EctN6nwKxm5qUW3w3b6+KLBlHDX7VhNe7NWTcLkC/AdHTNGUQEvlaV&#10;htqOogJnLh446/dOUy7y13x9wdm8pLPd3M6VMdBTnvUbb/Npzm1K0Xp0arRM1+Mcv+23/bYYG+2r&#10;1uOhXo5lnZ2xaDs6GkpzxN25tgzkzUjUTI5YvjyBzx0m4VMdOXSwAwTyEiIH6VpaHCybV4FIite7&#10;bU7RO0iBeXm1md903vCgIdMMFSTc5tK3lDXnasKWhZJxdzNXwjt8cwm1u4JwvDYQNGcsPz58uQra&#10;uuBa2zpb6M4AGg/0MQCUqgGI2UAk9prXvu7mFeaNNDXclQv1qtxyRJOOuBtxS83Nf909r+vutGzo&#10;blGvdNaVYAILAN+aaZP7GnX9Ceyv/tW/2mI0/l0Y03mOZMIcOSg0mWm3fGFTq1n0iCLdqVlfaVW4&#10;tsgoL/ucnnl0m0GlNO2tX31R8qJqhedu6CuWqEoNJcIA19kyqFUgfJaujt5vE4bw8pgAtOlT/brT&#10;137tqLbyBfnlw5RUeXEyF7DUlAXyq3N1GOxwWBeaj650yJYpM3yWAoga7BcfaqyEktSufsTry1zR&#10;uKfruoOSkO6gtC9rVKd5RqvM3Qms/G/+zb/ZjCQa9Jxok2v3twkk/+LpcDMkPVYyX7Q/q+GDG2PU&#10;mC/dzOrhjxubYK47ztVkvYBovsBAnLcz+ZufmQWj5ejEhM1h3Yirwl4R1OP81SkT7csBdWbgMJFq&#10;1xx5huGELHDkhJrsymlDhZh6sapY3Y3IUXboEFqXM+ARug55ZV6c12G6JuP94F70zov8VKutClXi&#10;MmQEWprT/EGOwadroWK9RYqssOSbbuUvT2J0KgYbbMtcJTWZrlYeVOKkujNFpW2vyZa+q7Mn1RB0&#10;MTlwNuzD3RcABpdq5LPUCtQCAI02zpGvENRVbiwpMnsKpUWbTKhO0ZvyhWijTte2rZW3NW9qsOnK&#10;wOu/XRw0zNSWFdZ2FrFY2Ck0XSai5KiPG7zAd4iEfMNf+Qzp8C5JLfZuVr25L8n5Jae0EQ4faiyu&#10;6OysMGuTsLDaBSwG0mc94kmbcraTzyIp4xECCi9uPMsvls77JWfdmR+R2S8ollh1vU4ZxV5UbOuh&#10;z5zbw3Nd3nmELnx4s7mzvy3uIxs5PZZ2GBlydznac3izq33UYsJY55CecyijllVlQ7/QYy+jbi+L&#10;CzRgDuHt7Asn7bg8XQ69Q8ICaglkPVJgPgVgbY1wQ1JhnboUnn8HPvOVr5XMsOwpQLjsmgwHOrQZ&#10;IW6YD2dOFESXWmgD8DdvctfGBcX4x05K6ImFjzr85xR/3J1puexD4E1Gmo/N4z3f2Eb9zs5nHE8x&#10;ErDtEUjrUb9Crgcw/ElVVC5Ndz2YnG76xfUSsZWNAKqvdjyrZK2AdaafhUS/1W/6LAFNT53e3wF7&#10;zbG/0X4a8tlsBy8bN0hQT7VmymXkhorSVuWtzzSf6rdoLAtbkUQsH9ru0Mwr6xLStKvmhQRaXAqK&#10;Il3PcUCgnhi7zlJ5NJhDb8mwcmVzRWk+PujCb7340qxsovBWvqChyvJI9ZcyqNdm2XFJ6iUezmUK&#10;HCZz3iSHBCRcHRI2/Ki2rKfyLGKjEqImbfis/ui0mvWSuxuP87uLufd5n/fJs9EyTkbmdkrNPaTR&#10;i4V/5s/8mW/5lm9xURUrPvqjP7rRelDzrOy22NzOepRGVZu2bFyUceWD5OMPKxg+5C8gw6SzVJpk&#10;2A7Pi+oktLP0dzPVoo/aG6fnEaO4w5G5VgJHobaDpb52uaOvmabaiP2gqLMPPYcbW3wN/833nTeV&#10;u8ZXyQBCUM2MAw9cBt8geJTMu2PYdS21Zhv5NRlG3G/jsGsbh/Hc2g6sBd49leQ4XYJua7/sLEpj&#10;bXPMppZlW3PhWnXWNNMVBhtLZAVGg3xRESZNYSzgXpdcgl5vXfTgMO7akUcoPLUnwc4qpECzoabA&#10;jTSl2jJyUVdq9oygVKvHZRDwZqCXGtpxrVDoegRFBpenqrkImVt5ZO5+7U01h8DcN4rP8BlyQ3q0&#10;JoEJhGSRtSxzmZuO1x2IRNTicObQHM67wXsjf4S8fL4d3ehdah5KE7VIHrd5YdnNQCsvmCvdXiip&#10;5EK9HivPXy3Qxb3IGSGbI+fEKOE6Ked+5Ed+ZAt3X/IlX/LX//pfb2YtWOLzx33cx/U27KUr3abz&#10;7ZcmnM5xK6Gbcg7CmfF2NTXUduRpf1cPI9UjTwlhG5RGnskceUBNKx2pv3KnyKxc4JtauRIFgnHI&#10;TjU3DQLL8mHCH0P1ZgN6HKRT40I3z961RLH5ZoTvK0hJFMbMEBvTqR1V1wFH3pxyHfbwwUObR9yu&#10;R/3ukA5Dnzt1KjYYPzcLifmeqvPTZYbyvoJUgvZNr2YZlfTbCl2X/DG7HNehj8vsKY4t7JjBWXmw&#10;ANINw2YrEvpNGdfYC+yFaxwaAsN/pKykTneJlKUCu8lR095CNHtTIOUbS3ycmhqceMe58XLdJS3N&#10;a1hGzhZLIt6NVAcBRvcbEiosBob5xWFOkR/Ze5k24USJEL4mmetZwfYlAuaoOVQXeKOQOqOiYLth&#10;j94qTMlBxJxJQ8IpWb8bAm9b9QlUZwwHwixt/17/qkyfqT2q3xG3anmqa7u+G1OFns1okO63wubI&#10;FTb/+Oqv/upWnP3xvK/15+uP+ZiP6RNgVGLINQfUMJ91Es11sSa72GLRMFzlMWTmDK6RYXVuRNsH&#10;zpL45M8dN7qpPXbdUGIpqvi1GNivD0kv59pfilsorUQ+nCNmeF2EMAWod8MNaVXu7BYGVROn6qvz&#10;woHrhrmKwUAZLuxZxhlvLokvUroRWtseBF38r/w6dfFWc4PSLGdPOlj0MccH+mRSgIHO1sRoWeqp&#10;pEQWZa0zlqbLzs06466XA21wDCmH5shhUuIWQk1brPMu+Afp+l14T5l7CjU3/vEQKs9tcx6LCrY6&#10;bYxp6pQJjSiebx3aAx+NzJTbIqKVDfkdGu1U2BhTnAdFwlujbKoFMajOQRjGFwtjdWyUf53aqj8z&#10;L1NXeZlXyY9x9MzTb6eXyjdxwBaAN7lslGonf1kIXl5Y3uFf85erJxA0WeX58Xq/s/PX6ov5uz1Y&#10;gcMUXv668QLSG4ARsqu95ss9vJF6pYYq+BBS2bnCr/iKr/iqr/qqqJLwHNpA7jsELettliPK9sui&#10;zRan5KwWRADclGXOkvEf1B0bl2HEI4LZH20mavnHRKFq7sfc2YaGb3LZu7L5gKrmJrPLDNRbvw5r&#10;wmUXjcvkMZwJnXKTxjxmxMCZNZwmjF1CG+AbEnZqCrww88EDPrCh6fQeEYfslajv+VWde7hW0Lxg&#10;jcHrWlsmLUNpyGck3C6u8ZfTKm9LSCXNL+Qpt/58XqPs7GMF2HC9VfMKl535Rr5rvzns7oRw9kJo&#10;h2M5sY/txnz718cP9iSnAb+lxr4h2cBQUnZrqNECSzZQVZPVcg0ycZlCrq+7zbWzvYWdGnY5XMxj&#10;dr/3LuW4QdTsGv5LwXMTYlBsacsOGhCyGCbBjRAu5rVRGbkvIaGkRC+GH8AuU68LEhi4eNCQJjb7&#10;C/558zGaupB67dMbKcPtMYZdUbf3WXSD4obDBHb91NJWCuQy+aILqRJxmpeIY0v0iO1ZEe3jSfPr&#10;vl6wG7kifWrw4/UySFVbupHd5oK1GlwAvOEwi5ZeRx6n1i83LQkgjwvWm1Xn3ymPzxy6kfVmBirx&#10;bBVcIl8mE6XaxumrDE3ctByGG1llFTcDiWLUuHHBFJX0lNZuVnxRgOobYS4VJogxdVBnY3AlSDk2&#10;1/amg3qa2aJrATbLp5CdJTXY7Wz7Gz+1XQbkV0vAulvo0kdWDTIYgcxScjMIdpWa+/JG3PVsRnVk&#10;BLnJryzWNljyhPdTmsDGeA6g2OqMvpemkCGZ/8xEWO3h60tu1eiTmQ0GHnT1vJQvUycki9S0ZTJl&#10;klmUtpLT65HdIOr99fbTOTnVt8QMK/cJu3qolQmX4Zkv3JyYIUuv4OJcI8G0XSwhyaLxktUpmCTH&#10;3VeYU/7B3Q1d3LFIRgz+rdxNAlq1TXmeVVOPxh7zQbArTIHpXE1Ecot1zFwY6xc+2OIUsczRC6NA&#10;hJ+YSe3FmiYjMyRRhQtIaL9pcq43GlWehvmuR3d6TsPdEbRhmqf4uzbyJyA10SlpoB4CVKXe8qOu&#10;3VgGxQY5afQ6lAsecOmX8qMEX+hoMwxdo4ROkU2PAJkQsSbBsQWYj14qoU8CZQYBO61wQ9ulu7nM&#10;zmLWAsWapBVIJWiaEGVoYXW/uDRsNYS8VPASkj3vbKlxEyuV1JttULhYsJnz7indX0R4627E3m3p&#10;TMMO0YVhjOfIVbh+nc4hovllyUW/U/mj9bi+S1cd7550s9tn+M2Fl1NoiLKoUBOP+9CHsdX3j90V&#10;jjTz7jV/oHG/RPPGE+96CGFiCZ/V7adGs9pScy6rx2bN+RhTvYxg1YJMtzEtU5SLm1710FVTqjrt&#10;t7fY/WtGdRLrq+1JMDY0brm5b/gZcYdtyiDl8jUmXKcYq7jmepCQYXtbKR/XqTTnOqVHhaPQZR0u&#10;Xb49ql1zVKMD+dSjiSiYtqyeGjy10eI6ayaTD5zxWUOSR4/xfJqvCbaQvztI41Jk7rOLqeHFqNJu&#10;Y3BDbzv3zSNPu7sP3IMcfQXMtHFyribzmrP0lBmH1XXroLsEEDiGjeG8VnPi4ivhGxSHKjIY+cTX&#10;nUou/8yn6HG979RYUYXrRPTeNpxH+05tajxYeITkawji0fmeGruWIgbIQ+YY/rJTdt4sgw3r8rJ2&#10;jKQWDS7t5uYHCyfw4nXprn46TEtsWLTP+BFlYcBhatJnI3+AVhgRpUuZQv0Ov+/7vq805x5g2blZ&#10;c7nVc3XC5oIwHDnYPLeaJT7pr0hwU9E8Ao9HiMuVRcL1rvmUUyYOkB/UUoCuC8U0T+FGFP8OV9Q1&#10;YHinpnijg6TcNa+XA5GmfN0Nz97odanr8wv+/aiu3QJFjgK77JwodzuXqpZTxgGD6OCaIY8ImZuE&#10;AZ9WuKiA7UJoAC7F3xgY/XQ99XTKfbtmBKaal9L2TaOooWTs0sslA59qNas3f9e1vmb+SMuJXGzI&#10;uZlu1lFj8Dq8sYBdpl2m3nmwZa5817NGOb1pR7+RoV7MqV1AyGvugEWeT/qkT/Lv8ut6mtvhsuF5&#10;PcgoFg2u7SwxLXAeApUvYVFvrmEgrMaTNUH4oKvVfaFG5QvdKDSfTkOkUnmUG9Ssvg7ir5l8A5Mh&#10;t/dq0v+aOcUuXOPbEAA7Z70U9ia37OwK62HhhI5wr8k3B18oh8iCZ9VuJEysOf91J3RuRIHykmnZ&#10;mUm2NVSYdWKs5i7HmkV+0zd9U27uv1ybMpeUy0G+S4fKQ225ZoEEOLdfdp1SDCS2FVt3EYXN+Ddq&#10;zjEjYhJsmpA5Axce1Tdnt4Tib8J947RyfzFn6bySDhst+i1oK/SviWXeFPO+r6cGG5a6DdgiRiXN&#10;oPtlu6uHuk6TICqYGaXw+mjTmaH0SHCQfPh0NNhIOVhQZZNlfmy7OFBjcTtfP8J4vVT/5vchP55f&#10;T4nnKazfG3vE4hJnSSXXRvu3kF2Ttst2DLlkQ4bJh8wq6N1w0hYJsbFF5ObOnvL8ju/4Dn8eHyER&#10;Y3Nt97obnpPQR597n7tqC8ANQvPmOKlOPZoF02pAwWebcvGyNKfwlqy7YeXsxW2G33jxQQLZ+Ybq&#10;mvMIdrU/OnF0DTcZgr/NWQrQ4XXyWRTgyTXnkmTgAOpaqscHYdb7IGXvy1rcO97xDtnZvOnq9/CB&#10;bl5vFLU9eHnLHwy+ra5a8+gMfhB9lR++T/4SnGCYd6HJl7m2Jbnmzk0ceqW1JIWyVpwX/FzLATMt&#10;sXUhUU69WpXF/Alh0pi5wKOG37mKZBuXt41quDVN2OuGe8FWL+XWErFIdvVak1Jtc4pm0KVaf1Pr&#10;PRofb5K1/UNohx66SnJnt4RnjbKIFYfpILY9ojcQZiB4b1QrefwOjUdAYtrMH0qTMPo92KzTC6DD&#10;EUxDY6f4vL3AfPX5kc4cNKc/DFyFR/kjLhYFdjaH2vSQnMXkWHoja9y4hSDKF9MzJzZN7qmM5sue&#10;fI8AmOwTXXGDf/Oja6N2al527ssbbjBAY5xcyfCc68WCIbNqI+pMGGk34djgt2RH/pxCppI5hcc3&#10;9xpilRu6MkS+GhsvSUa5AaUE32T25QflD1YM/034cOmBiZKbaqbqdjY5UI3+yO9w9FsTvnhRctA/&#10;KD4fTFFyLxxLYRfWC5m2VLk2LBjGiU3EyB+nB+sYMPZLlJt+srNfcxMQMMp8pMOyTzdMWnKtpsf1&#10;g6B85+NH91p4CNbLrjtgAu42D9XVyreh3ZYUP7Pi2jVeklPlCR8/nNLj0kE9dju+LbEl1tIlsWXb&#10;1i7aKVlndaYVn9XJnJJ19znLzr56Cv+iseTbzNpM2czLn94KVMvN0HMJ7LGzOxOZ8tDedG9EGkNq&#10;a53nGsLwkYoa5kG2Pe0HLgzWUdI8xcXX2yZwcW5da5Ejj9xqU+AuYl7nVsHhet/+VJpdbveBYl7e&#10;od5lBPS4a8fg0kqMSFW2qQHGxRGZpeC//bf/9l/9q3+1HN2haZYX9NvayTq3HxLFiQkJ4RgCZ31d&#10;yTfGF543Ccwv13GEK9kTC2IWnWbUgvRBDPACQUzR5JInczpb3Pm7ImeliyHD0XOrQ05MuIAdzgqT&#10;gF03nzCHZPpPk9HvjjGrrP42dtGTBD3eatN2MaXkTXZuj4p4dhMcLtZM0oF1oqlrXzJdHhwWN0Ls&#10;s3NhoEeeY8OchzED7rJTfeuzU49KyhchWJVkUwaPLpSAqiylVtlDCyDrt5IOmaAC+tItrrdTW2xo&#10;h9hqds/N/xM6pHA7wwdWIpOGA6ryepEKpzMDK7S0ndgiqvTqGe2WOErNzYUTmFY9+9z3E1Kgw9Yu&#10;ystVRri2CF1hWdidT/6tI4NT9hbe3spJZjlanJey69oyH3M4UaIZz5gj8pfR4Lkm4Jp1bO8s70Nm&#10;8SBNL9StufE1geC6ObGSmmCgfXStRICNXSTY0H6cfM1PDKQbnYliu43V4yfO6L2dfQBAHR6viWdI&#10;9iQSEKbJ5Q8F+gUIneWp5hl/+S//5b48F/d6QqOxuYYez6BGw3bXc3nfEvOIvbwPq349rzKj+AJE&#10;iYIn/Sv30Ni0XeUFkfqQmf6CS3juwZ4BMqrMXzBMAQNJkwwg0Aff2jbUiWLMoTza6EImrVXKmwS4&#10;hV7hDdj5SH35BOWkdTYmQd4wXcCQUeWSBDhTI1F811ZDT+bN0qVBFX7sDvU4d+m7YFOIgpdGdLLN&#10;SVcCwx7Nea5tJJ5YQpTbnBrW29ec8EW47sabDjm7nbDoT308ty9VcY9HagSS6Z4AqAnz+Qnhrg8k&#10;Ahi6L9emAqLkdTl3M1BPRLyB/qxeLc6ZbHqYAqmUKONlMZbOJVO3AeXrVPJmSr8Z1bfHWkl3Kw+t&#10;qQcrsV2JxTuM0UvrHkmosID35etq4vF1BKCkVNtcf93EWZt3tC+ZoqkA8Mt3YsCYMbZMMv3J12pu&#10;ckowEEUyFl1yIpWgTU77pnjbNvcBi42BLF3M6+sOHuMYZa4JVLrDITXQYPW1msmzdGkaAttyTcPz&#10;137t1zZ3DtgGVB8VAEWmeTLSBFNGS5PdUmuC0sYofIsq7Jpig30BNadDeOVLfKBjxcWWmRCDPFHD&#10;WSvWgatN1HCTVOhFG9esbWbQuE1/DF8I06eahIweo9OsYPvd6Lbwxy5gLjlAdWKv1zhXkyt2yaHC&#10;tNo4p63sPDReCFEl4w8EUQ2P6TclXhtwI+dxdodz6nzPndqODZzKpMta+izeHvtTm3kOx3veIrbL&#10;+d5t3ceam0V6VzuXs3SbmcUFnQSSXXZt+uxUTcpozUBBHD+QaeMtDPsdyLN3sb1TJlZSeRJMYJNW&#10;YZQtKWdFfQm29vttxaP/Dv/1v/7Xl5qTs8TavngwYJgiIWt6urO0i8To3mFTMPOvIsHkYjni5pqx&#10;YoYA7fIVB1ayeAY1R0vcrr4VCokhNpIsf119nF1lYbaaPKsO5e1fh3KrJqP9FbgZjY7W+6wTsUs3&#10;7UjHE7Kou6Jeq7H4R4nZdWGsHJ5NNb7+67/eI5JV4OUcWtZui+2NtZaqUkZSM9b22ypZFWpl3mfn&#10;AQ7oHs6F2w1VbEfstsvwEVtAsWjxS2HMvEGx0HPNhKWwFVPuee5udjuFgKs9iMnOI4bJ7wLzZkD9&#10;zvXbH8gwoTw06H+5NIUXEcuKNxx2FrCdygqXBcv44B3Cb57ZqOo4uqS5oGI2/rWRdSOEUGfXgZKp&#10;vhi7NTVhLZY8BislNMbC62atEK5fLDGzGwlcZlbS471d+7dfDvLqs+w5YmmiiwqXIBa6N6RphVvu&#10;Cpadq9kzyJbMOqtfCi/sKfxwwyNoq+zyhybFYUb1/F++rKTuWp8pAhMSNTvVrLmnOPqtAvNNT1w3&#10;JcEo3VZJXI/fbZ2qPkPK9VVzF7GQ3rWwp0ECatwaGUaAy415fLzkd043Qti/rSSyUZ/kuQMOcFvD&#10;JcSdQoDMMcPQy51bjL3OGrbnDvos8K6PdIpjU0xDmo/ko40dts9Sicyl/fpayNCWOWbB5I9+Ny/k&#10;99Y0/tJf+kt507cHclnEsMq8N03klLzvlaVOVYcXeuS5Zysv5+cpIbBwpj9LwT7lU5hDL1yrAwR1&#10;1pGa1WEjM2fyjTV+F0SZkOaZ6QGV3qvqk3veuGk1rwvizHfvZB7h5TuPBjXzp/ZIousHq+e+dky5&#10;NOf0CvsdneB20VjUPMJhNMYocvzKFf2+5Jaedy6z5DbT50s4+zcwHnE1ofONkm0gmCWdRdAKI9BN&#10;QHoRM6M7k4bXtXAo2BFU5l95sV/S0AKy3dfumr2s1GOhTZzLzpJddWLAu1P7Is4WgKa/dByUddf0&#10;1kcMPO5mZpo+Q2zZBESjvprLR9db5t3NZCNf0ZXOKVx6jY6tP/Rb5RJuhnQL3gchRQK6LA4trThl&#10;6p2S3RcSPPApO3vlt82/CjQZF+d1bXl9fsSembCIuhjaR4DtQO9CSmabEL0o6WWAQ8ahykp4v8qd&#10;Qq2l5tHPzhRegN3Ys7+4JZ/w5Q4lFCOQ47ZwsY5mkZpTXn36Ly/olIOm5FDSHX1EUKfyUam5mw1e&#10;7+xsOljcaHOFZEHAKlD9eianjcIRoL8fbGGaziaqtjmF5he68XPR+vDFuCFLLleaIQ4xFg3Gyq3C&#10;3S3JknjGtjVH+YZv+Ia/8lf+ypd/+Zf/rb/1t3p2sNScbkKvkaYAya55DaR3jLw9QrvKaKMvh/PR&#10;mDbyP5gPLlYgRm31IrgASKXtj3Wgvt1d819GrzlAN3PGXPUax8uw9TQCreFrCWixtyd8yaFqrqoW&#10;yfw9gdux/HpnQ3AZA0A8XDoFIKRsGtjZpoEez5CRl55qRT5NXHSYGmOkO+CbLNCW5GIglkcOiyfR&#10;pbMcOfcTezcxwDosxOAOjdK1TXg3fEqdvjFd/bqwyoxSTdX72FjZFoZjp4kh0rukrSTkmxqnrQef&#10;Zf+hxxcWVXyI0oOlI+7iVsmyxpylcNvMH2h8N/+Otdfd86+koC3TNhG76QOBgbPyB+NHkoRwmQqT&#10;efMIp9wUTD1qQBXH1ty04K3enJzlGnNGpplKs2uWKsfGiwxAElh5Y3a5aZEv8XVo+dUo7pOwbifE&#10;Xp+14pR2eoGl6WdndWGJwykbc3QK2CUv+wvM5bXKaaLJhAzeTLOKde2aFTfwk9PMIOb38Ovf+Bt/&#10;48//+T//p//0n/5Tf+pP/cW/+Bf7a8SWMnr2v3zdHKX3s5BZdwmBMKcrXBJEJOrdfPIIQJaCdPST&#10;0C4+I/acy0HCCiWAs80hqDmaJgJ22xtWexsle1zk8t9DIoVoLKLmACishEevAWs1mk6+d9u2xkrI&#10;XGX/evHOcGchXHTaTrYkttmEJQuaBEFU7pqoa3bvnvgcjDwyw+dCoc7SYcLHDqO7tsWAW4udiujJ&#10;L/K961Gnuz6dj8FLON4sBt7K19JoFGxE6XYfd9ZLU+k6qt/e+Co1mwW3saWdzkbrWFsM+0Ziwg1I&#10;qddTGZ1qgu9F3sRWGDiukRtj2smuzrrlEmIpYArGOy42l3yZgBuXXhUiqDWBRThL4UkIb2LdMNFk&#10;3OOL+UXMsGvZARnGRiAbt0jWEUoIDFoRtRy3yqQhmIY4MDO1WqfMoXMNN5zr603InbmwakMyOVRl&#10;kY50PWQqDM8S1ld/9VdnmiyWv3K9J9NdJ+F/p9pp8K6jZtmRxzhdpyVuEw73kM2dKb86631uoi2T&#10;oaEhAGc+E3iZQBDVNZeN/AJKEKmcqBQrKTdB/sqv/Mos7QuoXSW0jlE4pK15QwJdGTQI9ceJn/Ip&#10;n+L2yYKU8iyaPvMjmumus+7xXL5Nw5vNOIgraT7vkzaTR1QXK7qjknBoszPCk2CcfkPsd7zjHR0M&#10;yilNol/ajEYLpHE9CSMfC7Vd33YWaTLy5m48rQs2LDzeqs/qvBVB9oMJJwKobBUd5RfX756o4xIu&#10;HO6gWUgM0CqYYLZTF/0WHtb1440/nqhyCa40J4UNwwWtXiCGNAbzuZOPO+WOn6+qN5xUwbcyXARU&#10;WGruKQ6Ea0uTTkXrvnNUtm2K7a8/+/XMUCoVwD1YkpB29mhHp6qThKSV6+u68HCztK1q/WLMEuh4&#10;jBVwvu4bpDOnnWUrZ5fuNYQMkkzaZEJSSIxIs/2W4M/IiZnLL4sf+K98Eh6GYMKNOsR+cHsxckGY&#10;W7ez7piz9MH7YJxW21dODTfEylld5ncYjTeB0Msmpzk95nvOwWuB6IrzbbGrrNdU1DtKSTMeTxlu&#10;6pAC+Uvz6xR1Vqjt8HFKelGHdTscqQwzMfybv/mbexbl677u61q6ab/ZSeRM2yo0Hek3cmaRN6qy&#10;vYeUPvdzP9ca+kbi0e/qc5W8LOKLhxVLieOStV8cJpYHxw055EobgEAA4zKkmheTcY+jX+4KGo1V&#10;ug3sj3YjzYNhC6rVvzE2mxd1NB6TTCsW3nPtdTA1ZtVOPTpaVE8I4JpLNnf2DFl8bRWi7JzxDF8r&#10;0oAwfRbD2GkeWjUjSgmUe8r+cchCc/Fghn7VoAkwZ4i2j0sWjoh5SUtsZ0ua9PROSs3L/t3V6T6h&#10;eYQnK8rI/Ztt2TnTmr/XSmaJ9GXqBqciuSgVBu3HbyC0JbYuKknzFNBLWxXqyz4CgGu/CsfIsW30&#10;fURj5dU3azA3VDIe62iRfGlJjTuDXryt8KYAUMOcGgu5+ZoLELJC+zv7IOGsW7qZ+dOfOSqs/jWT&#10;sWNR+7pb12P1gv/B51jRpLJ7D24JWChAyHZKXu2EcF7uVBXcK67cI5ieU3JTIVZEm24yW5FLYO6+&#10;U5Mbjxbfpv9OPTLgnCLXUAbOwLHjnvz80lDRg9v9h0sv17STdW5917aABU5eLn5dsIrlTPv4j//4&#10;z/zMz0zUlixoONdLixxko8ANQyGvIbXnhUqsc460eMK0UXdpZMxfiWqbjIr3gabrC+bqv/kK0uir&#10;S5CxZ+TW/ioBL3APvhuoKuPNGhIiKc9IdeCykHC4TdyuTjticltndwkJXy5sqhj5OvRvgc0687d8&#10;t2FJ77N9h3bSc3dXdl1WXzEePi0XxPUFYeyR+9gyRkKDjXPJEJ4h/FeKbAkiDZvPVrkxxmOtVSsv&#10;dycwIdZSLHc00UiNFlX6N7lu+PirlNoWBpK40SXdUrXD0JCs6y45aetPYarckojFWSPNYwwbPV5T&#10;GVwLjKV1Ji8a53fY3oDngkGBVxP4oDVeXaePRRry6QAXgUu+2Psg1frSyui1Wf+kTat2NpYzp0PX&#10;8tQD10adpYlKNETjiwlKUOB13HkJpeRVBTm3XsR//ebZfCcWKkdXNwy90MGbdS0iCBEj8a15TInS&#10;NDnFyEw4Jc0/rqqXDOM5SIf/zT7MiYTDOe41Qf6qr/qqv/AX/sLXfM3XNJNQP1bXaTW7uZJRcdtQ&#10;lOSmPiYZTZn/wB/4A02f69o6D5/qHYzTaj1eVEXiNg3bbg4lgTRQ12oOvRxbX7vI426s4OullFXG&#10;VVQBHW++eaLuBolK49bo+HDJow9KjE93ZzxbyKXi3Dy17Nw6UxcDpuQi6qKsucDjXfDVV371h8T+&#10;b81Xge7lwtX2MgxS0JgPNkpngueC2yJ3HVnLVt8HLkTC3WbIxuqrORNqVXiUnZs7+P/WyuuirbP+&#10;ZzbWuudTLDVf7qORxWQLcH3dJjazzvq7RYwkeDLa6mTa+purqsXyIqRCj/dnV4fpWTDU0EXxnbGi&#10;8nWrWfC4lZKV+B0dIamVs+2Aa05Xh395H3HVd3i9P2AnAQHG1alUoSwDYV2bH6wvmjximEC/+Lko&#10;XflCmkCTLPF8cbvKTNp28GGoYtHYuPIENgw3wfQRQWC2k7NyaP6q073G3dmtsKtQiUkcqLuIFIxy&#10;ehm/ZbG2nohondffIseZaOYhq0WKdCNLUHLbfDFKAHkVFlDVzIpmyl/6pV/aMvp3fud3thBXoVeu&#10;Eu7h1yjdUNEQ0oyn7lKjCgVXxjYR+fRP/3QrpRbcLy1hO85sVFaIwzMEJvP+pRn/GqGXlO2sCQP1&#10;fiN6lF5N/BkZNHmM0Il6k52zClkvU5eP7vizbDX23+iin5K7XW9N9XZwS9c3zPSyRcnrWkrq4rLh&#10;BnCnFoft5+ayc4utklT+Ro7llzFVv8TOzQvgjfY1NCvhrSq3H609vCFlR+XmKZ4P4W+BvVCsFSXJ&#10;XzkF0iThBYw7dR0mvJDLkPTvAxo92lzkNMsog5dzs66+PvADP7D/Wi6be8y5iErViNspd10W7Un2&#10;Aov7RS57LVBWLYG+6VGJMYa9N7pu9tz+8guTK5/hy1bQBq8J5lgLhJukcGO5foF0M/WikRrw1Gok&#10;VG7mrrt23M4akyeHm5YciZ2DbvlibBlc7wvscAtbarwE27kfOI7py7YEoXAkGTMp0/pVrwhS2Coz&#10;3Hi5kdWKcyWG4aqt9/xeaqtmJd7vT2cfpM3dZuLI5jniXhEoU/d8ccm6xzwqaSUkvvkQGA2HyWIf&#10;AkzYvqBTp7b10kOuLWX0kFw3AD1x39kU8zEZf6ZcR93BFlYxs7aVeAenCp/wCZ/QS1jt31FQrAmr&#10;yscoEwXlywCD/fIQdZ1iXb/CSkdSFlFL+tQYYaYDENRcEoDP2LjsrHn1X1z2BV/wBTrTHuGIwC2Q&#10;SZevGTxuURG9dLlTi0Cnxn7d6br64xkd5ukNNVc9deYA6QMLtZ2qlTflzK/u1HmcTqeu2obvqMbk&#10;5EQgi3qcxKIlbtONCj0sHOnLjD7E4Xkmi7YIN6bOioWikKYwrmOVvwwvHVch+R6k838orTwk3z33&#10;MmzXd3G0lejYnEoFWBVq3tnm3QK12EvD5LvFX2FQ+OjowqwKqeobpCnjnZQieXQ3onQKTQe16dto&#10;IwzG78WkVqQhSb8J5C9Ndt9JtXlHrlmoz3Gaw3ADnjmOyrgBWBNJrDM2UBIfNl3gLGq3Q4K4YP7r&#10;+IcJD3ZW+Cx22qEAIdg7R3MBmbWi2xiuifptMaHU3PQW5jiAojHBtZQUbHLgPRQIwKcRNxa1MtbZ&#10;6seQyONz4RCrWvctjCvRrB6b0vpydIsqzdxLpiXrXu/qpmKLEvUY3zwQAh/6OKSnEqvGXed106/t&#10;z/25P9etvw6zonHC103TKmVSUsCa60R+92CiB4h6iqlPVP/O3/k7rftZ8UvhO1IOtBEsHaxZL88i&#10;GKfwAlVXvvRFcs0rMXccE5bEFt1zKCJRDLbIABO9YBqGdIi6L2mqt1FotkXSq+gjeBZ1CzDunCqz&#10;UEMsr7MbkzNg2F2+ajWztb2rfquwOppjw0S1A3Trzt3mjqx4zJ2Cc0pqPnqRA1DZ3CGZ7O2izMWU&#10;7zQm1jumbZX7qn0lbrNUgXob5IcM/+HW9KltjN+dkwKgyXKHZhMJr3KrNEVR68ttxVsSxoPIGuNN&#10;n73p15Ya0nenqlAAgIJF7WBe/Zag/dGiJ1uGqtiTqmi7EpovPJizDWIOd0rz6/FJGGEQ+oLD1zjt&#10;CUKROU1GMOyXqYXWLk5nxcZ1YYnMnb3BYxxib+WmLDChGOt0wcUVMmHbNVMh9WiOkA/NYXU7qmZT&#10;2p7WKFHiXq3cgm7HMwzREtWtPtOkfdXqqHzdvjTX2ZYOvN3qgg/PI60HPLCikg5jXbPm5GNjV3KW&#10;QZpf9/5e6xJNCFIvfkKARyybRLkaltNbk/mzf/bP9kZJy3EFZhSNlq3U9QCSZzeNK0LVg/x12rWp&#10;iXMQpZWbK5/xGZ9RHs9wUFRfruCIAQ5AmSQJcuv8olzgzJW8KaBYgUKaq6Z8ZLbT2et0TdQnkE8X&#10;LDy+GNRWyQv4PVGnsV7XWftEL3cg9zLUVWta0nhUpsRiYySecpd8o6nmM2zSBCS8FgxkwmU5jiHK&#10;axUJ4odFN88q6GvaUuMGJ4xqW+Gy88zUaWTNr1Zp24lJntOIiGbQNY83FgfosyF3NioZILzQbywv&#10;RVK1hlHTfBYs2RJB43TpteARP6NOO2K1Ozym8HqppI7S1ssmnl0BpiYALGAybWc7tfREGbBcko2a&#10;Qx7DgIxghIy7D9ePJBYc5iAJcdwj330whag7ZUBEn/Fk4XrJSZSovrxVYiJj/sgWm3tlixQ2qoYz&#10;HVLAoa39XT/N9VOP4+qROfRZlKrPnLZ8+mVf9mVNWtXPjzmxiacMa3IaPcwNq+MCMbUt6zGt3w7d&#10;+O3ZHgNYepJZsJTB29jFIoO9GYznQGpugtJaRysepebSdDPi8nXJupl1biqDN9fueyAtLnffr5dK&#10;WpZpImzdLzn+8i1l6quMb1kmna2zpUySM9Yf2i4YP+IjPuJ3/+7fXYLG7Q3PUu2Qv3y76XUZfG5i&#10;5ui9ygonliMudZWsx8DR9qZTYtUZc64cBMbS1XlJO1/8xV+8hLtzc0nKrZuauSq0rRsdo45tfLoa&#10;2L+xrbv7+5DgEOOJRQ5BtVkPISo8AtW4Gm+iUekmNvgczNLNRqCZc6GEMlqQ7xdiewqiLiovO0f0&#10;mpfapI80XOK2wjvvPrzukKXVSb2uJavvRdsCo5gsWbfvBdymDD4lGi/TxBN1vCu5IHdWdz3og3PS&#10;TeZIvsKywMa8sbNDOnueFAIdLsss9zFnHqQ5kqm8jKZ8Nl5LB8i4xxYEw/sxm/dD1cqpOExs+Jvl&#10;TZnLT6a1YbJDWXUpqUPoQYO27QtjtpDJijFcExM9GfaG5WgD+cWwVtvG8OkDTK0GMhzKVi3Ulq1C&#10;wDV+g3R12jfzLc3FcMhATCbtlGQdc6opjmpYyu6sa7sOfXHUszpVkPu8Lx4bfcvF1+86lahaLZ8W&#10;ER769OxHCbpM3bskZWTLIM0wkuD5a8ODBeVmx9Gy7BxXK3QB2qmWTVrsjq4W5Sqp39bxPudzPufj&#10;Pu7jKrn0YM5AfuA2P4aYPDYybB97MWEpBSUu7TF/LL2twlw0QX5sUXkxclXtFG6MVLz5kp2bO8t0&#10;j/4Q/Vqowgi3SGCMmlLDYuMihdmqgXUNb9yOl2qC5oZrFWDXKXWmibZTBrlztu/NRykXTZLOEj0q&#10;TAiM5nXxNpmqBVebz4BJzW45RuuZWYWoVgXJrlNyymvSgJT7mVBWbXkhBtek7rw1kBotNbglyC4L&#10;FBBYctmtAqFoBTyZVkVM/SSdgs2zHJu/Y2H1q+whU1qNqWPthd3+xv/xWInt0mZRIR1MVPspbNKn&#10;R7oZTsRtr070qG9B26jTE2ChBNX1tTBYvyP9lBk/L1t0CsZBKvOqv/1Fr/rQc4El6UPptdXVlPo7&#10;e7ujIScusDWfzmNgCLTuTH6/HuDxYKX3hiqUgGBIeaNXv+npKelSqkJhYh7TbysMjf2NzXGg8uhU&#10;zSQjTyUN6lUws0aYWhVc+vIFm0b9CnOci0gzifSp387GSSOHvNxEZDR2uzKZbkv6W3EzKi83tlxe&#10;av5dv+t3uRS+hBwmIxjWPXKxBDp6zN3IMAIskHXhkHO5BrwAHGkXxQJ5GW8SVjhacv3ka5LAF1b3&#10;Nopcs1CZkdpc5R6Eo5/RplNJdA9tBi/w1pCFHAmIWTgiDiaS2/gSplNpJmk4ihu7hn5to52LNam5&#10;3/rFg86aGt+w1MWIfrOzuMrMZHp128QBgUwlLCC4m9Gv1wgrLN8lCvnEISWpMZ6140km9asZfUvQ&#10;RUhPZZSarcT5Op0rRAEmIKGENHCucoeWHRklTewJls2dWd0hrIYkH5FGLLYB6vJ4ZADamMDpy2uL&#10;H3WkKlYYXfSIJGkbkiQ0F+vpq8DMnEasrqCDvXv37PI7w2k7Es6tIwx4bRryy2q2s9vC8xq2q6aQ&#10;W2EO3gsLK9bXiLpOp6SnL1jKHLDbzCdaPWg2ChBhVSZNQt5Mh/KXJQ4XTNNn3+BPoKlxEVF9N0i6&#10;IPM3Op01yUiIia36PVBsslywhLY1B1Qxq61O9SNtPZqeV17bWlkGwQfL322Suxj07l+iNHTRZmnb&#10;t0FMLDK5q8ZeC/zsz/7s9Kk5nA0S8xrc8Ad6VXjkn1GlnbxQ89GVc4f5mAD/pQI7RrXqyM4cPeqO&#10;0uMbsfMponZY23tKp1n95raJcMWMkWyksaN7Fcw322ri0glTWbsYFi2XzVO9UxKZeSuZrgUwfvrI&#10;nvmVVcIVCotGDVe+5tyQbmVJ7x3B0ZPImLSouwJFqTyLB4QrNwfpVKJcM8oXmFqd5EeyFK6mSUQT&#10;vXe+853N9VChtuKZ+bClbQLLpynMKJ/oTaCFiPZbRvdEkShSDRWWj2hbnXzcPUPzd15Hsir4lX1q&#10;uCmGkQYdEev6kUNHkiGcnAUMMmiFxBjcfva61Zl87FRnyY45hsDpXElIpqFL414P+x2/43e07NgK&#10;ZtMrE7QkALyd5cck87gd3TkrsHVNGdV4eVrRB0XbVw4rEeUahfx8hw+gXqzW9sa8ChpuVnR9Z8G3&#10;VtgOHL1EoeyVcSRQ47TU2ebRi07lxGiZ/GjjyZ/aSvG5uDrSYrPdsrPPQJccQRRhUL3y5gQf9VEf&#10;5cuOPRdUZqzHJhwirpVlN0Xat7Qi49syoa5TrxBIoAD0Llg75tQ1QQlPVUf+anrMX6bGsf6j+fM/&#10;//M/7/M+r+lzNflO4PTLI23yEsAXsKOikb5fiaiGtOqX78DOd5izRGR/GUw1mXPpizd5VkyNS9Rb&#10;fpNSllWoamoio75wCydGUGaQQtzN0Uh8tx8dn142Ss+wS/HJHF6rvBBdLwsnCkwODXkCXg+dqc1P&#10;i8ZynHmuW2GdknGYQP5cS39RKvBsIu3iIETbOtsVlv/zVjOvxKdo541E4eFCsgTtf4YwmxqmJFiF&#10;JdVska6pTYHRxV0JqC2VCjZv3LoMLOT25xeskG3N2ffEq6WMsnmDUzjg014wG4mB5nfpntXX8Isb&#10;wIEjkhFmLBzF55GHg0iT9YwZoyIwJ7/D7Oqf1P/aX/trJZQSdCsbzSIzpLmeBwEFA37fkCBzLhul&#10;gcaKUWIGKufiB+2xncBFynh7Gfiarmy8ku3TeVaPmTRnV5tLMY+rV1lSa8vLFfrD3yqUvGpoHU+P&#10;qFXN4PIKUoWEtIzrmfoP+ZAP6a9gq5AJpdQeB5LuI16JstWM8mPC43DP1cVhOMTzhv/qVLMmSUtC&#10;/cZAfzTsP4OiH57Xaar67EEXhZ77rPdCBotSb6uRyUxUTeqiWfMf+SN/pLGBc1PS1F4oDX8DFazc&#10;ybzxziP1ssTNleoM/0mrHIAmMcpl1TmaKBLEzhioO2enxhKmQhzDAb+Zj5kvKxtkGcQm4obH4uSy&#10;Z9S8hUs6Yzl6ofjl3IXsBvaNIlZp2yb1334flWUTFVSGaX6KuBX6pnPlm6cv0paaKebQSEg9TtKj&#10;Ebj5QiA2vHtO0wJoknVaR4hYHTema1hOKcMKITfusrGanJTYfvNNdUzG43epuTlIE+cI3ftUsa0/&#10;QOnq0oPbc83ybAIT3sbMei82vMaSGnhpCa9VbHd+9H7Zc0tQZx4c/th8YcGtEX3eWRMV8HVxxcVL&#10;W5dORBmPM/xrv/ZrC+ZeQAjtBrmeKisXfPInf7Il8jZZHpKbnvOayBc8ulhCxEzb3R8gLHWo2rL/&#10;xCqZnBRg0bJAbh04RMFnoioc33R0AayENxuiekC4Q3MCE+HYImVbnbcuUZ2YU2EE00tNoqvH4atQ&#10;Q3PY6FGdeFXuq7xnMOTlTiU57iXc27be5euV1JJ18+gY5cPi8c2cxihSW9cQXnM1RzGJNrdYhlqy&#10;w4Fm6Ened/QZ8kEf9EF/9I/+0WbNPv1oLXFxCklxmpmCCLDINt+NCcYqrNZq7pgHua8KiETnEVjv&#10;xhVtkQdd57v5cUGh/nrRxcgzfRL4shzUXUGyMONS8EohbiXguH08wpsSNmMmsFyurrJCaD6CYc0X&#10;rpfcBN58TRluk1jV6bcePUPmHW50ATrcdUEHbeWOzeaAONCzwvQzvvqgUm1Nn8PU6G1Sg0wVVs0D&#10;0QVMSxPdiU4fK4AS69hQedmztp11e7CdDOnGd/frC4kP/dAPNcEZC1Ov5jKCYMteb0W2mUxRNdPS&#10;PAX67QajxUHV2DsKziN6uTwD9UICznIuwG2TrGbyFzMU7vfOXp2lAPlcs/uBLQ313kRPU1lZKmg/&#10;9mM/toiVRDhIKm/H8quN5BHp0vK6fpXX9VI581F0vJp8SUG/A+chWQq4MKrgN6t3PT7z29mlADzL&#10;kl/xFV/hrX3Mqd/YkpB63zCfwCrk6+q3Ua/6YdW+uxo1KbfWRYN3la1d+NOyKnRvsMG7LNlvOb18&#10;7XNxJfSGwzrq8i4hUnzltfJ0Zh351570qcemEREPMzu0IGPtJVanQA1jtQfmGhuaI1vU9jJ6ciL8&#10;n/gTf+KzPuuzCh8gc4qJ80V7h4vcnb3phRM5a0EtReIwd0ggKttUviXV3+yENFAvXsafS55xm8xH&#10;kqltEip/uStYdn5kRo0Vzrxr57Ikql3C6W9xy6rl3wXw4kQsKb8GJEF+XE2oXX06NFHSqW2H042E&#10;0lMMqLnZosF8yWJZXvOtfgyHCgeIsyYIETcyadUhe7WqX4uALtNES+SLZBVmTuRrXlyizBlx1FVq&#10;DUum5jL1Umavo3JxDM6Ej/zIj/zUT/3UhIAdXZamMwrDYnZzHDkrOTX0TYbipMOCJ2n12D2WFwa8&#10;61mxwbjZB0hHJnCNhdzaoU7voMtNkJ/XJgrCnLXheaxbfR5XrVzQJ3K6pOjdsKZ4Yd5FtClz2prl&#10;6cvOy7zjfIqXcJKFpSiagY9YHYsW8AOBXfwrrkxrQDGBHLSts5JvJTN5VBmSOHljzdUAJPvNj90S&#10;bHXLTb/VZG/cziiL0cnx7kkN+/W6Sr9GqRjoC1kRoMKydlchteptkbjqtZQYUtqtprTrIVETl148&#10;SYEOY2+uiWC+YFO1e4+6rj1h7etdKWayaYW38nRITvOVmvfuXw5tqEhgg0SWmmp8yqd8yh/8g3+w&#10;KX+am48jRqJM/K9zO7VZ5lw2RoFrTOOjm+iuy1ZtWfvBam1N8vj0MpyohcAkXyJRAGceEyOrVW+y&#10;s4RChPa3s2vSjFnlu4O4q+/UxQtXRuKt4Giid6ZSo5qbyS6kCdn12gKjcsFJiObtVNkil5tploal&#10;wmvy1QEgg4Uc4Wc9wRhuCa9q0lzlcOvXrIeSde3pjojebGIvd3W1GBFNQ1jtrgi607MQElQl06Yt&#10;ldejlZldH8yQqpkyewG35t7W9SaLV2MLhjpNseKhhktAI/GgA/ilqcBYIUBYzXDOHZLgvZzp1CYm&#10;8/KNkMUMo8R2WaNljWbNDU4M71QBnBWFd2fDLbFW5+jP6Xc+e9Wm1SY+aAOKOf3ack0QHYs3Sm7a&#10;RQGisJdMPXbK4AerhRv5NzvfXDA8g6K3qLsR6urel8prhSpSWJVTRvoOgU5FoYCKD/0isAC0etbs&#10;uIYdxkbMTKum5y3r10sT6mYDLCr/JtPCN5lNLzpsetudw1Jn1DV3LhcbrS30RblIWKHoi5ydjZNS&#10;fANAk2jfh2li4RMFo033flsNT9XODkaONhMHOJBhiwAqP7KechxbFyPDCE8mH7XDuRMoy+EAKqKZ&#10;w/EWAdYXzLUdzehfc3pqYiB/+fXfKJghxjRoG41WssBbl0mZweOTszcYVrLULKRFyNLukvU0kZqX&#10;Q8FNMnQ261l3Y/xSBtOkQlMtj9ZBgRsoT5PrY4DS3+8CjOawBrorOLFqtm5ah3DtxPUioQBwc8Yt&#10;cgGcSqXpZiWe66hCZ9sQt99mN4WiadEc+bDRE9BWQixuJL99M3dWFypB0WJiykzzsbmSYnIeB7ih&#10;aLkMX6GBpjdbaUtJZycN1FSy/pMcGMqPRI2+Pzoj/19gKZi7K9UVd5Cq4N5Xp1rxqK8gkmUovFil&#10;w6JU8AikcUmrkXOBxMBLLUZR7IbJop0hGzghDLp2xmQmoHG/HEqH4Vwd00NgyrYW3IOutOj/Xr2W&#10;XcYkvM3ir6002nVGri9pJsfyQk2iVgILAQtHiYoYTSPKlV2d1K/Zazk6eHOB9eskGAjb7wqvncgW&#10;P/NL+ieqkiq0k4aew4uHngCpSZKrkOPqLoHu6Jb08x0yVM3kPSWbsjQw/OE//IdjvswOfLGGhDjT&#10;zpLVKLeQVAf+XKAJps2/SKtQnTmCQ6WRea1CEzX1SdYplzmVkF2MLsOsrxuAN4ikhZfvbFC0nqYu&#10;DWYMWfq7cXsPb7n6O2tndLw0RSbUHLcW3koWsXQgB+P1sgyu4UMrIRdLPLmR191ffnlO+Hz/GzkI&#10;57BFxUKLA6ogOCV3KDGBM9rSOYIWMCrs9bxmvp5ixm/vsFTiCb/ioRCKnWXP9OQhMyPPokpkhpAR&#10;BQmg5MI2TWJzhxb4fGjUymxCqiA7+5Nv3ud6O/OFHblJp8yf11inLQquycMLlz/zI9eD1+8l6AhT&#10;Fw0krbY3d07tarp5kPsyrc+n1XUfmfQu6PRZ9FIJdJPJiSMtRo2ZY+AqAIco3keS1QTjjdJR8dHv&#10;UILeDsl8+ALDFyOd7YnvBiTvqUae0pwviRt6E9IOHIzHZeE0iVq1nY2VhKEn7Xz7sIYlwQ7biR5m&#10;3K3yJ6F1sA57ji1O+l5d7uhU6x6tR9eks/G2iXNiXeq5RRnb06GMj8bAKQbzWoc1THNz7cxsAPDm&#10;aqslRoJI23eOevGkam5y1rz6xnW4ccowFAuLiLlpFeavm1X4lJvujspwe/Cz8oW8aji2wIT/kipf&#10;TyCdeVYCoQ9OEvUmO7sGzw3r5sbhCErWPZypl/SXi9gmjd5gW2YhgfHrlH7VZ/9Gxc1HJopKU4x6&#10;K1HNMC67WV6A2khsSiI791uTrVomAeJz+Y1SI6fIsWOc4IYY5vZ0YZDkwqP9kot3nOa8IipNDBhJ&#10;cJ+wytbpoGeaXwkla7tIBpp80dnqeFpD9nex2VsblTSBqrCzAVKh98EugNBb0rkgQ9VZG5dx0DgH&#10;CggsETw8C0CJbM0NPJUsg0xscjLEpyS8TePZGCZ3p7R80RJN02o+NcHp10XGDKyLO4Wpzj3kEUi+&#10;Dhu2j7SQqVATgJCGAJ0VZpXQ0wBmc2r4DGenVm04Y+PAL1f22YousDKwU2Eix3mLJHonxOPMFG4n&#10;p3tXViSmZNlTzRo2ty0P4nAgx5neFC9FJq0sXEnAhnDjX2sgJdyScuU9foelbqI0ZvRVo0TVqgly&#10;ipXiPZvUYzbuYa7fVPL0hWeHXNFW2ECShO4upFsT6p5q/0N/6A/lWQmKC7aqDhBeGJjtJIq/BAsE&#10;lhYuh0dpZJs3cWbp6Lp7Dtqo8IgIh0kLT7M3KQW8zm4Un9rTZP0i0nt/4Rd+IWJtGXeERqkRUZJa&#10;2KjG2iG1MJ61qzY5JCi/8tfvCkfKRfJGvIumAFCyttNEjkPxWNjWfsZ7GpTLcz9bZEAVSAArKIzb&#10;9VVJdWY7rbBEjEnNfFkv/fqqnEXhypNvEZCNHopC0Pi9fw9Cx/pF9Kjs4hHhkkO9MaDKbnYDOW29&#10;EdtidyuDHZapC4ka9lCUZEftcXH0naNv+jC8LyrmQUn5DaXelaAfHneInTtF2qDb/khCMcNnhf3W&#10;i8Arg3SLLGR6ckPqCUa3E/pFict7WZJknIEeL/D1mPAIGK0Y3s4GoUlzypLurBsh7Sx0dSpK5wI0&#10;W3w6hWl1h2DZ3qVVXxrq16qx9zXc8UYz3xJqx6VYiZjHm9UCM2mmKSYEPtbsFkVJsyuqWmVIj/SU&#10;N1uATngJt0uT2CXd+LRhW7nbVWnSmnmUUr3eEo1LyiVozqo7f7sTMyvJWdV3a0SguUvfKnap2dJc&#10;c/M/9sf+WCvOKWlGteiD2OAaVZRzxBLFUgdgq7NQ5azXKWgCH94x8MN5w+3iBbexdHGt2iONrELl&#10;YwLnbsLn8M3KBh4sbJbgRxGCHtl5nGMPIZoMwXH6xv8oeBtqvpKxXOU2mfGOPPS82fm6ig4mnqSF&#10;nfXfLPcmFeFLLqafU96ETlCtI941DbHdAQCMsgl86j2B+o1nDQ/Vt7QiR9ekOpK1MaNIiMGxuVNu&#10;4lmMc4Pbi4i7pDADQp26K2cVFZUks/gsMuvdDfEuHnuPIAUKpJK18cAG+Vk6Vyq5bn04d+l1SJIG&#10;twdnFgwPqqR8lQ17VxPVsK62ISPqTKayrgjvmqBH6+C2ubMmy8WaLxuOYzK4mvzrcJ5dRHAri6qA&#10;MBrihnBi+8KHzA4vyJSpeaeGFbHDcIFAZ+YY/8p0fUHU69dbndM26iaw3+pElVBy262GkWF5sJo+&#10;XrHLuzuouOERQ1roCNt42PJxCbdnQJuzf+M3fmPSQts/WGZCLOrQrKIurFYn2XP6wExPiKFlivlw&#10;iiDi2Rr6PoGlkuja66DN1jfzMCnmgmWeeWrlC9jlE2BekqtDCIS3KbHNUxu8tZpA2I7t2t7Y2aH8&#10;sxnD/LsdzkUzCeolO/dE3Z1l4A3tl5vG5rsznW5hzSXQy28mEXtjhjGbi93IXJAA6DqDvxcYDzWG&#10;8s0Rgp8OLvar5gWzCs2UZ6+sN4Dg5XeOmaqUSWa/CZSRqxk7o+AiKvmVmC+waC9hp4OJHvWo1K8l&#10;RW+Hp2G/RWNtfaLIQ/4UM5G0QlLN5ixNkC15e9y1nViezCYmXvFq4tzMqLbGaggPc5Y+aOcsz7IL&#10;STZIKH+QgcfBdbtQbV0DDQhz7pgt8EQpnXVaRugS28Bzx9qqeWDrxtLMWad0q/y6ldfGIiY/eMuD&#10;zB/bXcYqnIQ1N6PHluWRJC8oEIwygFqoL6Z02jjdYxv9ur/nDWmTVrNOMKIiA6vpP59q7krORzb6&#10;9fmkkIwh1exZPZ/3bELwLd/yLYlqKt3g15w65jS6e+K+Z4dq2A3DCs1qvYSdzCpEs+YHRZn78KlR&#10;oq+Cq1LC6zrduqTDan+aHMnNPCxf/Nbf+lsbHoYGhCEzfHaWpfDE0iE5EqLZjZqxF+FxZs1RZY6u&#10;C9jqFElcL+KzwBm3x3CEmUOVL0M+enGJYDR9yc4caRu9WDuJ42s7I7RCUUTFXS1eEGlGaZqxBF0W&#10;JM6O3BIHwyh2lVxhFTbmaE7nexmrraE7WsSbzpp3VC47W9gxKYtnw8gKxvyxLpK5uZ6sOg91qjiR&#10;FqFsvtC9l7bSaLHUrwelN3LQcF6vCbK2laMLD08rV60mPrfUfnpG69Yuqm/S0eyjQ3EYyzusr57G&#10;y66m1RWWl4sKT+lx8U2I/GIkB+ycy9HzAicqHETacuucjjDoofk6Hc3EySg3mk03DRcJgArDNh4k&#10;1pUElWgCMcIpPPKIruqXaKyNLnXO47hH7ISgvZJxGAgMX3OKsb1furnQUSjpbOwZMmg8o+aXWNG9&#10;uG7N1dyqFzU8BeH9aRdqSY4nBgaXiR7dKbOXW2uVzKBDXfc5Co0qR7Zo03OKVfMMaL8lzTJ1raDa&#10;g250jki1Kil7xKKR0mq4B2xib0JqknyvRJkgW+lGMI+6gq62RUrduR/ooSNDZoqZiIDior2kAWFR&#10;rHAhdhvCdomIgy4tq7yly/m0VpISGgfpxuN1h3hiZ36/IZZ6ThGLxqtJcwPqS3bumQ0rpNo8qIZ8&#10;V4R9Zjt7kVqsqqbjW0h76ChfJBPIzvUrIIfj7NRq24VbF1d4QszQncpejzGENRREyAbeEHTPJPnL&#10;Fx3a5vUpRlsRS1XNLaqEeFscjYVlUt922ZJ3JJBzB75sMjezZUvhCSwOPYpXuU8WmO/47lKx14ym&#10;nGW6lLH1WJMmPn18smhpPtJ1awI3ulQNd4FmOoAxnLUkPgyv7aOE5tePD9YCZ3S6zp3HO7t4APiC&#10;x454G7vGT1Y8yEPhsZSGUvzkyB3WrBk+hg+TMZM79HJnAENmNa/tBOKYLqaYfZWp16/UCYohxuRI&#10;1UyzN/dyfWnUnQzmROlUcv/Z/bq8bKWuTdpCmCob4Gtrta3fprQdeqDeG9uW3TrboQGsJzfSv4dG&#10;mmVH6SR4BcabqL5MgL1xLFF111S67ox81lJ8HakSyS66Fo/1Je5aSOnL+v3TdhIW14l9OJfJRqZt&#10;ql2OLZSWK/BhXOUX1TiUj9guMDnlMlNm0NF1EEgfFJqv6eD6GPlH9fmaMraX553DC1OXI4hb9zNs&#10;XLk6iatRZJVXeBPlqo2Li1hw+7XReDE5ug81p8TeMuMkOOV3cS7NWcmN6N6nYjuvcFJNrCa7X1FJ&#10;p3SxzHXdA4TamhY1eem38OgwOTWPf02cK+9Gipt+VTBBnocYyH8QuGAmJFoXYNE6rXxWJuFFY68n&#10;ZJfb65lWR8ksEQvypjDJ8chws5vmznuLbKnhzkrw8lL8HoILCMMfW24AsGX5i4Tqy3fQ1oqZmg/h&#10;EZfM8WEg35BQKDJJuMS4DFkMIIlesjc8TTMZNY9MJfKnBr6h6GTuLAN3Fq86TL5rKchQ4GGdw9zR&#10;zgahAetUHOiR5/yezlYz6tFdmfotwVVYieE5pydHKyNQZzPZs0Nl3ohUkxoGQltJthJvprSIUf0k&#10;lJ0b2mtlHp3a7iVGrS7LOox70dLH8v1RbE9xtO/bzcabuOoR9fo1a/EOoWVAdZo6/J7f83t6b7th&#10;YHFUk2Xh+f0mEP7io0X98ukSizrz+zi8iJbZ0XtpZOllGWaB+ciQqcFla4sJVMJ5wwBuPHRWZ75+&#10;mSu0suHCYXIn+sYeWYtSGN1CNmDqqk2JMf7ybAlorTSc0qss8Ha4TDr5RLH8Knm7W+6LZKWwMpqr&#10;/lC498eMWt7AdrUrgc5eEdWhkLtAMzNVvfaa2KohVj02w02Hlko1bN9qqbHh+mxQo4tkTbKHCmpi&#10;otRmVt7ZmJ3Ali8KD8/VmTeVjps4F8+l5h6Eqtp69BgpOWP2XDlWzVM1lF9Go3n2smX1tzOnQGPG&#10;iqjOihBmkn/JQ8NFRa0cjoGS/mUgrmsySo+3FDMmcSVPjYGaXwk7NTLMdsS7wq+BvDnTdITPy84z&#10;RE1qW3MY8ZyKva0e1Lw5ab42geVrmFijaKf06kF7U+xKfNdQ+CS2aipbFrMUFiFd+bkHW4nvLMex&#10;5haeCEqBJrbuhVShWx3JSWaz4Hoxe0Dsui7P1qkHtHVdQ+nYpKf9WlW5J0N+7+/9vc2aGwOqbH2G&#10;C+SoeRlEGGvwU62NQ+E/J3IB0pK2w/l9daqmI8xcbDock+dW/ep0aox1aEmZ680pqdUks0sef1nZ&#10;MEncfG09XXFXg1s+6mxHTw89rlVE6eUG+dXvSgP0RqHL4xsD/LSAUW3KoAKM0M4cs5Iymoxj6gQX&#10;jDftVTJnX3wY8jA538t6cmi8rAI6du9Fcuxsh7G23sm/MT/Hjx9ouoCpSacsAhYYItm7hc16/NmP&#10;W0bef6mkw9jfVmwEzjLs9RTzdTqcRQVnXXgfha+ZJwXwAqCWQEdZQmxS8FJzCpv7A39sIWeTfVEk&#10;JkenG5aLmdFS71zgtzp32NDdOn1EhMF1gHD0KO0UfdZwtusOGdIWE1DoogS3YUJbAqOWp+PLzt3+&#10;9WInYhDLlir4BmGFls6q6Uai96S8MLLhX8assF8fPLAAWGqORRU2g3Y3r05b1tBdvOqarEGiwyRU&#10;s979CVFU9CkPVwy82U7MzASL0T6SV9tyfU9o/L7f9/s+7dM+relLNbne6MXFvLYd2PLgEuj145sE&#10;967Vg0dMQf62HbeTvLFfROBnlR8ZhgJcb9ssZ+G8C7L1SM5YxMZFCplS0Et29r5GY93lEOmPBD0p&#10;N+pmtsJLZQZDELdsTGL5xr1VsENpm5LtXMVWXuG1f9AnB2QUM83xxGUzSg+3ubZ1Ra8XrnWPxZi/&#10;SS4TJALBsFYiXOJg3a7mgCBXQsm98njcoZS0rPHIR9rGb7ZYUuy3joo3ibjg8S3T5i/dNTKuFJyt&#10;4nUR2uu/kf43/+bfvC/qJcpU8QI10mAtKMTDSpgvcUgxNyeqpuT+ElKr4UamQrQWk9YilXAEUXQb&#10;SWoohOzc4CF2vGIgl2k+nHnWNLZyy02rYF8UrQkTxoHZOANVHqqLUnpW3q+ZYPtmxzVZmh6j9GLE&#10;0pAvvP3hw2/NZ7sg65QvbLhUisbp7OXphFhT9kn7WpkuSM32U6beo7eOcD6eNAZUJ/nyg0f02po+&#10;m7PDpO48+tnlWtdn/mtK3k9Oc4XYGEWz1JjRvmdDUxLgKf/bf/tvb0Gjp5s9VU0Tob2ZNS/fWH5J&#10;meepgR2ODHy3rb5wDKkMADx46VFzgUwBdDLIvWTMk+6pBAcbtRcCneXixYhqUna9jOF2CB83XlY2&#10;xHkNZjl1JTLiWE6bbStng8qL6lvtBi1r1X+IIvDiciVf4UOEnEe1at7EQeYcCQjrbr6AYXFj2Xnm&#10;Vyi9ZrjJte42v6P/QrFqL6tFPzr9dN/PPKVJR1uFnsGgXrOSpgzEViKnz5HLRAlHMlTOWd7RqtzC&#10;i0WMIiFtm5h3mdkSYaIyp6WMJlA949xVQm9Ct0ootutl+PAFlSCzCwX9phgm4M1GoOusBy/Hlvl6&#10;U/V1NNBWkvyhh7hYvngYFZeOeZYtECuK5DKeWrm2lwbM6Vdm3DDAoZctcw1wxl793ovO5Nd2Yy1I&#10;oQ1bca6a+ZD6XGDIlD42lky3hYazEThpJUqPaSaWsXrHtMql0aiisGqVSH/rq1YyLzWqzPU+KuAp&#10;i8RWHp+rU1tLIp7Jszwo7bY1J6BGg0E77sHEw7jaWQPDbopE0e4B9ulBD62nZGLZgjyj2c0YCodM&#10;1ZYWoSScwdspzmX1AhZJ1OFEXRizedkYOUpsH+HFIM9y38YDktXRfAxE1Btu62gUdcHxclfQ2IgN&#10;YLWN4qRvQNjOKkwoLtpYYufd1dQQyweBVrfkeoidg/ju3K5v74Cg9nCPK24xl9esl+XOCvutcjt0&#10;rn7gWIl7jcPtnXvgjhCxMMmRuy4iXIxsaiD2TMw9qGtQtI0f9B875/jklI43aOdCh0lLVFOeLgia&#10;rdQ8E3oWOBt72qlfE+cHzpd5r5G8GNYF9FSjmN9L2TGeL4Yh2DFB4F2GzHEjDOEPh667h9rz7FSS&#10;c0ebKUnCDKHPzKxcOC0m5wJNyDfzXadsnKUzfGzhO9Mlwh3qVyHOLGIfClRhEwKJJh32ufDuxeV0&#10;g6izkSEae7fbFVICPXGMfkZBsCy0PZFZzdpK4iYENekwOkniIFIz/T1TIHAEctW2WlgFCb36Jd9q&#10;phsAmzL3WF6PzZWafS+JXW0CYd4cDcTXeDXYH1SEqkLYgmXRNBpf3xmDZfmbbVVev/MXIgHQppfh&#10;iSq3BGe4ctTihRtKxL7Jzh7vdT+X2zR+2EAt25j3ANHZ0X07miz2RqNJY6qIHWsfJQPiBsANbA6Y&#10;kJl9Y2lhVmFju3sgXb65a7EZh0DF48otvXUYBUG0uLqYVOhyyVlftPBHcPXVNKH8qBdM9ZyA2Shm&#10;cNIIOotGkSo0SamJYGhzIdlM3Epfubj5VA17qroXAk1Yev3Eh8fAdYGFNmwv9THmQXSsHZNGd3yY&#10;727bAbXEh2C6e1B/5GEaxR4OpapykWC0G29lw8oJsWllSq6y4HF2Xrv22r+zLW7Sr18bOSu5kaIv&#10;GlZBdyMh/ZUjAMlTeCjJhsoN7R1Gp9bKujCKwLVidRMC/wvVll3u12nYvn9FsZ6GzHAAi6mJIb8u&#10;quN6McU6W4wolCtM6SKYF8c9lRThu3pryaVJd5okB1cxuXL5PWUi56d/+qd/3Md9XPcAk2bpXCzw&#10;L0xGqsuWB/54q+aaz6eVDORkjqgoNPLz4EhVNY7TF7FLrNSTRjUZ5QiZKE2ul41DiyMcuIcAf5Od&#10;3RV0e0ofjHwdOePNdBooVyeFs5z2MxK96KRwxusXgnC5SoPjOuYBxKPf6603YXTUMBl0czl6dREX&#10;vaJIOOhlIWRQ3SWMMBs+CzBdUN5W3kTcmnRl1zqG8a/YaKsvD9urbAnFYLu7kRsGVi1NvN+VTEuB&#10;nFJAWivsjk22JL903NNOVauX1jTMfWD48IjQnctu7h7aNUEMpH84QrXJkYMInBcE8zg2+moL7dH9&#10;uvJybElwrtcqVJVQ7NJ4TFvo8iACqDnFyNkE6t6KGCU4hYG6s78SOE8N/q1Q/qXkdYEeZxr0aiKw&#10;7QiZaiokrV//XRIf/PVqFeJbvt57KC9flvnRjwfgcCTnlw59psNFhtsqluMsWQSFZ910Wl9JTjGP&#10;ZFTBay/9+svXtvarYzbd5CASuili6l215g0p1qQ+CWXnXjkxa7bgtol5zQ1Uc9n2b8jP3eMS/lT5&#10;Qg3MuZUvxpbLW2ZeadwEMUPshjoyJ2cRSqCGPIXA3NqGVGSqYAhUjUDVXlY2TCgwZtutjV4rmQh9&#10;MB4oa36z85ovBdxcsP1FFGUW/0IF7oOAzPWi3xn82pdXN9iBr05jRr8vnxf60U+0WERru+Nkla3/&#10;zFtTaZEp+1CeAm5hJ6cYaEXY5xk3z9ILOVWL7tG3s3lFXxJZp7bDbdado7tho7OFU3OWorTmPWfa&#10;YT2WkbsTmPBStomJrDRXYs91IhdUskQDVU06VXd1uoZz02tuzB3yEc3n06XsyyXS5uX56JJKw/Qc&#10;bcYE1J+By4DjDAWM+gx50AkU1j0X5AONekNsjh73rlEe2mHOFDMxrHDZlvk3HKYSX0xnQjRvAitN&#10;RIMKmz7HYQ9WmvPGhKgViyTKKrvbUV+eELVAnARvWqaqS7GauGUnOXa2Q4A7myjxokLKmJ4LH/rU&#10;C6fL8pa8fS/JGGONpZcJ+wqdd7Xd+jKEjBLMv96/h6PxAhCwCCApyXpTaUOjSwThr4I6q6/5XDP+&#10;c6ihdL1gAkzmvpGBEEquU2c5V9sbCAQG1499Z2MDNVUwddDcUFk3WM4Mv4vJuz+Bs5YE8bNw4jlm&#10;3zB4nZ21gtR13lVymgzl1ayhywUBkEsaz+VNRHRzFmq2zm6iulPYY4tbNRcMXN4Ws+solD3r5irS&#10;Db2UEWBTr+hyY72QsMwifVeT8xCoHeTm77bqpF6Fzc1Tsoecip9IX3b2dfYqpBtt0XeYs25hz7T1&#10;pfIG72rq12xrbqLVg2GXD2reTLSIeiQm1RZ4Gl52aThAVhlzrlYd3lDX0cY5cysEEFEjlRh+ua58&#10;19M+SwpJcLYduUC/bnxdA6UkZ80rO+u3VglfpxMumkiegZTslJG4rgmc5HaS1gy0K6dSc+taXUV5&#10;bEM12grnJJedfc/PtWBUcbHYFut6HsO0wCuIqZppVfDoW+XVj8/SijTts0cJN/M1U+7QzXbvXsEq&#10;ilYez9tpla9H6HrbhVaAtdVvAnHs0mP7cxnEBKAwWRKrpN5lYQTGh1UjDSyESCn9LqfNp5eHFZpg&#10;VVk6JtMhzB0CfwE1R3eWU8bYpSb6aPWSnZs7V2lk2rnL9UeCW/CAwKE6zNi+ckCzBOPZcFVZyphh&#10;XM5UBHVqaRcohAzHB+nRQlSsYZWnsPqpFLl9oaKaniUSSGFkPjtbakKgEka1s0nxUoD72v4MBW/6&#10;TZSQkHlHi3Rwc7xTmDTbKanTetm1auXVTH6T7sKpt066H9jFYwr0hEZvAewpSSgBgdrzLzQwfnnQ&#10;IWDTRBqSO7jyBg/hBglqU3i+YOawwk4KLKdfNtNwPpIvOkSSEWPobVBJIDmUpC0TpDk1nbqRTD3D&#10;2LrWnMyh4XABRgddVC6nc9w1gfwbIPhzM8JAQww5ZfvGRQgwSn2pMFKVoL3E4R+hKpdPZZMmCjX0&#10;0IWn6Ej2m5woaqnNqmj7ZtCWHRIl+bqX7jnO5HicKQnmNxYGq+C7HJEQA9PKtzXM6EvN3QnsKTrf&#10;HE+yWfMNzA4tqthg+yDwLnEu1FwmV3AN6vZr0LJPbZyvDqw4WkOs2z7wp6SG2DgNcWOedYgY9tFj&#10;nZJ52S5GamJoebOywVtovbiyvyChxKNkMQM4FfY7cFGK/HtFuQBYep2QK3CaXMmkkfwgLmm2mzL4&#10;Y4lgbUEct7qV0dno1Qqap0ejVyU5b8GcTHwSzOsoNIe72OCM/aawVpcBsgZbvJSVGkgwxpgC7OoP&#10;0SsxKatt2hYVzZ2LTBOTnk/yd3BDjJ7LXGniEn4evMjgE+guaINadh6/UVxlAtk1whB+3UefS6r5&#10;a61UuMkuIbLzwgNdRdHD2NHjdiRildzQWlyxEVa3L8xHntkyEiYNSWDyCBPSHuHzmA7LIwOKOdN8&#10;cK1rCmvlbB4vQccEa1+RwXPHdSQzZo7Vhip4mx8aPrNVSvXxDRPkdvqLBl9DFAvVr0LddTaZ0dIL&#10;Lw0MzZGr779ffeK58jTpxmBq1KR5T5rI7P3Hzed8zud0bWfmtKFr6YJdD0IuEY2x88ht+Eig4/xl&#10;0YaBodpZ4bZMNV+rMw9eJy7VTgHeWR5Yw9GpJkzeKeaMdfbf5A1zZ7mAm5kh3i7J3ooOtcahaTkE&#10;nV0stb985NTrtgpNcC7uU2Ah/egdXy8iOwT965iRUyTZmOdeh5g0V42IoBD/QIzrPgu30TghptsE&#10;JichHjjlQgpUQZDMHxtXquDtgBiMYYtDX7Nzi6boKrQ8p1Ed0poZ+bhSYruQ7IONRekepyUHFIv5&#10;zcWUL6HMX0PAsCQtPpDH1Osjlg6xy4fXOWvM4RfQmdqo/NDtJkd4zqezax6fs7BoXEKtaa4hOQjf&#10;71LGBteZOacQeM2nj8IR/hG3YyBjRfL8MpwpT+1Zvbi9+CQkSvjiYPu+3N2TlDHTv5PQyjN26HoH&#10;mGAsKZdMCfcHNN4mLRxKvtYx+vVN/Va0Y5q/mi3/+ihdv3HPJWZt+42cbo1UWIJuSwEZPzmf+Imf&#10;2B8m+HzSHH2vR8eHeXNoS1YqGF3m2QfrZqZMAslFwa6iRgYJUGU0vglH20d+e2s2RwDhc8lA4X7z&#10;1/S5cYeKGPhmbtfbKKs6DZb7Hwlxyj3S4qMcZUfckZW0ukORWTu9J1YIrQIf3BQP6xsGmD0vMnuB&#10;tx4ZP/XWBeBiTC87VaFrrsAtVyI9itOhhFhybA2hazT8s7iczHaqFrLupbQjgbKamdcfM6HCJMhN&#10;1gH1xXBP6bu0jPQuKl0Mmq+1+e5B+njKKiGEX1/Yf6SDG//SBEyEAXthO3rYGdTEOlRT81t/ll5G&#10;XTnX9dy6s7eafi+GjwHA4SSMM9fwkcdiFL8w4fYrQixqmYFu8JhptbrB73B9TTc9Umxw4eHg0jWa&#10;bbBhyMX/2q6aS37+6rCxvEWtHtcpaVbZP6Qkx2WW6zDMyXw3+vxxSeWlzrZSbQSOZl6hilEuxWrl&#10;cSPLa4bhxPobLV9TioEuyxjb8NBjdpUnJ9NK96XmVpx9bYYaBpjRFSBj12XakKmOkLT6UVvZFoCg&#10;gMYVNRdUc8ojwOXtwpyXnUXpSzb93oQzFi2OqrDFLm2n2EywIypX50129szG1p2dvgFMCUbebWZP&#10;46s6rBfnk6AcjiRcaK4npIa5avy+MA3upQadMthZttzuLuKkORtL4pY/gY+jYeJRpPCRZ0mrjvwb&#10;8zqsTrys7bKwtTwKVGHhvcIHaRBrdukiJTXkmp0tO3vwrlbgKlp8lQY1PXOCuwvy4QP5DiUR1Va4&#10;jEzyPAUfZ68jbgWniGrfkDYH2Znhc/QYiRiXHiNbMtf1eL8SO2PRdtg19iqXXm/vl4r8a1NfDC81&#10;M3BwkcNwsDicsdtZYBOL+TQB10zo8I4BA3CtJvPSOGM9whwxmNk8o0l0fwbY6kQl5hB7AMOMODWM&#10;8Sikefu+zlHOtVpdSbPmdly9WazolL+GEBpedDJldvukauXldmoYIatWam6tuddPyvX1Je101gwa&#10;W8YZ4X9zy4UXjJfGCyLY3tTMa+M5Lz9g1y82jod3gjhuTEnVbsqWnWu1QlpNtylM2g09lk6xN9nZ&#10;V5Bc+IwKU33kZvMO7d9AJf2SyT7uqgymKTGFAD2BAuARCVNgNee5xYYSWm0cg5dWuu53oSuPGMBl&#10;VY9welGlGWiw1Bb7q7YFgUAzZUiCheAqJME3j0wxwDjHX34spJnZr+sg+yY4Hj51cwYmAsATHRbE&#10;+23iY+IM/3QwmSJQ5N+UMYiq5hYQTsxZ8v6wEieAuhdrGjIKqkpIS0JyRvRRWeRwGU/dkFjzuZKz&#10;mKCQLZqPAzOQcPqoI1pYsezsrMsObtKqClS98p2tsMrCJJXW+3bWakYNiik/rMbntcKTNhy7E7Fr&#10;JtOmUtWwZYHGRuHdJKM/6OuNjxZ5S6b+yayaXlv1XF3V2vdX8TWMElarraFVOB7WS32VfKO9fj2f&#10;12FNfES/pCwcXL97rqOJeattn/Zpn9bNwPTJRutyCGNEefCHU0ZgIM+V3LpDJKmQqDaeJXbZf9JU&#10;Jt8EZZzf8CCC1BEdBN4NYouddYc8HQYRX6ijUx7HImZWh4sBUsmb7NzKBihzWEV3BENoJolVVtkW&#10;nLoE340NwXz1gCm8CKS0/VF5ei+09OXXdGbsXBCyDVgjevu79llgLB4GIskCL8n+4136a4nD32VW&#10;OS62Y01ZVqpy6OHf0EcR/qb2eOBGIj35Gz4KRWYlb3zzrodM96+ddVQFr9hWp667CHUjCCyEMFCn&#10;duYgEjqUxLFzjpgL2Ns2M41DGELnOYUTJZQhjy1WYyA/TejD79NTncrFkvpTb+6edby8eBshlYBx&#10;IC8Cp+Q8MmWqD5mVDEa3T+WjZOp3xGbIQoPyYTvM6azJa6orVGHEri0DTSxs9ucaJmBXhe3LVkqI&#10;pWR5uYWO3k6KpdnYlNY3syr3dEcd+cgnNVx78XiSo72/oUqaubZ07JmNTpkm+1izqV5yJO66ayG7&#10;V1U/8zM/szcD0yHhKrBXwFKYFVtBgrM0gmzVyQXmUpwF6kra525B9KAcyXO6kQM+iMrXG7xHy3FA&#10;ie4u8ejPNWZyI94oYai4VHfIO6Dga/To900GaGXDIqZ3BUFGb6prD51hCgUbO+8pHShff5Op8pU2&#10;FcenBSexVwHGCyE+IEp3cgG49b626/Gh+fSZaz1XV3b2jJHFRwFvocN7dz50UCukjJ2xdh8Ub97R&#10;JCLWxuB6lOuxEP+gbZFOdpYuISbMULmH5OqivmpbXCWzU64iC6pWmXfrUtuZD5ObDfF4/qrCTeva&#10;LkNJasIA5hdtmKs8c+avai5ZaDVf3B3qjaYjRjv0VPnyeLRknVP9Ppx++YbMm5NCnqpj6YPwuubc&#10;CyA5N7Q6C8M2iLUt/Ib/9csQnoGU2eLYRM1ZQx4x1Acd2vAFuzhRtC9ePOJWfqyky75+3cOopj/2&#10;9tZS5XG+wtJC+/22cFcKjqXVd3+vnA6Byj1Ul73B4uugXmmp6wqT/JEf+ZF958gaS2KrRj22w5+7&#10;55GFiVPI0/YI9h1eOWNOOxio4c0kCpnwLj+/ARNcg+4y8+pMQ67PnL471tdOPPEiU88j6DpnpcYm&#10;wTON7ZtiY/LLMFB2DsogW3aexhozbGEDr/FDYCgc1R6HNwzIofGEDKAJn4SLjsxbItvymUggEB0N&#10;ZcvXc/mVvDCeXfQZ7z0xWrXmGrKqBK2jRLVvZlGC3opHTMXjTrWVnRPiE1+l7HTmcg/M0RM/5FmT&#10;jlp5HMqQWUf1kpAqR/R+vQ5Lh0S5h5NipgNzDcwfIDs7f6mzEf7hR6dulll4XFY8/H6jaL5wSTi/&#10;LNiul8eBUXm5ZlyfgdfjC+DrVkKwQqsONzehDMMfMT/yX0Y9sgM5Vz0hXUk1d/27nE4mNNqoBMOb&#10;XwB+U0n7mzau5uRMcyxahJupuWoRHULDQlbXgs2jY1dfLrSsUYU4LNF0O9EE0JQiIV1HlpHbURgz&#10;fZxA6MnvVkK8Lqg7f+zdEyD9c+tnf/Zn97UjX9SjM6yoPdbBZF4bYiMGeCHPBTcpEbVUszyj5BEX&#10;rxMO8qyVvhwuyfAFDf2atFVosbFgNE5rdWNNfRqy/SZxhaPHj8vO1hlu9nlrbC83LageRtJg4bpq&#10;aziMNHS4VtraLtCrCbKoEKtCwZMMQOxUVmwh5UbvqKBm22Y6kwzuweqNO48eW3r2/kg7ngpKiPcA&#10;XWfFvFZ+98KhHlEWk6hXSb9ScMKl706ZjLTFfm9S5ew2Z2u+0ageW+Vo4lO/TZm7je7xDIYsbmcO&#10;oxYDlyKgGIekErzpV5rgBVS72WTuuwlxlB0rEE7bMWpt6UzsGO8sxJzl3MHIR/2CdBpOyVGILXPx&#10;eKVtvwvIdaQvTeRuhzwufezUehdpI49grkSFmT+0V5NK9NlGmRUuhofSQgOTPXp82Ss/WtDb3IVY&#10;ixiea+4CseeO3C8xM2vK3Opz7Codt99jeUn2fSWvDnZYd9bZkmYCUUMXf1xWui8190hGzCw1N2vu&#10;44g+P+0CUWgw8DJzJJnXRPE25gztoTeSc5wrJMCOLbpbk5Fk3rlXP7pYurhuGlUIdyVazUz2oLcY&#10;NDsmgWRcYsumBaiSwptxCwd13sydA7eWxvyHSReCy91BBoVRH4Od1ZMKI9lQ0+pG5iKNMY/f+SbX&#10;1tC1PCEsZ/ySiOYDZVhrNaSuwwShmm5Ye7qzHG2xqVP1C7jq+EK0p4Wqk4eaLMR7YWAu3Gy6HYsk&#10;bE//QqLMWyL21ZjixOtb3uPKW+geaC4ULGS7xvQnb+nQKwCpJ2xIllUBAkDJ5fIbyHdbBchw1tqS&#10;tqykIRfrdOCPBrf87s+hj94vT0Yk2Vbvj1Hnkq19FF/hmPDIzg+LZtTUHp3q2vRT75Wzd2Sb1YNr&#10;C50/elH0cmG7HLEBzL07QhROwwmE/HUZDy4wB/sc0ambwQ1jd2BguPJaqdxrpWXkiOf50SmZ1XGy&#10;ag385Zq+qOW5fu+vJtbHNCKzB0DBKN24Qe0p6V7RbusJjV482QRT78kxPZ+lD+YwWSG1dygbqgAB&#10;yXHR3c7yANqrpt+1Gp6C2iFz1ulS0xiur2FVEwvohMuz48lSH3Cur+XimneqoO7K2GUNTdzSt/Nm&#10;ZaP432rI5etIf6l5CcQG1bCKef3ObBAPdH2/bnWdRAKrdNfmek2ya7+5Z79LQ7oe3PTZL33GeyoN&#10;SnJk/GqGi9lrs4wyoMS6lFRNt9TmDIypa58J7eKxVrVtqxdpuq1EbMps8a7yHXKVBJ1YNzq8WEWf&#10;KhQVVvTaaareRai3b6UnQC2jtT+F7aDLzUpQHd3nVtXaJCnEggBH25lAYA553bWh4Mg9eowti66l&#10;1yukfeqNnCRXwl90mPk6lRZHuctMF6HELm5ZPfaiRGJNeRb8Y1c7Oe6y14TUsC07k0/OHS9TAFC2&#10;5XSRssAZ4AL79uUQSurT55Gw5ruqqcP2ajZThmGrwPHHdz5ZVGEl7VTZDcO+2hH3mhWWnSv0Luu8&#10;oGt5xLQ6mc2aP/VTP/X3//7f/8mf/MktocRPuvldDI48rBtn+I6ZksZlWvu7ROa4tiUuMMJ8HcEf&#10;H5Yfrj5jtQoaCudLHvpMOD0H77pbgNxEpHfmkyAM2wK/ATLofOxh3Ibqe3/hF37hLpwVLTi1R9yh&#10;qftBdhGHFI2Zx069brjgS0IWunpZkKy+OmDt1yzSIwo8p3whSoGpjcpVGLLrQjCPDTVRAjjXdKFW&#10;HrR0MEsHhVlz2baasdYEOQUy0EViF3RevhK6uk5yC8fud2tYSYf5qdl0IeFTdlY/iAJpSTndOizp&#10;NwCkWJKFHLUpuR14LrxnggwCpc5y03XH8IQPtduR+CaWBD1qsoym4cTqei6m1aZ4hE/PuW+GmMZe&#10;agkMASOoeE1J+6YnPLUwoyeS9/sYPOgwze3rWisKiLrlR4pdlKi9eQPr1hfrqAoQvCKz/T041Nn0&#10;ZClDkmxCcH0tlKh3bype8Jeb7qhWR01y43aLeJGNCS4B07Z1iX67ZRKBmyV0KWlBIyXdCW9zQ7sm&#10;LjG75dgfA/ZgRpu/6C5aXbaLMoMTxHjKcrbNUgxMoAH5kWe+UI5v9slUGdSDhdhLv2HeDkoMH7TE&#10;BFiBBf46tX+FXPmdnUV2lvdoWIlRnLS8UJZo/EMJHqR8p17mzgyQQYjbldGDQ3S1jSJ0XYBN19VU&#10;MjQ1dBZAMFJtJbcvDvNcROrtKmApr+ZLOtBk7RUIVmLh3u94P6PsVO4dp7DzIDNYJ3BXec0+Wm0A&#10;tAUQaEwfs2DvvzazrsIuZEyoS7uFQVeRLVl0aD3EJMVfBXqSD8WLDS9tmzjrC3qPyO8Q1Rbh1REP&#10;Y/8Iyi6YMP+WELJTAHy4bzIXbOP0qHLBIXNTjPavs8ifL4y+vCa2aagVTebW7c+nN06mtvQ9KqoM&#10;MXXElW0xecHUVtTJ+MJn8TlW023SIs8WYa/hQLZxzVbwpsZNEPPUHLQuHk4cUEM1BdI5bftYfnNk&#10;c1IXbVHLyynxMAWiZRXc8/DBuSKi9O2eeZPlT/mUT/msz/qs3gDsjwFbrR7+oKhrwpen5kpUtLF9&#10;aDgkYQJhMqoLZ1QZbqDgptRrG/KXJ/zrVJWXlPU1dq38um8q6f3qs4xE+anHL9jSKXxeySjHQI54&#10;SSY97xzuHRu0Fw9iewGwGLg7cFHnai9Qp9AMXn7kj8XJ0L/hRONFeHXSszlmcDd/vESvjoitvqvF&#10;R+/LNeIHOSi/yjd+qOElwGgaI1dZv2jUbxRvYa5MWtKMrO5ZmyykauVu93kkw9QjyeVfX1nSqe4S&#10;21Jy63Q9rt897l70amt90PfRm+N4Ods3wCqpRy5DgqWSURB0BloImPwuHhgy08bvVbiMB+9UHQ6X&#10;1kt2AtJYNV9ru+AZK/CYbvMCK2i4HbeekvmoORgvCcWMU/CZPjP8UnRQ1GQMqcKdBWvITPVZVx2U&#10;E/A6vUkH8aikmqtA6M1A+FBAE71fRxB+td3hRWxQLOvNfSTXNRalyXd8x3dEY6uokaqZb/vNTlyW&#10;tVMgmChYMraCFw/b6VG5snPfzShNW55O/vLddjbsiTg0qLubCm4ucxae/Lizl1HLAzcw5yYeFxoz&#10;f53OI5dOfDQC3E4h/3AZe2+qRV2su0mskqqZBKtPAaYtR2n4ZqrXu4LuvZoC1Oxen2o82zDvkmCq&#10;rKdHDC8mR5dx9CL76EVHVxRcymipZ0KRPR6uTGezAIaN2erwrr7gyNk2SHFYFThDX5U0a0hyc15C&#10;ln1mdQo0cfZ0hxk9CQYSj/pzklzf8kUyPdvf5WR1vLtlHTmKd4O7HF0ktMnCCalVdUzhpWk3KrlM&#10;ajMpvulmFGlnuWMmM7Zt7riHILoEevhiTL1kJXMev1G0wkt34FeyYUO1G2ncQRPzL01GngkZS53C&#10;5IUBF1+VNnJghU2FBSdq4RVOzsWjSn3VES/giU7xiv52pgNzOmTIDFxHVlFuyMzRazttcXUuG3q6&#10;nlvho1rldRFnzH97uq5Ltyha5SbOzX8h0C+Kdqo5Su891dbFeM9Nd9+vtxB7/a9phAXrmqcMVTdd&#10;YOkNdlpdrt46OLCSxeaDjRM40GbvZe/WgojdqYF/cSbBBi6djiEzZExYwhFHF2ESLFPwAjn9ipr5&#10;oh0DyZiQd17Y28qGmZ03j20CBrnX5cyYihC8aGIJVZQDEZUXPyu/JRMFkUXIxSjhb/T+0djz8EOp&#10;ykPEnKrhncVUDo4byUPz6rB4qAn5sbMJgnnr5R+I2uiQZGrsYThtS8T9ekq06Umbh6lrXmB0edja&#10;Xwt2pszdVHErHAJ0tiVZIPlNn/FseSEN+Wt83QqVfMEEWWOxMZeNMXPr5Fzaza07O0bCZAy7HFC4&#10;ktG0HQtrd5qzOFxsXJkMUXJT0oM/gkp4TKsHV5m8AYYhkMGfrRXqa6fsXLYYYEAH5Bs4A3xp9GEC&#10;d6/wCt/+Q0+iBtGqrZyS+CMoxhCpIYHBXrZtptz6hnsh7rVUs/IOW3GOulkXUT/kR7eP+ZiPaQWj&#10;rZlEpPV/bJaYyQed3kcz2E5htsiDaHM5NucK2B0O3kmG23okENsnHGFuzhkb51aVr1j8oTC7kIEh&#10;DllhKOU+AtthnWC0zfWooua2e8+AJm9WNiDrXeRRfD1dlIf1A/c1pNlSIS3XiqmYcd22fKE5ZB9X&#10;lBUmtqxkitp+1PG3kpV42Z+r/HoijZ39msMab+79B/oM06uVSXrUbMdyW2cXhJxR2m1mEbNLu+lT&#10;ndKxG3qVdPfP2yj+880suzoRundbW74oL0f3eN+1pLeE27yv1SaniJ+8I3R50cSZ8jcFb87FBdXc&#10;/FGUjhPjHI+To9DwoDutFlp3vkZJXew+29a1NcTjUXAcvUx1jW990MU1sds4lGuIZbsKl5M3/k17&#10;b2xf0AQPbuDJ2upihFHN2Tnldv2gECStANTkMX+fwsQCdlBvdRECnSLNRQPAp8/Q2HQESjIabRdN&#10;y84bb8DIQSHT8kWPP3d512HRZDmu67z4n5wo+hmf8Rm9VxJj2zzOXFDkNfQDiLibc6ctW2jFX8tQ&#10;8L+aX6LiFWexiMsI4ZdRlA6riX7gHQ6drfyOnTf5jKjtGDAG4zqaa4xDbSP/wiTFZpT3SIC8i12s&#10;mF1V6CzTmNP25q6g5700rg02zH4iXuOiEByrvEKggO8GEgOktttWChh3NSEW3CMxU8UPtVezK4D2&#10;pXUv4LLoUnMy6eZsrZg5fDUpUfouYvmU2lbr6zr5fv0HtsfjvDfo+aRBUasf/uEfTmDSugb86I/+&#10;6GYcXRi2YKI+7yL37J0y4E09i4AzH2LOtsMKXNf19ZpkjTTXlRpKAU7xAlJy00J9fdmZU+YsDed3&#10;C1DrbnNYio2F1YEAwOeRmWC4ml085XABT/MrGSDECsi2BQAkac4QIGPCFV5Nb08QKMxUJmSUJg3O&#10;c80kL9p3ShIHuCvCqTRvsnS2J1mEzxBnlVAP4NTzy1k19KmszU6meZ6K59/2bd9WfXmAYs0n/MN3&#10;i8uf//mfH3v9Adt0EE0QG8coI/8KQB2NSEOYYmw04rZjDi6pEcUv4nqsvkQdSxVet2rYr+ASvzQh&#10;f4E/JtSFBAg6+m84mT41x6shjIRsB3JnIQl/cmiLBtt3yr1iWL2sUHdXkO+vukxaCSnbuGSFDt+6&#10;Dax7dg1Z9RCr5iCmqzoLRXVYng1UXc3tY7y2YuYRn+udJiroZf7zSHIduRW5jMDZAVp2NilulmEF&#10;v+7MKYRN+yXi1i76TlgXg91OadIRRbCZXYnaYMvrWAiHxRsNB8h1BH/bLrBLPbNxpCd8+cv+xrNV&#10;kzJgtVxzHboeH0QHuxzB2Ck5oxYzY/nimcs4UXOAwOfyQU0dLR8NBIVwGHT20WMBT4hwMGpCm5Jr&#10;u/x7ycnXIF0aosNyyrxDJTIhSfjMXKuZyWSZcTZWf3NVDrpcYshIrqPl+mtF9I66ZWf/6m1mU839&#10;Z2AfZe7Wn+ubWQ3wB+xs4SM6r8nIo9UcTcklrFmnPvlMu6egej0O3qVFXfOdyvM4nEXoeHXTCxhH&#10;+zF/QYTbc/ey5Y1Z+kwUF+M50+agm6wXd2+yszeJhQG+LkmNcHPJIyxVuNu7q6CcecOdMY+0Oxsm&#10;9spc/Nx4Y/CuDvDY4WMD6Fw+A2kyN3jC33QjcEhr45KA4/t+W7twZ69V4xYoQNdOWzPuLgA71U6z&#10;j34NpDU0FFfT3F+JcVU6YJFTD5YrVK6mVht7FpAK1VcI/ElQSFob5TeXn9Pvzpw4xMb+cXdjmx6n&#10;jwo0X4ZyuDqmD7w8n96wFKX9Cu8aOryeJZDMpYlbyF5nl7A0cak+4UNv8HLHsJ1Fs86p+Ug5T7Fr&#10;PTqkmLN03kgwf7XDNcxXTtvVp//6faS5q+f8Qo6bzP2bu39uM8/wfZjk93D9533e57UEZ+Zx267H&#10;9TUvYDgDN3+a+TWE8ByxrDRs1xzgNtiO1Zc8DEQb0sax5YoR5qZ1lTfFFggj5OXwUjnWaTiVRO7N&#10;S+0zcHpON2JnF+V5WeHLykbPbHg/eFfZc/Dwuozhj22vXfU4+9qdomLaTEXK7XD+BoT6kzYqz1oY&#10;zR+wXkBuPCBf89t2vQvXqllCDaM4GkSmLdw/CU2ZW6373u/93qq1MNct7Bo24/B3Pk23I3TrHjUp&#10;Te8FVqpSiY8XrlRi6Q3Ri/OcvVb08ctASM7AoTcMZy/e3Cw/Si0eXjNpXp4V16GsW1/kLK2sra69&#10;2m71YELmx0q4gxBqJ5w7Rpg7Hsh3nEUgCTeDgG6F1FvML1aHp7Md7kXBq+3kLNWm3txE85uCZwX0&#10;5vRLV+Cs4WaaVcaZjR+m+XM6Yl8OwG0hMEvHCnh6sds6ZyVm5TX8hE/4hM/93M/1khR9lqRkscfG&#10;76uzrtFs3pGyR9RJvkCNmSPA4mKxA1728rt9atxRHM5QnUDMIbYmJtSd1XBXV9w0Sk/+dd91qxiH&#10;DyZMq9GSPm0mBBTTS78vaztrvDCDyDBaAFwUrpav3fMeSmh2Y+9mhzEeQDs1F8J0Zk+UmqZdUGCC&#10;7i6C041LLmQ1sfRj2N/ZHvOsR5/FsHpIuNluICbTn7ORFsv7nKCnNbqvUn0vwgLtJmJhY5uSl2o7&#10;xR3kzyNaEfLwGluu8MvIUXxtr0ceIMwpqzPoUNDhoJ6Sy/hz5ehoR9tdtKHyFhxlc08lEjWfbuhV&#10;Ph2oKq5G7OE2tMdtDKHDViQ9asoLC8iBAFVOpM8cOi5VefHGEfLp3YwE82Yyr7/IvJfec7FqaygW&#10;5pHrWQiPTusOCa+/DI0ewPD4Votv3YgOh25fl52jd612v5rV+O/26fodOSkG2IsYwDlXQ8OM3+3A&#10;6hL4kvwRMgNhqI6rM38kFIZ0uNDdkaB9b4HMBTjDHGij68QCZBzTRZv6VY5XLp1HieuCWbQ4fUkI&#10;HeQMbxubboDPVfzaoPjl30qUbxtvbh5ZEpkxl5evocRmpqophLjZ4QCawi/XAucVe26YtQOOMrBz&#10;9kYaZQIaUToVU8OnPNuzGW5hI0rd7WHknlb2VmH8rqG/Q7YAEn39Z8SwNZCYm792J51ZustDO8Oc&#10;8jTcHGqVgbxov454JIgxDA42pLw9Tpkl3KWDwTgJlzNLEKP+PcucYr55mVwA/JvWl+aoNJ8yUOKm&#10;djsOM0oeQeD5GixL8eMSNcZM9TUff5aCq0bs8rIdnNw2bZfIKInPxG5IcB1wOZkc9RcIXpvGHL2b&#10;RsBhUJA/oOA/rcarOwWpAv17MKNrviS7ndslYGTu5ew+nJ+D0lASp6deKvHlxcVpZyG8mnofbsKW&#10;/l7RYo7b7O1IZB7NQrPLsYUz0/SyQBCwHDSHjlT6GjGu3/EH2ndIUycH+ZzDTeirNvLMlhs7c7rh&#10;/+HlxRF3P6Lp5Tsb5Q5P9SJlv1ZsR83li8st3XCDTTXQjBbKb2bh16nCc34X4Xy8SLaz3leTDiDD&#10;vFtHYIyRApWr5gP11eTjShAahzSPK13u7dsX/o+nJq149J5VAHa7r3VnEsrgpfKeyiitt/RRXq5+&#10;E/CoL7Q4bIQG+zTnIdpyHg3vBIFu4x/eLAY2M7JMCUwhxC4XlR1KOsvvdBjp1TEjIJxWVWiHStNt&#10;2F7Sa0WfiZ0QjnhdfxXGbDqPZgNwzFz2HPtBN+KNn/IgYtyzGwun1eU2M2cy4XMZJJcU5kH8WRzd&#10;LMYF+rrrEpNMeKeMOmxfF5SZ/NVhlPgdr3DgmkOldKgw4SrUqgu+Hq3rrZOemYvwH/VRH/XH//gf&#10;L0fLpCIXW0YVgC8jYws+w+ExS8CcoecQSThljN0jWJtWa5VANWE14t3AARenu5lpWy8CQckdzNZw&#10;gIuI+dF8CIXajKwSyByErsNB1OO/PNOpEbJ9+XBsVPkleFt3turnI0mUWFLgg9l5D2+oXJOE1jan&#10;xmNqMRiat+3OUv2BFGupN9seaqDvdOjsNWqIU8+hIJlKSq4C0PB5z7YENtGTnXtgo5esqiA7o5rv&#10;z/nycriXnUvN3VrxuYw55nZB5wfUK8HIB6TiYZqj2q0z1i5zDY3rFFFEgXZkDbrNOzIj697F8x/3&#10;r2sIpznAL2coOfJBmPBH/hoOU+l6nIQFocoDYRxDLarSyjbkZywdHqyetuLt2uLwUne94M8d2ETs&#10;UKXMva03f7HCMPkIB6peK5YptKL/bDe9GNrzwo1o9TecJ1z6a4IcReNqSxzNJ5phlKP7ZxPvZ9eE&#10;OUvE62UjzbRdqKoz9a7rR8L5Ebx4K2FtXCFkvp4r8WSgQXty2p+ETo3bCq/AZusP4fCZj5y1DfBh&#10;uPKRfz5NmRFpLkP7jUMOFz7jzJvBxzFjFjmXKHefcvPE+KHvR1a92IF+vTxqProbny70k/Y6x+l9&#10;iuHBRl12LXltn/B5kV/n4xvh/oHYJzLK1OVfbwDWtklxpwzCNS8vN/sgytcJyub+K8Ai9bVo3J3L&#10;R2U24sf0n9fNIATMhWU2gnqEmI2TwEwJZSDoCG7z1/VUrVjq8u0yYc6dtpIOK6SSqTfa3IgdhXih&#10;U4sozee4m3Cv2Bt1DySHJ3uHavszBCB1mqceSWcgL4qG0ppIvlNSvl7Jjax6dCE/PDn6wjLYryPs&#10;z4R2km9N0+Jkh6/RNmpSpp2r55TsOq9E3PvZPdcMxtje3KIuTMath8z79rFITmQCoGTYTZwXnpDX&#10;ZDGuoa19CzWjlh4JXHdAsK7yiAKajBWrcKGj4UYagABnM4xrV5U3HW6/U7svvSxBwnXiMn47ZQzX&#10;QOy69LOv7Xz3wnYsuVOzG4pIsO1x6uaFR02HMBqtB7fCOxa9bj5vPTB9a0e3cN0hwdXZvsC7OKo2&#10;ErSDbfNfMsuzPhnjMaPOuknoj1G8rMjZ5eIuRDCpjjrlXXn0WvwvKig/My9KO+VW1dX56mb/xiSE&#10;V//Kvx5R/lCAhnKK/U0NFlEb7eG2WyhbDN1gsMyytqPgWyenlzk8OIVvAFeoC0FyA2PILOc+TB5D&#10;5Cl5jRyGVB90Q3VOkbM4dB7n94UDRwjgu6a8WJNiZs4oIY8M7XlNzcULiOYm3DCWLMFRZvlFvtuA&#10;eoFdkCakS8Oa1FET56YjTSz8VYpF4TDRb80J7HC209ZZuj3y7+ySm96k53NNc6NSF8vvDw5cLg0H&#10;TL4YLi70OA2FNpcBMwOX4q+ey/Jzmfr0qUkg3JV3Qq516/oOBheZKsOKhmTOxW/+NG963PCYKnZu&#10;xlRySXnrDM1JQ5eH5UPn0dHDGfP6UskodWuK5Ec6vnTXaiR+WMqv4/c1pybFgD/4YTLeeEvFDW5J&#10;R/N45smk6uc8T0wL+HluOWWemObSFtOup98a0htI2H7rLKc8gnZoS7JriBzz6aWvOjdrP2LvNuRo&#10;UE/mgnZCXucIyiPJ8vu03eRiXF0umLOARvPR9XJvwOqlOqVm2Xno0fwae0k1+XOci5jlhds1VixE&#10;p7mAlK9BR8gq6HG+eBB+RILJmqs/WOwsyqaJwuks1dbWbZKeAe3L4/4zs9dcm474cHn6LI8gw/w1&#10;zafARs3q3LQL9kutBz6wGj4dcsToxMWMuiOTqBzxcA8aKdOvJgx5sHE98gVIh5v9eWrQVb4h5BJg&#10;SWY7IzPycC7CqLPsPLa/lEsl7tJum/G3cD2N9GMeFC58i4HLDEaC78cp8eNXnx9nR0Q762vEvfVv&#10;FCkfFfQL2UF/ZappOnajaPOyps+txHmQOWT7LV9X2Yc+lrzoICm3411w93z1fgcMWj1svMxwdsaq&#10;SaVdruoR4WzIvZFc/bbZNRjXuxKEo+SAmthF+3UExHh/V9YJMadoswrUzkLiXj/q92alhauIso3B&#10;K1nDG+0jJwQu70eAOSK/uMTBk/ZfXtB618oAbVk0SGe4aNT1GDgDhcYwVGEOItBjKnPNvLy+2uGL&#10;gQP/kfYyfJyZybqbwtOHU5h8E3Q+wnwfwo3nsb2nj5o+SygEwt9lAXxuTA2WeUflJWhyHgSbB5cf&#10;gmXPVmLLQL6VLz56FB2b+lAYCK4e5oiR0JIFrVwYzaf0wQ1PmGhOmTtWgWXOclhDLphPYU7Vl8e2&#10;3vW9dTIpbyh6CagqWV0SigvRakzolGDnjdVxS50b84uiWYhk21TAkhFudeDoeq3C6wYMuIyfbbuW&#10;HCjXCk0WkO0T5cINgpVMGW6jXtWq4MOe8caNQaTpSef2eaLm6ZDAOG1K4tG6RVo7no4CS/V3ZTRW&#10;eRRPvL0rGH/skS8k0PXSh1Cpsh47ted2k2PYryHHczR/zWUOVZuj9aW+2SUzHcKHhKmKzTcIx6sb&#10;uupcLo3BTOMmFaY2elxKIMku7Ve/QquxYBGKlxUaJjC4CoEtdDJKCMmePDXy4LyOgCnfmX4uEJb7&#10;XKgyZ5kl+dYKUM7QddNQwqvMioca5EAP/u0gQHLkF+WclRBKajW42ocP8mNmcpLQZLknnVuAjtvf&#10;8z3f8/3f//0SAg25+7GKOtBUsEaEwwm8E4Ubg8tWfKo+zReJ2nLfKNSOLiT6dYctsrO8ITYJWSwo&#10;GdvtL2rskEMxXYOapfvujb5GsOos0d/lL5l31SbHogpNsEigvfSlmyULeoAPHd/zxk93u9mEoky6&#10;Y8J8ILAd3p32R68FJE0cvodtCixla8WvGV+5vrj2hg2YlE/tdhw6KwIFTM/YVS5fcwn18kH8bkJd&#10;nm0C4j+J6Yyyy0SCZyoNyWWumoxbM78mBt4NWhoOlqUMSAotvTNBTf1CY17QozrS8eoMHCS5/Bbe&#10;1/tz+nqf5A2QC2DUlCWhvTkByZsHyN06Wnpi1Kgim7NrZk7OAnhwDbqxgsnLuTB8qCEskWErVwJq&#10;qZDJS/2AnarUW2hQmC3qXNtnLNvhPw6rv1b63fzA+DF+8rs0Daudct+7U10a+gOq3ob9yq/8yq/5&#10;mq/pTcJe9W71I8mUMahcd8hipM2cRR97GbUQWHyt/pSZ5NcUBcJIstAYJiODOS+2jLSQWURPGp8y&#10;ajHi7JZ3xk9dqMxeIwF3G1knarbL+2sCnBtue2/2hfRlkDpOymDl2ul3SUyJba/rzKT54HpilsxJ&#10;V8vX+8g6FED8yAKUmSOXIG6mUEEdzcceVBMhC4BH3IoTrZC+zZyrW4U+/WXtEu6CJCd5ZrMSo2hC&#10;uBAJhswk0/OSmPOUX0dqu8IbJ3cYH3su8tPw4b6Bgwma3Oy8/Zl50+JF+JHLqMqbBpUNgXPE4mpM&#10;vTyc64m6kbnQXVKbmwTSgzPcbVrErePq7FWSHKl2yGPCPIg2S9OJWnqdWG03uoxmCzcl14ol6LF6&#10;nlr+1W/bI5dpgjDjs5p30DL9WuzYr2He6Uq6hpJa97f7O4jWoEvKvY31gz/4gz/0Qz/0Iz/yI75p&#10;vqnl1YGqJLPR/M+tVKaNjUNp6nHiOLCaS2EL/3YeU9HhP3YtykZmDJSaF2jguhah6INRN/VXGWKX&#10;P0sO+Hl7V1Pq5+v0tyi61fNH5L55E8R8hOgR+hG6P7lDoDxsuNGyLPOQz4DRVFRcx4jS160uoVFk&#10;TC17GrhuZoQXiBc5omWpxyHOxbCmzC1cdMMkvtZw//uHLgmxGE1aMxFvgXuBcGxbhloIMVkvs0t9&#10;SjqFXjNtBBqfxgxXu6twGTPrlpi2cwdmyFBsiYnYmzrnLFE6Fg7Vm5uuLQtvrfDQJhIWIeJ8Ge3h&#10;ZbS+o+PSqyYD9jWjRgZGMRnUG7mHPGlmXhtmNmit+cNwgIzAPI7eU28aXmmPKFjaurS/QSG/cM02&#10;iXgqsWWS24Ger6HF1ehdOo7AvQnRyykl6+6a+H/6KsfkCqtGhxkytR/DAEqM0vZrBcNapfOC5cbC&#10;tXGh8UgC1xfcca3TF46NwEhyB1Qd6WJsnyv1WJObGPlOjzdealVleaYuSCN/YchG1WRnNefcZbYf&#10;o6PFjdn21tx38ZpJSxNz+fS4SEGHWoTPZ6PXJffdFy3bpueiSAkLLw8AJ95AbE1nh+ESjsvCU2lC&#10;br8aJrMk27NHXeX127KGZznMsIAe4sprHrB9eaOXVkrlTUAYXmWz6bmWcO5ElBklsDme1ztrHL32&#10;PtLZTBh6s3q5FcmozQsLnhHAhGvupqRDra60ZZylBmqAZXcF0BEUkyNmrvx1StrNZQ8vJ192NnKw&#10;SFiC+ua+q9vD4yjKy5C5s06qCkuTwXt1PIZv+ME9rLvpkuO4ozocR/hoANhrNVHTzdDVhh43mop5&#10;PIFATUbO+WtOFAL1Hjn9v1pvDCJwJf7UuHL/9VOhuQiKZr5/zvQGwEbB+et6fw/GXG+Oe2t7SZVW&#10;N2eN7QuQWTH0zAOUL0zk0FrxhRsSJmrwHNtV03DzJzos54IUe9W305bA3e9hu5y++sNtFArVm+h1&#10;/Sa+lryiGi5eT9/cRJvH9qiweFu1R4AB8dqzdICsY+dNJWPqpTh+TyuGvNZwuANrUa1+ZwNU4e1a&#10;MI/KwZdv0B2b22Jbr2t/0Ad9UDsBas5CB8T1n1XV9DkktwfviJr8zl6VroY33qTI6gs8yW4zfa1Q&#10;bXhWKCZlPbCPKDNfDrqat7+AvyljdFymky8gfONBQpyXReCy/CAywOzssipHaALVsWjxcImH0LSa&#10;kjKy2Ot348FrGiPVcONi5lzyDCgsvZyp5phJh9n46P3GxfyidyYTfn+nML/cjtCAkpDRO4H0N0nc&#10;0DX6TRN+iZz7dFeJOI6VhVvE6FT3Bj/swz6sm4RtfaO8T4lW0itXHvRqKt3mTzINV/VuvNlkc97U&#10;12YVHK3ELQdwLcNeuLhypNLF63TEXpggxuKrnQ3wi4uNvpfGPPjYgOwX8lBdGHIi12/uxRxaqcmK&#10;BRETCNzFHz++WRwwxx7nNjhcZjw0Xu4gyDb9ltfGkgdfbwUemvG8u8CYC5e7BwcLhwg2aC6WdHpD&#10;Gr/xY78oXmVpNyGgHyHaMUviS3/AGn1Lzb7pzAeg94tzTUO6l9JlYJeKrd/VZHQxFA8xmvOcPEU9&#10;DGsfSsZzlUmg+SKTj6tfqLgdfMXOR5tmbkfXbDGwT+YS0wtj3vV2rNkZfXjTqUVg0qiquQVNT2tV&#10;buYCeR1hcL2344vDHFehHd7cdDUhlhcUprAEIReMLbsJoxd+n27IMwUMBiQzjUOxkWs4Yr3wO1sq&#10;5CxgDnwPaelXSJOm3+tBJKQGk4ctPZ3C6jGc5DZJoV+fE7BoXnd8VAUzOzMMPKlOE+Rv/MZv/L7v&#10;+77ycqk2W3rBqlOV11AW5pqEaJsfy8hNq2N4q3xbtauOP4rd3y3xmraLZaYtBuvlRpAYUbKJxaBb&#10;/kWVfsU7Ci2Obl8TKBYSy/BRYgl9DCcNSjSfW5dtBaBlGRmM98WdONqItfwmyjbtSPgdMzrcRcbL&#10;v76GYw16rmB6LOXp8j1sQFwFiKyks07dHU3UUb7DFV4h76H3W008kDaZr9WbNLExltjBJD67wskM&#10;+hgZlN0J7DfoeybU8xhCUbXwLQ3FUf9GGFN9r6CHk5Y1MKzKHDNMLqWIUiJDLV9g6nAmQQa5VlQ+&#10;CTfFPJCfVsoH4+uUJJyuQ+/+9b4UnNpLcL6wU52ujge+2JMBueahzCxaoFYilggBjh2VryjqKZxp&#10;kqnY4wWiVFjKgAMy8C890cYhhfliowurJ80OJSmz7m6n6rCC/FvyCBMIjBg0mbE0J219qcxeEPkr&#10;n5YvWnZrmlzCjcytbPg+QTLbr1UPb7TTxZ9cXyKO0u6+9N5KVK/EGz1JqL4/Nd7Qi6v65Qi/1Fta&#10;vCGAAwNnhKT/eD4OzMWVLJoAAocJH8HGW97sUGIdAXS0LljENfPjAmRMaAelZyliLFQX4Jdyo9mc&#10;+GauLTun1tizMJ7E2cnIHfL9eEOnG6KLh2Fx207RxRVR6izGXqtxhWiyaJ/ntHooTNshzhmq2bnb&#10;TRP2819UDigvZ1e567twjKniPIFg9dk/n+bIYc2a+0YSBixIAL4gnyFTaUxi1GixCB9QkHzwfklh&#10;UFSiu7YFRoXz+LpWMvLd3hER44fb0JsadOtQRmvgb172Az/wA4V02TlkKg80KaDId01HsYf3WScy&#10;x65LDwSYSg5fe3Y0cwG0VAUWFKp8YcOEoW1Ymm5CNCFLPcuG15DL7WmlkLGX3rACWhV2nTveLtFs&#10;JBj5Id9WneYNa64LkkugWWHkiKI9emF+3eWdV7ebQPT8XJ4qQcfwvovbNV/NO+t91/p12xCRPLbU&#10;b7dY8mY7sHUtLk/Na0tq9b7Ra/EI3hFPkMIfkYgaJ1Fi6F0cLglVQ3LN5yaOnlZ29Ah/crazLtRs&#10;2/x3bM+KXfpofvlz5T+8vwiiwBuKlp3LOL5xXoNUd4G2ONHx3R6EG8MWOYOMDZd/YzwWzioQPHp5&#10;q+TXvUzmhBC13h3ODSC7PtBwG5cs/ic2iPxFN3LHyC4AF8zRtEs8bCg1Vx7X3TysxKVJOy7252l6&#10;TmH5+o72tForuF2sHN4AZqCAtM3ei8yDEDtkwjralKFy0oTf4vyaow592jI/sjZE2W/6XJx3NtwE&#10;QPH8d390C6se3rJMMUdM8naIVWcU6lCqbecOP6uMIcNhhLloqPCItyRIMZrQ+WbwIUyf680ByJyN&#10;iASqTO3lrzFNZcqwYhSlyVIMZ6nQrwmgQlM2Wa9cGf7BGxub7ZZ/42p5uZEy3uaUGuaCcnHXN13z&#10;tRO9+5hXnipr55pWnH1nsa1WXT62Vc3nOCqpC2/P7kofmcVdv3dJCpIMoedrfN5K9QvInDLC8Ncj&#10;ic9x3L14WWrm04XVqEWB5eJ1vZrjKlFMkD8vx0YMvUPjrYQZpcHysrLBbayy8Eqnm55uZ+t71o5V&#10;qm1bynhwq8MR9NZ/q8B19xD+upeNpbMfFhfl10YN6ym53LREUEmAxOMu4gLKEkdELOcCrbYRsQqo&#10;We4u78TyCmvS4FflaD1U5ZFHJqLAstv04Y7ZS+GqbbwRBpIUA3FFuhnUN+AvmIui9TgdlrAmDW+u&#10;/jqFVTu8UP0QKNTZXknpoGlyZAul4jzogrEK3Yzqqw7dX7VGpK3toeQCQDXEWKYGiGGszaByiYcV&#10;QGPyBh5EJe16oS5Gqtei6CC9OkvycuWGh4FjhJ7mS83rd76badeKSb626/GSXCxvdbtTnhoqKZea&#10;20rHYe7B0GbQPu/e1+mq2d+wlQ1yUPtBVHnLd10jlrstX0jW+6M7T3fobo/uotyQofaQAb4SGGLX&#10;iP0IgfnlumkyiUJL5Nc7zPWiztLL1YcHFya6pvzajopj+Os0oo5YmKVGSvpMLJ44bMf19O1ULy8q&#10;kSgp4416XPt6G0BODVMIPs6O0A/oVw1e2/S+Vjv7qHabjNbXPdABwVWJfCUPzek/WKGvhD5S0q7I&#10;qtAToGY30I+4PRDqTwy2XlEFL1w1bSxlV1l8JmrZmUcRwn0Gel6rDcimqzh97z5py3HjwXZcJbm/&#10;wcC52A0f9L1rLAyf7TQBqVO7vU74+rrAVrOZWtHeL6NKBwVwh6WG9C81lJ3NDDZpRbz7djVfUHLu&#10;BuDYjxJj4KCADPUeZIah+4o2h/K7hjy1TsELlhTmLKhSZgJ5R4l9iKnprt2FdKi6rafHAT7erpwo&#10;3lyQl2TLvF7nMwrOTf4bs/r+xbiXs/NLr5bkiHJrQ2NzZNTyPzX9T4rpdoWl5pJ1hRHep5HAMgVS&#10;z2uxQNtEIdq7weXWmW23JYF54w5KeNhGH3S91RYanX3tWU3eyoRFmTr4kLTXsTMDOVE1fk/Ipues&#10;27w2e2s4oqLoTBgDF2jj2CPQpt7L3NltbgFsGnhVd4juN/5fc32orTmrsEd9qverfH3dfKTyUF5H&#10;U5qdr+NNq4fDJnnKI5AAg+BgmlZTgPOqEFeifrwPon5r2L0+jkGpSmSWsnCRULkr+urX3NOgOpIT&#10;O1zzrUfTdjllgTednRqAG1Br5aYuzefvUUThhG9qcJkhH13EBMnch9+vyYA/wPftJwaWf5u1RbCu&#10;kTvsie/qlBHCpJmyB8ZDNc17Wity17Zqnu7yMGLzbrilg7Q1DdFyPFkKww0XMayD82y5a9yyobbw&#10;mZxF+GUs/Bm4CYGa4/ZGLPQW4XAzAOtL9hHwyEyBRdyG7aUDjpiXVzn54WzAa4JMcmCWoLksNEqs&#10;pWBPK7e5AdCMuLatNdewUwlvDbrK/YX8+77v+77/+79/JK/c6EV/TDYqGHSpR7cOBdclGD0X77wD&#10;5xm75isf7Dz+oOJSxySgHN2oqsfBaAfmnIUbWbExAJ3GKxZxEG2VcL3QVqgcDcgPqHbkhHHAoI5F&#10;cCN5oUdChy/TZXcFc6fF7LaL2tRa4VSk0M2hY/OC+abp2Q9NFLkVZt6snc3buRjpnbTXPd6Eos5w&#10;79D8aIXcRriNZCqp6TI8TndZ598FLZ66SaJy8bBH6HxZtGo+MhW5jXxufNedKK2cITzUPoet90X+&#10;I5JVXk3WaXXjZPsqX8l6vFY7i2RD9TYZny7sKmRXZ0upASIHJaH8W0ZurAqKAOmvZDpl6CrmG+TC&#10;oWTdb9O3CkPG2BbU/qQRaDacvp66Sl6Kms7zWr+oD2ThAb3NjLDxMh8OFd6rBHLyMjLjSRX0NfT0&#10;TltB6MrAvsqvCcaWCZmx18tgd0rvmZCNIRaY8bD3VzvEQ3qq0+YGtbk8MpeRc1BfOOpZuoZJC8o+&#10;qeg/Busltxoy6davpDMbhydAKMZwmYueswLOc6hWfHQRmGftMHOojrRDzKkNxlWQ3ImlD02wAp1o&#10;MrYPz00IpvaNAnaJLBuxM2GGoxkv8JrKs5r+VxNXb2bl7/2Od7wD+u6xsmEdX8pOlZk0Fa/qa7ud&#10;CbwNr5PImZCH5Sun261GpRHa/q3AZ3PAnGrYXL+UuVbbv84LMit3TfpatutsGaedrhA9KFaTsrBn&#10;PyN614Mmg7G/S8h2fBcp9L1YxVsbaefFq9h0QCaMZ4Ugp2dCXmfnpYzhAw1cqRXKivaLG1smEIAX&#10;W2dtF/8OSxCl48Lbt0fkiAApZSc2cNyGSkJ86zc0mvR1yVx2rk6ZusqhmigJIk+5xKk58xF9PrWD&#10;G5c5i2qWXquXneVuYELjAn6lDZ9HbEsctJoCSxMXtHUBXrCvC4UM5I55RxeaXL/UVs4yKLIxBtY2&#10;SL2B5oLGFygbHavWM3A92vyt3/qtXZ3EW4HfyvKHf/iH91jR/r4uHSTxnJUEUzc0yGX1ZW5Bn4UV&#10;5ZeaKXzPDuFlq5GTQDK3s1hAtovPoFvhJWqVXWklaoTZGDPyc/0j0ms1zoz5N+7muATS/5HuVxlo&#10;E1jlXXZURxaC2Kqx1BeXXubOksXWncf7EZeKym8Yr8LyxbC+vFR4IaDTaPrWCut0Z4f+LCFkwscD&#10;hbiyOrRdGK9c8M/qaT7JTpV3eia0ViXl5hddcbcYFwP8FezSdCmmxBTR3fXyUYJKPHuHDTHetNEX&#10;fvXYIa53+Eh8lUgoG59WmebV5+l5h8CZf71G+Fxp/2H14gpKYxuodTeeEZ5uOBoUZdjqlFv9GVIE&#10;a2DzvREfwrZk0ZZkb+vEQA/Syiw9y9Vm4ryIvRDRcLTccsHylyvxsc7FfmdfU2L4d+pmjc3Xxo0l&#10;o/U+5mygenBpaD9yVjKXqh7w3qRGB1DPU+PJmJ/5JVl3njGhpaRSrcivfkIaNZtJfPd3f3fPNVbY&#10;+34tXHzoh37ox37sx7aO0S3BGBv4/gklrr7f+71fo2ZCfIJRohGDpnGDZZFyNZ/CAL/+uhnqkha1&#10;rlvnwQWIEtLk68G4NN0pQ+YyzGXsgogc1OU+Bs4di5ExfFShBqhn6VVSk813yaSGcoe1pY++9O5y&#10;5MdlZ4v60B9AlHgwbyFhZwFw92+aWIUhS9d1NO9OIF1fC390/brhlbD9q+f8vTSNvgMLRleykpJs&#10;eack68GvUk/ZuXuA7QRlaciSdNmnwOhUKTiuN1ssmxcDRcJuwRUqVmM75bI3HTiMJvC/KI1SfCGP&#10;qHYZDPZ3V6LydW6Hd142QhMymup99ECJSsQDmRmlWkk265qjTclKmhR7P1ioh5JnsxIVbl5sS2Z5&#10;vJolhVIDA8s4N1yXHx+Gb4hFKk0GGjNxWwWXvbOdtCqopqbEyro25W0Op9XcAbRVJkGPGvLLomn0&#10;3lmnJlxfk6A5utJHZUsrlXtqosN2wi12RbnAb5rc1VsDpA9llIg/6ZM+qYX+ONmT+KFt4dXtTXft&#10;WlOKtB7YlwHd0IOPldOa4O0FlmJwkIkGplNQJbOzvJAhm15ck4nasModg9FQugr6MoqMrlgKKI7Q&#10;FzVuZts+5W+k6EVHqnEZ1k1z5UvZ02HG0uGObVN16jkL2DdP1BUbbhdcQmuJCnoiAjoj+iy/NFKH&#10;SbN2zFu5klthktfL7e72peFl887e4LnYTfj8NNOu/0BfCTY4LDWXX8oa0TSZcrQHeJuVlGq7Evfv&#10;rt1pCdkKe1ap+Uh3VzzdUcB4LDSxrQ+WlUriyUEyA/iyw018zGlDDoQbmW5sT/MHUUaCiyovMJy0&#10;OZfVt8J1vbDcprnw7qrCLaYmaO1nvkmxaXWHvlXb5kaTe1muoPsNzHZ6tLZhr5xSk1IMKMa3kQcO&#10;c9A0pDn1FIrPza8XmXuOAlw3tKQSDXeW5HFmigkNyoxjN5LJGdpUuh50inw1CbctCep9DWNL8A6E&#10;yuXKqlm4zBfl5QqjWcsX/XN8qbkPZTSlsIgRzjUP+Q6r7zHnfFR2bh96PCt3W0iRAduk9Zsixhx6&#10;pow7EKxbYrJT+a4MqrCZ5qVfdQyi4+frqHdhBKs5Qqt62RUYtdfjnFU1cyP9TvMxSrnwvF5zpbL4&#10;VV/CGW1qCzEo8ea8DN7NLWY4P765K5iPA9H1y4wcHOhCOnE7tbAZb5j3Gs2pCyOmjpEu8AU5L87l&#10;UFO+yJz8W41uwB2ID19Sj9rtgMM+1OZmDTusvEzaBXh1SsF5t6Ts/on/555fq1zCLaFUufxbPHT9&#10;2AREXhCTdZdTC4bYXx6HrX51zXb16ZZ3hrxcpsL63f5WVFVYNQYuK02TB8g6xTAAtmP9DmgbM6b2&#10;Egq3NiB90zd9UxEeMmbBGetGk9yRLY1kgVaF5tfeD+7QyqlXGwK5/F6/AbjnXtiYBCmVCWkVGiy9&#10;UQc3EaXyOLwd5WN7QhJoure0i6XkS/dj7DB3VjYEFKg1NM006A5/Z/kUqpiWdZvjI96ldKeykcJo&#10;zE26c3v5mlnlbvpVUlJuWbmZcnzzxGeKmZDJSp49kIK9mFY1j+czfHjWo1BVn7YqUKNfD+1Mz/aB&#10;MJI7W9fVR+aHUwajcmLlOJrwkRFuINw4SmwGMg11hz/aMFbIk6P5rLiE54XF3fylMsW05evNsVQQ&#10;s/hWCRpPefX5DpgOX8z7oi/6Il8OrAF14UiKcIXIfL8YHqaPEko4i3YX7pUvDHR3m6y72/vtZerZ&#10;UZ8E3c2K0VdN5Vf+RO3UBrcN9T6l6M+2mwn6PHkTE1u5uBW9clAzDrcK2y/FdKfL1WV0dxuwfl3C&#10;ez4URSqUWUyFIndXoIjIo3is+ayYpXPq9Ndqxj5MHrPhMNi5e75QPhfbaYOnU1eyvPld3/Vd3/md&#10;31mGLSoyxGMt3kNpgb4UzHwEzXaPzbXvlmkCvW+Gze4QuuDA5joVGzaRydLLnxvw05PyDoce4o2o&#10;s2hRqsk1X2IV8BrKPtcjxuMbTVKz7uxPghLqyb9YIR3PFpnI+pgmNEHX0bhy/YZnjmi60F0QYb+g&#10;qDLoHrZILv16M3sy6Ubyxgydjg8q64U7NgJJXrf3Jbi5w+gOHxLYbuuUCmOpOutuO9NKTXKGvCYT&#10;Ispm5njFXos8tKK8Trd/gwU+njFHibdCse5mLGUcEpjCtX2R0F1BX27tWL7Q/QVixmyHGZQee5Ts&#10;1DV1EE8Jps7TYuAq+u5Qm9h2HkShz4J/0TgO6fG6fATVdkbpnXyvupZreq+kbNsVd28el3FauwCX&#10;x8iabnRJ3oSxGy/5tQWNfN+Ve5m9wqbbHq0r45ToS1VuW4nAfjusQr7olJVZM6mNqwNnDlqUsohp&#10;iIhAvD4ejPpiTGXI265/tZ2PFgwVQvjhr0rKvN/8zd/cMyqhZI2yLsrLPk0Xxzh92qZD0Pk78wz3&#10;Za8KLY+0df3RYSukbp8y7QrBt0fIzZz1hfSVJ1/z9gU/8wXSa/YKlTUngUfmBXkWkkxetC+eob3A&#10;hnOH0taS7M2VMvUlJMxHmEEh3bCCwCUy6/sS7lKAvIzbbTIUTPg0320MGFwMBEVcnaWXP3g1M0nb&#10;L3zIGf2qYN94NugSAmfWQU/zuYnyJIyo8KRq25yi5LqAvSqoucrKU2kOumZe73O3tmMLHPjuJhyq&#10;qjkr6EkZJPRw6gsgVS1xtOVFq04cqfGazXPKJxovrwPUvM3H3YdMSFUIzUt3zpirCLyHSkieSu1n&#10;FU4j6B1+q8bmLRRknYsOSbZf+LYfQWGUbiWX0kTSvArY00jB9cEf/MExuIlJ5eXfEkr1S7udLVN/&#10;wAd8gJeygjRp1U9s+4ZAV/HdYGxSIx9Z/djUsppuAxj21ZkvuHOT8YWNhIiFmxTAbf6C8zi3qdn8&#10;ywtkcutcLACc4p3rQWZ+yZd8ybd/+7dnfgnal399mcRU2pu+o37SgtQ4lCbM72w1G/xq2z2rz/3c&#10;z+3jwvpdUoAMndsE53QmH2gDRwihkDj3EpbmUkMVdvW6KNjjzEqq4JGyH72cfbmmEds32BYCg0in&#10;i4uReXZxmTQ6VWlLbTZ2mNr6Av6NdvO1hHhmcciMP/QUcXU3ORSbkoQvJGmOWmpCCWhL/VIPTIYA&#10;/Jk2bKu5S0Ym0HAOJQGwq+nsvDxAaC5AnLX2BS7ozVKt5m410UDN0R7mII2WHhIF4B2e9ThqkcYo&#10;lfUoF417iyxdc3o7jPXxg5dU7Bw9FtIXX7Ztg5EEQfQtgchje0igh0JWPXx5yT1w1+r2uLazthLm&#10;6II+eLx4W78zQV7wHDhPlHBLyuVcj3lV4o4fKnR3qyXR1i48UVe1pn490v9t3/Zt9dudw5JOO+q7&#10;36Whwa8EnYTWZEvKZWEXUObLrZy0GnAZifGcPYWhxzTUNLQMT/vX/MnBlW1DhnANnRVR98JQiPZr&#10;6mR/tC47d61QuSdYQtXzGLwzguJrmwQXdNWBQztRs4QubMrOgVl9fhkZ1u8kL2jHycucIaPfSVss&#10;PQh5yWZEFx1pYntwCSCkPdwkm6sATNAlIXsBPrdSj3PtT7FRvVYIQ4c6xa5bf4MHNOB8DTFGvrU7&#10;TShpX9eLIwgQiJaXTgveyVeBjfWo7cyByRw0YmvSIU1qxXATC1qtgjq6XnrV45LjKrTjjrR45xE1&#10;H7EGW8LpMNdPvQsRjzCTMtWfPivkYoRZZr8Ik/CikuedZetdTY/0w322PbAeTHPSrTAbmLfcIXve&#10;XpYR5khNpsAF/bJh1OEqNN3+5dbDFkThTu/yhVcJxSV2h2UWqw1uZJU+mjh31uV2+56Z67e1Dk9u&#10;NGFsoteM2Ap1eTZUq1kuLl93tv1+w7kXZLtF09kStEVV3pKzxLl4pifX8j2jMJX+FWo1BJQv1Nd2&#10;mbEmmGEeMULMfbWdv4TEaMcXi159ddhaRBNnhA4xO7X1lIvX300K2sKkrbZeVwlAL3Y31HmfpVYf&#10;//Ef3/8bLEQpTDERNSvmaDuaXPM1lNSWEaosxRDIosu6Syf8YdGN0uoYwMbnDqmhkAcXkGS2eXqH&#10;+y5pq2AwMNt6idJ3LVm8NTAHBWRM9okFhbx8dWYLfKrZKUsZvM+bl3Uqb1Nz8Gq1OlDasE2HNRnB&#10;cH4TFxANRoeiEr3dltCEdYtfXSPD4KXhaKzccDKXzTX0t1FjThkx2lEBte4Yc+sL1bFoYci0KaCJ&#10;mlTqVzBm4Jt3A73J7eaMW7e2taTQdH2Y4dQttD9e0vUKaZ98p1bz0cUVO9XVv/FDW0bCWoXJv96a&#10;buCoZoZ7eKD5WjmiJeNuarWsXCqpchj5d7VOlW3DpxXkd77zneVraxr5yXecO+UJDd+LiUmlHo+L&#10;Vt5KRUm5nfJ1CbrfzlYN26awsIfPHMyQjeHmLGAX8FwulkTC8JEmFqVgWc1xRfDLUIvJjRbiRJrQ&#10;40KathCueQ9stOhcBbMSc+HqxDkxVknDW5XbqTzo/GFd4AeyqOtaxOtRgfnRH/3RDXVSGG0hk/w6&#10;NWZgP2JICgKYr0cPscSEhC/mlzhmiFw2phGoa4lMj4sRMnFP7Ald1bxG4PkBvrgwLq07tbzTvn6Z&#10;wOlrSIiN09WEPHxoOOVv10zORqgSTklGVYHXQOo6hiaSKawWZUh1mQN8dbR1CJPNf+9+ze8gpzIb&#10;pzx9Lo1rsn4pZkLDffBBkn4NUY/URMl5U18devSTqEUZQ+ZoLLKN51nnqqiOUmbLcWPjQFhfi2hN&#10;+m368tKLryDlGHdpaTM0h4sSSN3tknuKLjtcZCdhiD9EvZa/7iZHItu2CisfJ5AM7sKbv5d0HF6G&#10;1cSSos2D/T0uWspuZtdst3za4xml7xD0+a6qeSPZB53p4z0LixX9mh17lcvyhbuvS20aXmwpbANL&#10;dWgOtIvDYFRtJGA4h+LZqDnbr6fAtSywOuhIvSEvJByOJGXYHnNuJKsQvQwq1M72rlFa/WiEq1qX&#10;IKHaIVpb0wjwkKxyaDdx7oUIf6RyOUkx2YdD000aGpKggOo01FB+WV5QR3C2zVLSZuACHvgLEDKH&#10;+fXpgpDMi+H4/Np3VzjTVmfG3sK5iYasHrHVlFWdBdR6QXXlm6rfwASLrXKL9ctlw2csHdpTZrbP&#10;6nbcYFiJ4WFE0naH611EbNB6NFlo2LkJl7v1wkczisyRGYDmSfZJm4ZjhR360LZ9DZdzGEKT/QJ/&#10;jrvebJ9YV8Yv2dlUojmdlE+QSmJA+6vrjZYL+hB/XeEB9+LhOmluuIVEOUXIcFnhWFIJaq5afPKY&#10;y6AUn4Y1vy4oSqll0ma1QdFdqa7Tm0SXi/+/nN3brkXLddV9pLwDFyAlEoIbLNuJlfiEzyF2BAn3&#10;PAtYcp6FCySExEEiISQBso0d4zghJxJAHIS44CW4+Nryb+3/7hlzw8U3pLVUs0ZVr95bb71XjRpj&#10;jrkL7SUOryRf/dLHFnTrMsnLs+u4mq34VvAEtADoBQXmPKgiRz64oXgT7qWdvjjErlh440QMIOUK&#10;j2V43UPmokTgdVA1dC7yo6bVpY+8IBcPK696QNZVDl4b9xrbW/DzSDaR9v2Ib3zjG3v6cEAN/200&#10;79iq+Qtf+MJyNIhCz1gkiwGRs0Jq0FZNcKnhGtpGNoVcQ75Bi2SF4gqXOq6/LpI5Ik1C7FLiBgvJ&#10;hDxMeEwYsYjTTasBJeMYpehYQWoOLg0skHcWqiETSjl0La9M9QZVjqKXq3RAuagYr3Z2ypdz0yEl&#10;Y2Me5EfLo6yjSb7r0opdWjpbm/RxaUXD/G4ZqzJtjUKlFR6XOzIJlR6cDNiwusROPhs/ys4G8JBA&#10;o95YbbwH3TkjD91IuDbQ9XqL1+N0Ha/ZKEJ+hjXWo3CHvlxceXOPFRzPWSCs4O7f0q6fhlG/PLtv&#10;bG9ltyXzEq4vam+zwqMXWw8uZU/mXgGxJbC30LnBMvkytUtLx4U0PD82LwS7HHEd8UDpRkJuDiu0&#10;q/5BqUTli8ImF+c4MtH6Rqx6NyFjbd7cRvwuLwbsuvjS9rLw8vXK29gZXAPTm1e7MzMhe8ZjK+X9&#10;9OLe+bDvTWzvftvN25ffKVnjkmeS97G8aR6iAFVpKz2hqMP68YZBgNTrUlFu1cUQN1+klaHTUL3U&#10;QGyjC7x0AC8m1z0P0kT32uhecsm6a9QaUzv9J8G1Wu4OQBIoxpvXHCA7DEqOLqiSmaEtnbHIf9BV&#10;s7JJOvxfsTVixE6HFqqGCN4GAleL3z6uUkKnuSP9y84Qps8d6xFrEd64BcidgchBnijK5BxHgTgc&#10;bh9l5xRCgpSLOpmRVa8FciOZUW8zH6t/kNKpRmfw/XjRvKIe/rtxogto2uqCy3otg3jv4tL08iwi&#10;Dgr38ZZBliOWLLam8/vwbtQsa6/ZntbwknJ3KibQxqL7PJGAb7o7jG1dWUfxCTRF506nCstoythX&#10;DNVYFl3fX9BmoJQa8tQDyCVfRK975OOXdRSiwUvO5rNtPe99DkN1ypjA3E3do+L7v477v7RrU28S&#10;Nh3ucmQr6K2Xl6PvQyxgnGRQ+BjBNpwJVQMQFfCoCJZyot1YmevKuaktk+tewiIqohruxhU9SctH&#10;XNmy97oPemvMcblGPHNT+dHHHTkx04pfENWLcCqVHejfpEvVAMy/sQKSDF+hC8EHNyLSTQKBHIb2&#10;B+IPkzm3RUCxcLlK7bxsm8IFHMUaa808Y6N93O4jG+v48FR+F5V5swAxVgca5FZqhFic5L5CT4Mb&#10;8lefQfEx2RlAEGSVPuSqrEbhtqHx5Z/yjXwfc3bI1isWGi6r8k1mpNWrklfPyemGNZruWOJYRtia&#10;bmxeOl5W9WSFW3ZLH3uT0f7v8FOYFtpTe6lkiWb5eul7LXerUPxM8soBkgIezlsOcqfLKh7IbVFl&#10;cmFTrIL3Zuckh6EaLcFYbJMcDzQL0pi3+tsl2HW8hCsMZGd4GnrbFJu6NuHZIJqlOyxJ7L+vgSsP&#10;L3lwY3D7zsPfC6E2Ec4v6+WBdMBSbIeL2YJt5S5TBrJTN9IYWxhIkaSBrtticNCSBGayPf+ufBdT&#10;dHN3IZCBfyOlMC773BAF3TWN2l2Vv2ZnT92mZ5N9JoivgJpAXsj1vEbV1pjrIvCrbIibR1gRW27I&#10;i+XL1RvUly05VOU6zpUXFroR9ZjzKJAtgIqi/IValCnDlAqFCcxDPo/D/2II2Aca6IQD4L0xWJis&#10;V6pqE6V91ICNWfqemif629/+9rYFvekRWPByFMl9vOOFyw34+lZIrYInT2hz2fwYOh0UwJTBD4G3&#10;sfLtohfH7//iyvNt8rLnbe28czBAxN76du902xpb6HlrjAl8i2jfH1nB42KT6Wbg+u5/r2TzVjYh&#10;gTc5FemBX06kDKfEtpzKupZOtan7WtpbBxrGG7HGZgvKpI9XJaB4yxC5Saza8uNH3ZeatyM004bP&#10;pq7NYWtAglcFEDVklny3fbSbh77h7dcMtu72SxxM3lhWRsIgbaEhblcQXc7yr/ZgySKA8G9rZwN1&#10;qV7qx8BIy97EymK1cYoj2Bufp89dWd98IaRpvr7tXa5mH9OQzMI4X6vhi+uC6oUJrTQjJ1H1im8T&#10;iPwFUZAWpFPMU+fwdJTNdRyeJtcUWOMCNurS3P7GGk9yMIZ8nMzdwQvqooPaBgWsry+swHEa0Hwj&#10;WifxFFt81Czvc1/eT5+bf2groKrPNauZZIniuqyBkMS8mPwp7Cnb97uC08BFOpsDl64dOTjfXEVz&#10;Lcd0TPiD8SmnjbMVHoPej48hXls2VjLXhZJ3LJQaap6ZMzo/aQ9xH1ceXu5r+RHM/cd4iI3WS7sT&#10;JUEv4/spkJX9ROba2wYBsrmdVuWdGwxZkeYxJrvyFFWjUeQmsIB8sOc1Vi9ilqVsf0hOfv4aOMvm&#10;+w7397///e07W07O6l1z7Bs3k+Bp+tF0+Eza5rk9wrjUvIxsUvSTBUvo29wQq+s1EMwrBoJJ8RmV&#10;cxms9vHmZd2d6o6N+ayIyvAbYwKsUR74A4diayln6Y5FkJcdaHgBTyymaUOlFoP6RoALe9HHNFlV&#10;ElkBepRhmhwqT5VYC6XMT42MzUD2TiDoOm5YZWDMYVow3nqSu0RoxEATXwF1gzfwQ7W0K2uHz7Uo&#10;M3WHCYgIv3k2zkQDkj/W8FC6CNzhdAx/3DCc1JxkKu2waHj7bRQXR71ko3h+IPKxfL3+A6Wa64k+&#10;direFDwX8ev+K+rmmiC+4F6U8ysGYPkqL91p6+wNnlKAMOvsRO2qfMdtj3y8K937Xk8r8ZZsoDeR&#10;ps/6yiYRPQwNXctUzS88cjG/vrsQMfzaktrkExUUyiaAzhqI766S48/y749+9KPdD9xNv62dtxbe&#10;N3S2j2Gtuosz91cn1svdfYHQl3TcQvSg4T5OsiTOCxsxWqss5HJZpq2QXfrmbmoPalsuAMGNgJ1w&#10;6yyGr8EKptLL8+sI/JRGyzUkxECiGjRRDZSqjVVSS72SPndcR2NjF+nEZnjOAmM5iJDX7Elb3WWG&#10;O1a9Hky7lGBggVk5lZhwybaPxtKX1U3Sd6xLePXNN7P6sQh9KP/QCp14ORzkynVU2UTOucx8RAex&#10;aUJ5Vux/S7HH6AnBLubTZ4X37Lx31HmwyQOqF9lGrRB81QDaR4UQucETyW5Weghp6DpmYdY6lf2v&#10;+pRrUqYIDJ0L9GOsdLhMUmmtPZRAaSG2o3SQL4NiQpZx7Lq2l/RAIPQKiXXnIfS9zn7wu6F5QQLS&#10;SzkAq6fwnQ8i3M16YqPwyKKE5wVpaAJ343TvHtmTcFtIfu973/vggw+WoCm2BxOXqe3qDLrtL+9B&#10;5r0xaq832hBr5iVc2wDZVv6e2fBCEn27OF1Z7E1Pa1UGhqfC/X8ZpeX+W5TxZqvspIkZzcjveh+G&#10;hhBFd2g1gpz7MqHIv10wKjwTq5ekIE2QVoa6eZ8XnI1IOt4Yobk2k8azzKxvoWQ4tmtP1I6svnRK&#10;sjbFXVgRyPbWJSnc1JuD7lhrFi25L/mFW23KtjXLZRVo6IusRHF0sSMtqsc9hkvW6vPFDc+L2AVN&#10;onA2TJJAn/0nVscV3rOz7wpO114iUWCT2JGTIqVRq1e+7dPpUXjw6VIE1rd9PHtA03DX+Kv86gXS&#10;wwqg32R02ca14Zs+xWTuTE685MtgwUXWAV1qoE/J4gJr9Fd8Hr4gMN48oiIQGJJFor3ASO3rtdez&#10;MkVWC7M1u4asxlfV97uu/+Sf/JO9b2QB4IvsO+Xr796CtKeb9/Dc/u+5lwnZfsh2Obwj20PlP/uz&#10;P7vtoJ0qQ4UVW+wqcgfN4zqUAsdHmheKzhJl58TZEqsunIsYd4MC5gFOVE6HnoCUy1rSBuxV8roj&#10;K9g+CZOTLQ2RVsmhAL8Y9MGWAIwwdcn1DRQUel0Dw62xgiKmEVgIXyXluIsV5BlrwgBIA1GmmiDS&#10;EkNeGatLFpWvFAr8sKLzzrYPnl8g1lURCdRI7EXbnjsulXAvl7JxvaAhaZAZUd9X3Im+XrkiNIAp&#10;r9yj+QozQj/KJiqDXwtXB2fD92qcJx5nqadl0E8BawRm58JQgG/8u21WCdzYI8bYwkzP4RrR2W4s&#10;UAZiOQn/LMS4HDmg2n8jerTjcWS1EQ3BTIrV4GIYOGkbxY2VPmGYDu5WPSQ7m6+hZKrfAxi//du/&#10;/YMf/GAqbXW8DfrJHFBbLC/h7km75d+tl7f7MQmr313E3R60KlnLrRKW1vd9llF8AtsmHmguQeDZ&#10;xSb3PZwL8BbFubuE0spxzZTtNeWOYs8Vzx3lsiIaI966u0gizX0IYnesUt88q9zTlvZbupEF1ZyL&#10;PBxdqBeGN0akmAcTpmrmo8pdoPC7NoFAZs1ieBpiThmKkJuwblxcygVXvkNR+NCcJjdUs7HYoSpH&#10;d3bd3QaPulzzwKroY7he5Ajk4gs9pDUGBtFDZ3IY5YCP+hyK7Rc98a4NPhj9bbj9rXZ9iBM2dC3D&#10;sqFIVr6cICQNyEmDh2/Upz17mKGA010EMVKz6g13k9T1gXIaprlMRM4F/bJZL5HAT2xZm7bh1Djo&#10;ubP0hFVej3PE8n0N2DtNQpgcouKE0cO8gbS8ynMZxXJf1BTbrAteyDe1kMZwDi0RV29QhjB5NePM&#10;3p76O7/zO3sY8ed//uc/85nPFD/Lttti3sbFmq3AcVsyb0/De7F3M3BL6am0yj/90z+dQM+P5y/K&#10;0Gojtq0va1/Yoz5HX+ggU06cwsJJm50tI8wj9r45aP8F/Mrem0G4dDw5N3zKy8EOB3Pz+734H9Pv&#10;OosOzAx5tqBQhQ0d5dDPOgvBmNzE5iOTpQDkAUVkY/s+tgXXvLLKXt+IJL7DhY1q6LAa38UHTtBR&#10;cnJ2yrd29xFnVrmOm7lLgmFLLCWJgqHAlAdY5yMERKuxPJjBfAA6W8LBqB0WvKtf2UvGDdq4uaDc&#10;aCz8adZc9yKr7vWlWCmlBjnLoPR8z8A6wLRg0OiVGXH9nuInBxRA/2CAyv7XReEK0UYNNe641ShE&#10;6Ft4LA0eppW/DCQJ3oMhfJMhmhnUqaseK1A/hl1Vm5N5K6BkhxAzXHN7ES4gG+VO/uK5ieqx/Alb&#10;GD6saNybyllnOPRY2YhigP4tW+i8wNvqeJH21a9+dU8ceofGnsTYXseCdrvS2/rYtwH3FMc67tR+&#10;RWXZecGwTWfPw4ym+7gXse7sBLaECbFVDgdrUuoFl5oH4JHqcgkgTZMc0cG6myUlcVG3szs1Pc0K&#10;xK5w3SeXrUbY55fCIa2C9FqhGXc8VgO8/6BB/JGweP9eoe9jqpIAT3alTAauxtolhCPhCkxrMpDR&#10;WvEVREWBiLj4AL8MWGiXOmlitijcNJNMy7ySY2FolCSnjOEaVBQ8gpQcPPcfVsHF6kfq2Me0WmEf&#10;W/km6iYWjZMc65hssr9M/ojQF1D9Xzn9qKH6awzkDA1Im5a3PhUr5Mir/QP61zSaDkwt8a18R7xn&#10;i3a63dRzfUMfNR3ZUjorI99mkSZb4kfYRj5+ddDnUieEzahylpgXY83GrgZ0L/KJSiCG5VzljEoN&#10;XEEUjJcyrHHUE5W2a7PnMfbA8jY0ll63Cl5u2jNze1puGq7xBPqmz1LwdjB++MMfeti5l6x6oeiy&#10;9p79ILZVifhnLGklO6QSz9dlzXlpCEk2susSBp6lhjC02q2Xr4PSrWwY5ls4T6a8bMlGrEuBx3AP&#10;7sEcc6iHqBGGRSI8v+8jMkS/dbyZ+pa5W5d4hX5rNvlATu1GvyGJA8zxn8nS+s6qx8AIgzaMksKK&#10;ULBQaQ3aaCL52qVZ5gdUfL6NsxSkRX356hHLN5OAlFjHysUO6yTTCc9NBnoQEghRJVVTifBHcFX5&#10;fs1VZFZIrQo56XqrhPixZw1zEXmgU69sY97NKdoUZvmgmrp8rBU0vPkRTRviSpbgOvtIc3VpoIcy&#10;PubX257MOwPfRQSi60i4j5WjV2l6ac53ZNYM9dcFfdHrppW49eqmW1PUSRCS1MVK4yQH7PaLvWd1&#10;qXnJd3nZLUFvT3VLcJsYK2x1/O///b9f1t5Ce9sgHhYSsbNlqXkNevVoIFxWyNHMLMvArbyZT8tW&#10;4e8ZR29BeTCN2MuWDbFmvme0xjDfdvnelbov4Ox9e5uTtmmzpwb3XMrmm3XnC+FHwyghAQGZ5inQ&#10;BMOKRzjkgpvLylYtGIXqPk7I3btroo1jEQblJOIb8oHwIAzFkNA197XF6Nl1l4StCjUg9rqvysiP&#10;fqW2R04Acgc1LqqwlRxvVN75KXogAxAAqCYGAvnKv6tdicKaxnClEWL7HzMNRJmbYxv6/Te599mr&#10;D4j4WHKIyYLk4pLGGjiMdxFMg2tz7emkzf+NnWmYGtUo3OPBKpIJv26OW9qTEFHU5Lnkv1qn5V3W&#10;FYppchnwOgRvwT9lLhTlSkuVGt+Mf9cI8Ezg1BOEWcFNRUgfea1TpRvSqr8h7X1+y87bqdjbNja0&#10;RLbUvD3lpbNl589//vM7tRdk/7f/9t/8vszCe9l8MpeXvY5q3df+p3/6p31lWdZ+JLKuygtIpu0j&#10;BubrzJ8JubLlDErn34gnfUN+DTZVLPnusZPtiS8p++/YRDKr947Z7ersie8laN+KNOXAf/KNzhFN&#10;/07llJ1iAlQvZ6JN1G3RgKuXS8wvLpyqWUa1yC1tuegmbTrYxEjtKHF1C/CoaG67Wt20yJUQiJwG&#10;7b/2XXloWUREdTV3tiMhtQVjU0I4GPfirGXOUnB9wOodk0MlfW8eAC8W6cXRgfmYjWgVRHcUWq29&#10;28tvv8lt18/tDu43ErXqzAZjX+VIpLHutyauXKdqQ476fcwetj0UuC0fjoyaDzs1e0wYPNqgVpqB&#10;nsnNZuxK1ZBZ/b38IZaP16YU2UAk7OyNwGvmypbSujRL60hn7VfuPgYvZpSgRS/EvXmtSkpe3YwC&#10;yZ0lpKx9mUSH9GTUjmWl/bjJPm7H2Q/XLqNN2rLzdjO2rPZakj/6oz/advOy8N7Cum2QLTaXjrcZ&#10;Pb6ul9+jWXZeHvcdzh2tAfl3SsojuRs4WbrCGlweFg/5N5LfBcc6uqy2rQzMXRMs+e5BlN///d/3&#10;+r2tY2Tb1PDN9Rm+uWdtdsyWQeQLonI9d5Qv4jwiodls9zGKBm/8KbUVjCWLMBFNheF1ZYvZSaa/&#10;hNLcFsjWjylQZjBK69kSjZZksi4OFw4I9rgjWnyxmuPKaHlZX8gzOT7HT6kzepeOgvROjbRKWkFE&#10;moHAaNw0UeAvxsaryadVhhB7YRRfYb6CEKaJJGAN/vaejcXVPreIaKS8Dr58n/9Wc8ktSjUGE8P8&#10;113hZgcfoXDT0+WccmKDY71upYHyLg41bqM3/dZ+NdiZO92LR9Dr7xh//QGESXCD6FoamdioWUhq&#10;bGjLYQpILrXXRaUlzz4u7O8WsLBfywbKzOsCo2R4MXy9QD3zFupkIJ6FZMGwNstZS7Ueklt2M+ct&#10;Pe1VfyssHXtr9towc9nZ+7InfKeWyr3NdRPPEvruH27Tg3qgkFai9QPPch/Q8FkYtHp6KK+lZXhD&#10;kD/9V78kuy2a3/iN39jqeDsYs2gp2O3N2eVBlKm0jzN/ms+WOWVPoWxNvUztl8g38Xi17FSaJma1&#10;tecpCcLoUatIXuHOtVLM1KB5caRjjWMUvxsCw0sEdsNuBgycgF3f9UIYE5UI5RFlZ31EG4bI+FG6&#10;BQRR2nc2JfH5RgS1wwp6TUuT4ytO6YwnxaCBCmGzQuaUu8w0WmbLzVHML0M6BTEw0mEFmhQghive&#10;WQ3D6/pcqTsN39i+tbPvArj7keOzUMEADwPSj1BqXW1Y20GOBv1//aimI4GPmuuDi8jroNQGARvR&#10;KDUQQqXuwkBa1D0qq3mYGWk6RT1eJz+e5TyiGvTWv1qRMsjaldelQm6+MUMlhMiDeoXMPiIrR1+6&#10;o52+D8epCc8tM3eBPzleh70U9lM/9VOLn603twKYhCWsqe1FdMt0G2g3D7fMnBDvXVqb5bjxcu93&#10;3osAMRWp0p+SXBlK0IgGk9PeX/iwgiHE3jX4+uoyUdNq7wz5zd/8zT2+vU2YdZTONmH4QbLpvPy7&#10;mWZbGVPYa552cbAvQC6OlpHXcm22B7IrA79r4VET426UqXE9yJDslS+YSWHeT+eyZGy85mcy6KSP&#10;m0RkRjKjH2AdIHJqykh5Fk9XuLPFlOEsM0m+aSH+hP/NGPAXL3ST7HykUv6KqCY8DXaQECsyhEAy&#10;r9OLghpc83UPagBCg6VcE7BUTZnMDOQV8iPhMVk6os8E2tF+39lY7T6zSh9S6qDbFc3aWKVwh4wu&#10;r2C9QkBU3bPwnSxHk1zVqegCjle2FZNUAsTtvl4p2dkbzBqXEfJl/lj3ljlAy/xrFAkPYONTKuXj&#10;iyoqiCurgAujlJ0hOf4BfobcsSgcsEVUwLIdsJdGl39bbC5JbddijZeX19I7nZfFbCivZnnNC6T2&#10;f1l7y0w/Z+6Rr+Wv/d8ieg22ubEvDcIK2lIDA6NlOrtueKUNDXeqNYs2k9ylBs6Ihw2xCWapecee&#10;BZxu3jU46zxzMjlbRy9lb2W97ZqZMFFeRjiBM2f1Ky87T+ymq7Xc5ruXYbkKSU+ZKObTSvrTkmLa&#10;KO+4Oetmt/i2xq0JAFj+sgAE6SNvXmZefq6+nSWq3vhC3RaV67g2Xd4VEca6HacAZVgHveakcsvt&#10;ctVGAFSEWKyItCi9Q/a8AV5yK4JyymX4yogXzZyVnXe0Cq7XjTtolArov6MnczqlUDSt13t29ruC&#10;0LnB9giDAjjjNaZNZ+/Hi1e9qHg/XjSdLXEEui4MuG1CmSZ3RuE5LExDYz2GWE3s6ayo8JFYKx01&#10;Qr1dgus/xKrjhWvlm5rDp4DJcJQKKCOWYq6zqJcCiFh3NIriRnwwHi+Tw5Xp//ByDKtNDXYfbC+o&#10;W2qT6fzu4nail7C8YGt7AlsOr3K3AbetsS3arTo9guYHcNfG1xl2LJd99rOf3X/Wsb2rGSDL184K&#10;pImSETi9mAFsp8oUFSSgLZB3b/NXf/VX97TfJolJW1Yled39XMMWy9uG9l6nWbRXPu1bkbuHucX+&#10;Pgq8qbTEvV6rkdkneQvqt1sEH/6UKrGUz+8rsEW+W1k235Gq5hXWxRw895EE5Ck/2qTSFwHyO56L&#10;L2PdaKqLSqMUHeuCewWajZfY+5AZr6Rm3Y3YtlXsBcuNX0Oz7h7BRRRIWZQQH1EiM7VkjlORBFDw&#10;BNHNCcmpL/DvKPmCGhRewSpE+dZzHOuEzNvaednZhJDLsyoL1YRUHtWlMXKSmuTcZgx7WHJBN1DN&#10;4i4oL5keQ2ft7VIySiYJ17t5RcfUvtdozfOS8vV67HyQu1kd4a6Dr/m5KrGpRxNiC+NVtlS8Vqy+&#10;NlHqegGk+bS+G+KuTKNv5nQNTm2ZQoCJ3jUYi7YPsMy1MFtSW0paLlu2XYb19IXfNNhSeh9X2KLS&#10;Y0Ibet2XvyZKavaDjXsd0lbQ0wF0CggmpNUo0HnNBGp+LOSsy7ryhbDGAnITye5YSs3bgaGboNgK&#10;eoZsp2JdpvwMWVLeV9J3M3BlFwqr33b5vvT4iU98YiZvb2RL7Ene19ZnhWe6RZlBGZLHc3RpgpvK&#10;dCUmCmtfr8wEVOQsXlDxer+LCd68CiAGYKmxAtdAWPxSvqgkoWfsisHXSA+BS3iY5FOSyycKV09n&#10;Q3Ltm7wFWjzXEUNaR18C1J6Dah8mGlwShg8Tmmxkids+fBQoBvw8GKR0noT31wB4ZmN97NzTr40V&#10;raNCXgFW0wVPpCjVYWcwEjouvSJNyQI6lNlBLDmJ0kuzxwGFkL3TOH2uFfRswtRxDbC5hUb3E2KM&#10;uK0+K0JsYieEM1bu/skrWcm8TJ0+15fhCfOoxvC8gz1hvo/CKeErZJFKeU1HfQ1xPRj46cm0Rpf1&#10;lox+7dd+zU5r647t0vrl1qXsZeR12XbBUtsot0cgVrmkbEt6NUtz67ialQfsbifuO4dl5Ky77ksH&#10;CqfqeonVeKj7BZBrgLn5YN+C+Zf/8l/uruZG59zVL6v6ddqVpz+VZtQS8UbcRcBugW65vd2MXTTs&#10;WAZfajZ3Dvz1mlE/+ZM/uYXz0v0qd8rDdtOwvcSiIxfkiBXYBVJEurGQc3W5QbRed/ZiaeHcasyE&#10;sY6djbTCzaDzS08K3ahMeZWyM7/ozoSiOAVQqMREVY67jeNSCSrCSyPR8gJVciBKpmKjskogIEbJ&#10;oYgodnZKSIb2ymXYK4o+/IiTtFKWUgqflgs3jZDwnp3tbEyhTf4BwYybL4r5m4YYWWzTkgElqeiV&#10;V/C+wAgUoBc/+bj2F2JnrxfTJBbW8eqjV9dTAMpJlC+k74Wn0QN0ZUDvWKXbzQYCiL7lWSxEdKqW&#10;ZaCxmoyKBFTFA8g4WAFDH5EgUVnBp4QYt1U8fShJwgoeO0mT3L1eVk8It1zjRhkcVrNs+93vfndr&#10;zAnZWb8zsK1n6+6tpvfTJxOyZLdXcGxnYI3X1ybGdFtem5zVb7tDvl5a306I74DkiKJOAar0j1Ei&#10;h3WXroV9XtN9hiw1f/DBB3400rdU/LaWHx5bzTYutoOxnYoJ8UD3LgI202xneQl6Vwnru4/Tfzl6&#10;lwWrn5AZtSX5oFhC9wNdnkiZORZAvEZ/Nq7XXR7FqHKZXvIFrzlK38UFTJyFQ+05TphXHyHh8zhF&#10;Yan8RjdNJKPJNOVIJgbFYWb6eLOEQS+Bhcx9bBmrTbckUI9kBWdvHFGyVZHRw4EatHXdRkOpwJqA&#10;/LsQCXY6xzoFQoxYnMI5PKGUGpeflKeG55vfn6jDias6iUTXLadWcDZQYO3jozuBGnfqtsFUNXkr&#10;CNLh2vOwk3A+CD7UeeijZYd0fMeq12V2yAZiY7Eu4q5MZkOriUCpl/Ous4nV136rjVFzwAPDB0uy&#10;dM001kCw5amHF5iGwbfZG0VeXpi5SnfJitXloD15tgylcsI94bunzSZ2KXuVW3sur229uWv8Zbff&#10;/d3flZr3gMcqJ2HlSV42nL1LZFti71d3l8u6YqUJGPMXe7O0FHMJw1gEw5Ad5Ez47mT+1m/91vTZ&#10;0JNjhbj/m0gG+PYu9o69bVmsyxLxku/W19thX3be5vKabXXsQY6etJu9a7nMvmP71JOz/G7tvNH9&#10;xHAKR0IqRQy60fxxZD6jWMprUollpl6M5Vlh5eiaUjMS4OM/qOuontqPLsaiFV/IU0ljGuTD/2HU&#10;g5wRL+FZWmH4oAQlN65t/cvttVl9SXZnxzqp8+oJpVgBqGARerW5iYJ6YaJXwRuqBeCERN2a8cUV&#10;S7ef+Pt//++7cOuLrTWqg/HijYKzqRLoj2Y8lDv7eJvdgWr5UPdGXekp81KvGfJ6yKpEYw5I+Vh1&#10;ybSy6R2Pg/gam/6JQuXrmJWtaDDPcWdBp4I3K9QgXJxwTykDAUU9ktNZDf5pQxr5aRjUhJT6a6NX&#10;RpGA2US5PF/3PeG7bY0Raalq/3ds9bSV5lLbgmFJeR+3Fl6eWnbzFo7lxI24vLYHIfZxlVtor7tF&#10;07rsm4Rf+MIXVpMJoNuggXlRvWqvfJEXbPC89N56dml0j2fsa35b9nZlsPLmjyXZPRG43xPYiPv4&#10;Z3/2Z1sRT88JWSJekt1+hZ8JnuZbWX/pS1/a7cHNMb6WsgX1BJpaPBw9EAbdOlqylSVd1sTMov0m&#10;xxsjLC0Gy1BqEKazIDKiykSBqEytV8Kp1L0BGaQUHEVv0iR8A+0/w1dwoWCRK8eJL8oUjDybhIh3&#10;80AMZ5TsXIDg59prFs9VFhS6YLtrSiao17I5KX1ICz0fi6lsQbMrh6XM8STGjVkdcb4sIcTejn0b&#10;xS9TePt+l8B8eY9qwovoIuSSRptAuV2ScxkWgo9Bb8hdRxaxGkCNY5IQlMIg3sQnQfvIqqmKtRfK&#10;zHlQP1g1BrQj9jAWCdKwSjWUNG5C4kEua3TtDXTZw1KVDCT/ob96TKJq7K99ZKX8jYTVeEZ+X3He&#10;wvkP//APTQbLX5O83OoZBluWS2RbBe97z1tLzrqRzQ+ib+G88irXZjluuWCZeoTcx2X2fWNweZB/&#10;919utWvxYF3xEKnkI7kAqivbt+HxSZsOmy22xzITXIy7V76V+8qbTrZq3se12WXBUrbu++9XYLZF&#10;s1S7KWcW7fm/PWSybD5Lt6ExEDwQvfYbSxtvUFoXPygsL9i2gnPr2XxammAXwy2sSg2L7cKNmXEY&#10;ARJuCRnnpfVoeYO0eOFTQ0TpVtA3lOAManYRgswrt/uH4S4KazZldEwNbLzRxDQ2Mk006UhsBKCb&#10;j81DOKAZJS/+hIQz4lEpuwoijkjDoIYqxqYeGlhdAbyA5fQbxRR4i8btO/siAOrcfHRjIFnitlAn&#10;lza5pwavvbQJNYom85arfIxYX3KScMu3bz6m5A7cumM9op2/r1aP9lnKARFiOUXHlLmMv7hVvrjF&#10;g+TjhHVHYF6ZKgvUyH2tI4RWpVdQpOcVrrEGjofmBHoEaqvmPeewTdtlugnx/PIS8VLzyktzdqiX&#10;eVf229tj2haS2q9+Z7etsTS9LqPv9p3dCJn8/YTKbqnJsIEcuS8xqISN+y8jXKbl+tWbh5ZxtkG8&#10;l37sC4Guf/2g0bYjlqm3r+L75UuyW79vB/xTn/rU9JmSWyzvMQwPY0ztjbs2WzvvhuFkLvmucvdI&#10;d3Gw+kmDp4c9ZoVfU6Q8nQPfVka+E8nMuR4cSq2+14BPTV3ra0nI3miMpa+SIbYudddGnqKb0c1n&#10;juuLV3cYaF0oFoWY01o16q4elx4uW9+Lj7PFJh20ibHk7/+9XIaJykkwDQAn+fdjQ8T8HMRrPpZ5&#10;YbgacClH2qZDNdcvmbx68wchOeUtO3ve2c7GzVOPNK9nIaFwNcsN4ZifFHJqqqvpbG1UPsbSKyUB&#10;DYgE0vBj+7bcYNdVkhWXwXPbQys8IzxfJsck3ComN1whWZoJut+knPzLg8yB8FUDS5iPowUkURyq&#10;ko3ax6TaR9aGzgr2Njq4dnYrxH/8j//xv/gX/2I5d9f4yxpbYI5ny7m7wN8XoEfNpbNN/0tJS8FL&#10;c0NpeWopbGvkwbU8vkS2YwV5fKK2dp7w9VpOXNaLk/ENAhE9dxRF03YDsTFSMXyH3Zgpv/X+DlsQ&#10;S6PTYUOvwR7H3ip4hniL3ud+fKxm9TuWl+1RdxWVwwAA//RJREFUrOUs8sq6zSJrsJr1su27nZBN&#10;VCtPssuFZecVlvSHj0VD66a1t7AthaG3SgfYd7QIVd+WKBzQ+KaeiH354xJbe3wgXLlTE9XQxEYG&#10;dLJ0wIcYnqeYmRfW2Ax02VjGvxyT3Iuv62JlMingI0P2MT1dZBTpJhgEAL5T697N8OKlSEkH97dD&#10;SZYHDmX20dQVYwuuENCFkprpbrhYTcn3vchQs7nJqmgNTdQpU8DO2j6wwrRJiXseiQmg/jt1g43n&#10;sqeCeOuozU0iIaUZCOCbDoa7GhKlDV5CrTY4WgNUTrgu0FilndYFLQUIeW0PloINtziJwMgaIKnE&#10;HbwWhhtLaqB8wKbeJD8uJ6UAuuFuaiRE8K++jWnmTNSWh8tuCIrinuvY4cUUHnvY4S7ZUpsd2+lm&#10;IDffdqW/Ywmdr3dqWW8Ct+EgXa6SGhIrPSlMKxpGd5hYY64ysuXoDbqH/3YsR/ttjgRuRTw9p8Dm&#10;lSXc7W9s2tgNQ49v03wmz5wJ2Y3BjbLF8iQwfKdW3gMqW32Lt+GwUXZNsMuFwbJtnOnjt1dyWTYi&#10;8404dqnncQ8dThmPzWjvf0tgsGAshddYZpQNMUR4Wm8WWUWKAuSvVkWuBhQjUBRIYTNzkpUFQjEi&#10;oMhBnh1aUmOKLYJqk/k7VXZyAcFxDukruhbUbaHslKfvxbiWk+Mo9ARy6y3NcpYsocb/8ucDQxZR&#10;Xq+1ZBfQdmxcT2jcMF/926BbO49SfLnObowIEtBDthrDk5VHb/tU0V2zW0havbT52I6din+PXheO&#10;WHWHK0+p9LH/KjkjyTBleOYn/JH4sLYRKZxXuARc2On/NfkBNXilHqOruUOwugnDx6BeS91zELpb&#10;LpEjMFLm2lsbpuXrTCN8GWc/8LpHHQThWlqA7MJ/i9DlMgvPJZEtIV1VbBt39VNjNctrI+UKkyPB&#10;TY6UtwOPtx7f2nkrTUPTWcpjb566rnequYR3Yr9UtX3k/cjWvnjiMV5Z1bp+q+Al1mXnaT4l9yyz&#10;5y6m+db1E+WpEsGySNvzG7ti2D770rrkQsM9pbfftJ0aS8R2eHxJx0Mgsvnam02FaxMMhR+xnVtX&#10;b/QbrRpLUu2QrMYEFo0ryMvxkEweByaBaMbeTLvsRUIMDOpihBBt6O8obHONR2UIwdUUyNHO7r/p&#10;xHCpnYszIT2jtJokRKTV3BB4hI9IaSxqFJ5BOmmS9Q1VZa6hfOqtfLOBesxf4W3+3jMbHr/fh9hf&#10;ANyRcAgWGRmgxXBhYzAe1azwJvZhRlDC/X6sJl8Ga8Y4NQ0b9/ZqrPwEU6OMCgkkJ3MiwS2AG3H5&#10;NdyjF1/WQApr5ksfsAQamRJ6a4SHPjcSLowx/hKXcEZxa/gYdBEeLR7O1bggSUkJbl8L/Af/4B8s&#10;Z1nnrnLZdkvjXfiPUTYrdmrJa6c8trGdin1c3/VaNK5mO7OW2Fs7uzZaBvQE3qQtqS3lLZdFaMQF&#10;bGEZtRjr4/vz/B/ufVFvclbYENtr3ktBfd96yhA1GmysPdo8xXZZ4EWg02rKr8GW/zN5Hff1Ey/d&#10;HXStE7fEnqruOA2xNdjCfF8+3Fa1b99YRU6x5fE9n7eO7+ujH18qSTc3O/MsmhU4nCiqdbm0lEY5&#10;9EaKZtEmzqNuQhLF42UrGWQCI2SBc2VGj/j8KtBYOya8yC0Ebpa4dvGaEGN7KiHDJWpUqUCf8gOu&#10;PsLWENBeuQvQsiclWw+FRsaSgEg3ErFaOEsUBgr5xr0dd/btGwOU7iJIGRAtr6zA6f04bmB0ythR&#10;LaA1yEP/PwoX8ds9w3ju2plTqXr1j4LX6w+KNEp0z4o7CriKipitVzpQoFDxcR0XUfMinBUIf0yH&#10;NypQnI8zDVljMJe5kkUd7fd//OstxmESj3PrheuKnaitDfeEmYnNpdm09ZDZsqrNiuW1ndr+wCo9&#10;feFq1ELSStmywA+J7qxHg6ft/q/SL3m7sGPdsHpEI8a3KWdDo9y9s3IZYPd/j7ttQ2b3M/dxkj2t&#10;vGNvmFtqXrLeT7fsoeYNRM/l0+1UfPGLX/za1762xDqBS9C7Ebov4Cxlu+e5ZhtlQ4t8T4Ds/wTu&#10;MbvZvnloGX+bG+kPbTsVyHO5d9G+7kCnvG+VF8ekPMZaDcQogNQRaFbWN1SxrpDXBbxYVHIx6E3i&#10;6GrcG4Y31eKkPKjZerVwLhJdl+wsPcubJXdMNmJ8EE2FQ6omBBleU4SFS9Iekpl/UwFnEYVXAu2R&#10;lBpLHOlCW+CHJyZQvsqf+JVf+ZV1IBcWjlBI4s33Jf6b8ortclAFAv2/Se0ac8sp8EAEtx75KIUj&#10;X1YEytVTuUh4REUj3gYNoXG2mITy5Z0VIy6s+Unj0q6xxA/wndJ3pzjskvsCmHWxE+3SlhDSgrTw&#10;UFMbSTxw6vhwAeG75fUP/+E/3P7AuiwVLsFta8Le8XT2FlBpeqe2mrZ7trNbjS4jT8IS9xanXqmx&#10;4NxZv6Wyln4hZeO6cl/S9LrRcO5CGznvfHZjr3jQXjysvN8O/7f/9t8useq+HDqQp+0WzttmmVHT&#10;Z+VNKlLzntZYdp5125TYGnnPZqwwJZfBbdTsEmE1M8TL6nhhOyebvb7+9a9vc2ZJeYhNgUExybPI&#10;Gkg68H8fhW75sSSiwFnuaF03ldHYngIfS5vXYJH49LpxoWzoYj8W3YguUa5yNkoxsY6Zxf4ayzaa&#10;yVB3XFzlu9ZPN0hXxlXefDC80VOVaXQrdWiGGEYsyT7yftMPgc2FPuYaOk8sA+8kWrZdY1t8xV3l&#10;m7ucfVvxGGB0fGifxNyGPfHJ7HqdfUkTUYptRsYkBTpdHGv/sYVHSwyIOrnzzvAPEJu06f8AN3OM&#10;7uPl2dV2oqzXDIFAEYsjyWkxYjjpuJyi40XstueqsAoWWpkP2JtMzMPIlWW9nQ3zhxM1oJsQfRwl&#10;/Sb8JabtxlowrvGYtOy8Y6P4CUHfhJaj18uW67Y7tpmw59iWGZejt1279tvGnZ4e5xgPPU6X5luh&#10;//qv//qSpqF3Kg2DWoJ+JBfpD2On4bp7Otv3sJcut8zfWV/FmrY7u9X0vpnit2gt4bcpsd2YmcCJ&#10;XrG/VfDM2aJ4zQbCHk3Z4yizzhY2NfzY4ABZOp6QZWSj+7UUhuRT9iJAtKxQvfa2yFFdarOqJQQZ&#10;3OBCyzJscmxYu1zL0TcVlvucvfGFOUUH+TdYZMAbMil2bSSEqoKolY3CznYhonFRZkGQ1eVBNLgW&#10;FVZF+g3wi797D0DAvRsCJYFWuzsLz51SeV2TtuW30pRgh2qBH0Whx5A1+4m/9/f+3gi6D95rtw78&#10;uhYwqobQnJ0DmMHUm2io3lHkC7Pqr++rzB90kNFyQ6BnaihEysBFZR8BSrHwIjbfK8gCWVQ8CKqE&#10;FwCRGFyF3+qbxlT6GNS4qBflBVgaapmlIRzs6XC7FzaZn12hp7B6AZ9RXF+0NPpIYr5Zbv3n//yf&#10;737gcs3S0Fpuabk1shhY35UXPOPVTi0J7rreKybWfY9hbBXJF8vOa7zR3U7cIWtsw9ovxi4JLleu&#10;vMXmbjBOPvruAJePXCmnzCghetlfCpstS817QHvP802xfdwQ2y9e/vU0xVoun27E5VYy19L2y/Zh&#10;Vt7s4tGLjeKLkdtJn3VLxFs+SxwTMjO3PbLMvv2QmT/Jy/sbZcLtRFOVN61yojeeZALHFQUrtMqL&#10;7Y+YmgS+KJZFOyETPu8IKH63wijWDL1Kizajx0y5I16Rwxb0IMd09ZZiDqsvaSfHrT8RwZUCQfT5&#10;uMOkRfmbhbriNGKHXmmeHDWT1rMu1As9RCpSQI1s3MS6ct1arjJsA0qSIRy8ttpGocYqvZDPcOEz&#10;Ou2jEHhfed0wDoVrc0ZmQymjgC/1XBBJ64A15S7i2fZAM1pcuGtze4H+cRjlUvzhyxSLOuTc+htI&#10;bOSqeACTa2PjXq5oAHNTLsUeppVZhAG4OgqVS0cK5E3rkbglDEoBWl6H0gQFKfzw8momRGQu9Wxz&#10;YBRfzpJYl6SWsLqbt7S13AeiNdvZ8XLhunS8SnLsZkzscpal6wCxYrWg3v8RdHsa3u1pt2Qa7r/l&#10;J9ahtfk+3j4sZdHOLtdvw2G50kYKZby6aDl3w+29oFNm6XjqbcG+Lzc6tb5+dds7qafDLFrNVuJT&#10;ddPVMNn1xFSdzPXdQJuxtiXiDdG+EllGNpHwbC4uKAK/qej6IqfPdpNZrCtS0PWSinDJBRR02Efx&#10;yPVIKyplTNhaqKY/yQVyUW9Qa14z4uQDpIubG7BlsRu5xUgtkRNQRUFheE0LqNsX1bsyc4lpRUJh&#10;wV5QACF34Hx3CwoxlPMRpBC+cVpok2ni4YI0pF7IX8e9tYM+j+r5cO3NAlFHm9uefoFbtrqZzlmu&#10;ilVpdj13JRuos2wr/d1eV6Zy5iTwAlQ839R8wVJ2iCVTZQTlkgvaA+hQIkr7R0LJwLyYC5yiQFPa&#10;1SocoEo+lToVpR5mIlNDYHBZg7E5S4QsqW0HYO9jc5G+7qvZinK3vLyxfjKXs3b57+vL3I3rssmG&#10;WL7zXcERb0tLm7ZCYjJlbZfeA2rCt/DcwxJW3+zKcbKGqY5nbzapjD+bQnYrz2tAbOZ4ymKSt95f&#10;Pl0aXf2mmS3VvTrj7/7dv/vNb35zq+ApuSnHC0Inze7NynaNtiTf83m7Wzi1p4mtj91C9FrnNZhR&#10;O7X6PXG4mvXKBFy6kcW/0gejYm/kaWpHywkvpkqFEaZHel8zsg2ZdYE/lzmQsBxNB1zCSRPwZWbk&#10;b/1xSZst8bARS5o2GUTZmnGo4UpE4XOFO8vRBQL90eOiCnCzzsrMXw19CgodUY5WNeCdNYCtlmbu&#10;24smOpIDz4ttwR7ytH3PxUUv9pcsLhzF/M1EdbwEunkQ8xoVxPfjzTudrc3H5qMq43eFj1U4PqVY&#10;cNT+Iaq89qCR3Efgg808yl6efj06RRNmElhN3BIejRVQzI8l+3jXFNigMZmCxyg5N8dhmAAI9uYh&#10;o+hIyIJn1/LLrb76v/oloKW23T2zI+GHTpZS/VoVIq5mcvz0yRosCXqjxfp6RyjWWom7EpQ0V16D&#10;ZdXlvi1dyckcH2/MMLNkbQVnNbeh95TbhHDchPjFP8l05fXavLJmS8Q7NvruYW43Y102G03hZdtl&#10;5C2WV+lHrdZr/3dqlWszPV01ez3/9jHskG6ItdmguxRY3gcmWCLMg4oPBmLU/lv0OfJpHo9gGb7R&#10;PVHD9Rwdr4ADcBkQmA0nsxSwkR/CJZoMMQdL8Q0qm0ds7mNOdKXwnX0ZpRm6pnYJtzyYqAeeurje&#10;6iHLVvcRXowUWdc7WRHsMAmo8JwypRHjTj61s+WR7tSH5PSckm/P0vFRJJAgUveVNOyPQz4ajONj&#10;RkJuRtBGs8rXQ9BJZlEHBfD1PzTrpXDVU77E8rE26VzlPUtPmGQalDqu/Js9r1bJ0QtTExuAgb/2&#10;LVcf7mB1LLnIZ/t1xMUcpWCYSjeGxQbirmM5vXl+3Ve/NLTUvAzrvt/Sk1y279ctT63XhHgrgHUE&#10;P6aJX6pe9y2Zt4pc/dKc24MSh6+upMAK1tpbO2+n2+9glXw3nCTe/JS7s7TEsf2H7ZDYULZWEgZT&#10;cvp4GnrrfdpuoO1sbEW8Rzh2Z3I7OcvRE77GfvJ19zbtctgJWVq3OBIXk+YXuz2FYj2+mqVmX1i/&#10;oRFROZebJipHNCEhZIf5rAyVpVzMg/JIkbU2dyFplFVe/pCjZkO74rlhSOGbmhFJx5J7KQkml7fM&#10;z0B+lNA1Lpz5F2LMv6kZFHF+bSy9O/aRIRc0VjeQU+WWuBep2Nv2DrWB82rXTq3lqLVjvrYKoWS9&#10;GMvqHT2tZCIs7fy5dEwtQz7yVAS6iezmyhqgxUMItfpPURrfpPaafJNT1n60f3QpC1S4HWHxSNAl&#10;SiY4roaVb2LFpAv69RYqX8anD27dvp26o2NhEBX2d4qKrMH4QIOlkU+MNe0LgAI+9t8IwRWrIURf&#10;Jt1BZ7lYgxZTI6VNj3VZqt1W7LKYNekscqPJz1k1AVu9+k7dzkptOyZzEpaavXp0byzaAxKrgUbT&#10;TEOXtfniknCNdzdyqVZe3q7x8q+fPVzNRpxKe1puuxl7bemOvVr6l3/5l3/hF35hb9jYPcmdXeN9&#10;G2Wby8uz67LEvXzt9fwz0C+L8+wy5jSU12baQFs2X4M9ijdR7vaswY12vr7pmPJZyu+XbwLhxhGH&#10;rmP5qwTtEkH3uAfA1a/AxT662N9HLi5qCPff0HKcAnMIN5bR0xC9k19YlTp0dCVHMjUGeM8UXZaW&#10;l8u8jR4lVjNn2U/b/8LWKDR3fcPY6wUIlw1cZHTxUWQVfa+pY92b/EiDapmEx4u4qTo9RyrgvP2u&#10;oDswLirVOngrFcOFNuFe+ls91SNZcspT9CAhY1ZYA1Nx85Jp5LahTDSdqHSIIq0jSo7RKK10VL9D&#10;XwMZAodUFgNMyLupgdwoG+HqfsfShlO5J/7dLKwv/NtMRDJRYTh8SvmwguEaWG7AlvICRssqs1r9&#10;2lwS09O4K0zmMtG/+lf/alfxy6erGeCepdvHXkU7CYsoobKcOz0thydn1/6rXIYic0bJ5lSaBOtx&#10;tweF0A4bIEvTS80W3T1ZDK6hQQITWOo/lJYcv/e9721zfGy31J3MbcXsrKeV938bEdss3u8Zbgdj&#10;Q6yBzeVtN3tpxp5f3gbL+vqet5SBaVNylcu/29BwY3P103lDT+ff/u3f3g3GvRB1Sd9Z1yjCdd0h&#10;GUVF9do4VdLRJV+zbh0FglN4pVxMqTcdIttOcYFBMbPYj88pVrjpYtDlEbBTyX+BkNoaPAIN/fLX&#10;2kwx2qL3DjTWdwcoSN4QwF/Z1QPl2U5OitEcAoETNyxs615HVjDqYks9p2hYBBWMFNaSI3ZIaBvL&#10;VVpONIRA44j9f79A9J6NoEx76DwwNWpueIyRJdfNuhi4QiYlkHKaMUbje7DnqlT3VCrvPBhzEUzP&#10;212DewSrAmTik8o7rr6pHVc+tmUUjHxqEhJWIqGLo7C9LakRG/rIwAdKlxZriaYbuuvfOOAsp1Re&#10;rlmG2taz+11TbMlruWwSfBHOEw5ykOW2r2mssWv8lRdRfnlEjlhhjZdAtyrf2SV6q2+72NurXRpd&#10;vVd2LDnu/UT2VTbQ/lP+IlMki/ad2nSy9zh79/SOqTeZW56vvBQz4RtldwWXXjfiAJ/mG2jDwXmj&#10;eLh7+X2az5b1cmdvRhl6Y+3m4bJzcQG65fQPPvhgQ/ytv/W39hIPXs5ZK5iG5U3Mz2UrRDlrvS4I&#10;MFw2kWeZRlv+0oWSBRfhyVn9evmoO1sQ77oeMSylNRYXMSoOFwUm14wCpmaEJM2IN1EamvDCgQTT&#10;TOXI3wrJqdhL2w76kNyIhOQXmjf0Cut+/UK9KoMiOQwEteASL3olGYBUbTZ9X6RregdmWPhyqgOT&#10;jKqZloSGZn3V1N3HHQy49Y3y/xid9v5f0jRuBMWbgI4KlLk6pIxCRl1Hpi2srvlRZypJoBGipEYy&#10;xHhi5RbCsArY1F5jMltkXZCbzNL/ErSxmHM1gUAEymQJoqU6n4rbqWrzdI0X9r6ivWOn7pdctqb2&#10;w3prKR3XEdEtGC20d3bZbRnQOoKGa7NEvyToO4drZsnc6mYKbCNi2wv/9J/+0z0dMVuWZC/BshTd&#10;M3aF6ba94209L0FPyVln/ti4mwb2tcB933pPIk8fV8Gg29C7vbn0updy7Mvfq/e+6Sk/KJbfV57h&#10;uyDwstCtwV1SrGzPfYfX8G/JvwmA9zeE5O5w0W0x6DC6qES5S9rrvpU9cbECwrj9aP9KS5f2xHJo&#10;EtSULAoZDcIQzQrS+Fw2KQeVczFcJD7WeUVNw5Vb6vXgLZLYn6FMtEkZWBX7vJ+GN8BvcmPUzRiG&#10;7kjJG2sXNC2bhyDcTtHNGMZ6uK+PtC3k3z76NspEeDBTU6FSIrsZjRksLzBe4x+ZXnMB+Z0CE4pU&#10;f3slR2W5744e7mW6O/Q9myF438fapN4lEGkDrjiJtTcXq3wk5YCKTw398GgxCY1LhZUtjmiyjmXq&#10;rMAhHYuixsqzVz19gbDuhlgD4YQAqAZYvNkCdq9e20N1sFrNMqlv0+3U0uvWnkupY+fy4BLHOnqq&#10;YaJA5PvQq/RDghvIjvNELUtKyn73emdlrv033Ao9MrHua0a3ll05jiEMXK89k7cnnWejJ5STPDX2&#10;RT6vbxb5y93LyPu/ZvZqhsBuDO6epGefl4u3zF/95O/UatZryXd3/PbzKPs/iyQmau8Bj11qfOIT&#10;n9jK2jWE7XWLyvKX3eqm7ZjPL/miCOXoCYl4SbNSI6FlJs7oHoELQAyPdai+Zrxv9MIqwFkRqW4I&#10;X1Eo3VkK6IWi9BEseY0Ho7RBWU2UvaCCor5BR/O7eI/zjXhHEQv0uQ7yUVA0olECk9qt6OEZ4Mks&#10;xEQrWCKtaWwf3yeVvWdjbhB4tQsmw1/gLlj5+NExx5CTEM0uOUi4brvl7A8F0pIPkdS79KqeDjGA&#10;/OCARe6sEEUSrpdVzMeS26mr4eXN9Tpq8oT2N6umoeF8zItFQhyNcKiMRuzClYj4cIehXQwqaFzk&#10;ELh6l3h8txS8Jx+2ubEafHV72rJ6uVXlPi6rum3dU2Xkb3t3idV3u7fwNPqWCKvc3oKr8p1dot9w&#10;y5LeEL3KpTZz5PYWfDFkfW1by87AqUDyBK7lv/k3/2bLbRJmkU3t9d1GxH6Aag+cLGNuhbvd4S11&#10;t8T2f98x2bHh3Jlckp356760u+7L0VbZM2RGbcP6K1/5yqwAVHxYy+387KetNt80x0tq4BURQC4X&#10;K99ZucZczMsmj0vXiVovXuA1iUZjNZfAN4Iwlv4o54pn7W/Gj3JICHC9sIIjkDA5rRVuRtaFhJvo&#10;9XX2Hk0Sj4HK/kxr3OIriEgubwquS5sGvXABPA2LXGILn2wkkI9uzmRsQ+ibO5wa1O/ZefvObqNr&#10;F6CGaWwA1UZnPAiI28a0QMXbURuV1QMrlvDKo81Vxoj5g/JUsmZJ8spFbH4KnayOlPHg+vKBTLS7&#10;HhJIxq29AqBiYdw1VjjXV41TxeoNVP7TgJ5sTIFY5V6cswEO3qhvR5I0rmlrDM7ra/VB/o49+bBd&#10;guXi5bhYu4IsbJqf2D3VsAaeM5Wjl+D230+ETKb32UvHy7/L7PtS9eQsUXrl0ITsSYktYNdyK1mP&#10;vu2Ud0Bv/e6NRavfpoHwBi894bDKvW7pX//rf71sa6u6R/p2D3C36fYcxfLsNkz8pOHW9fvZQL9E&#10;tbX5lPcyDT9NO+tmy5SxJzPhtn02nWxq2Y8Nrh62Fs7z1HTew+C7IOBNTpliFsvKN8GJai1tRjME&#10;Q7g+M0tq2nDi+rpXdkMp91WIFYSLnQjD40RNuHFRglgtzQTCs9R5QwON70JBVDKhaC2l0OpKo54I&#10;ghX5t0uWRuaUKY4A2OhBur72JSZQY+lF2O6jsRRShvdLwYSvPfVoC6KkUZgtTt1sUGPZ+U2fZece&#10;Y+IbGhBkmEZSaPjr5uuex6hl0uTEoWpaI9yxomy5iTLlkUwFxI5Uqk3UDzLWcUY8u2k9HmR75AhN&#10;bs5bUTbcV+Oq0L0joN0QEkvUDnbdi4HrsAcPqNSGI2llKGdno0eP700n9DXQrO5Zq7pDjPAojg9r&#10;v1O78N837mC+te2WhLuud3duaW5jLaltmbl0toXkkuk+rrGkv5ZLfyssncnLXtax4baMXaKcwpOz&#10;ZL2Oa7M9Xy9Z3uhDcv+XQD3HZkm7gXanbipZxq4BsSYJFFp23trZw3Pmg6XLbWVstbv5YKK8p3Qp&#10;fvsPfgxl3YeeLxBu5buht4jeEBvU03izfbb46s3qJ3AJfQdHoNMUcNuATy85J1wzkBZueOIUc2Jy&#10;lZIdDxouURi7Xha8dOApyZq07mQ+uLcu60iaxwYsuqMlAscQcmIm+YO3BEp+kaLclLOPEVihyYZd&#10;iAoKvN1RqGK4NplprEfWy3ABlXCwQ4bwkpW5ExQU0wDmBIJr/2sDCqDpO7t8pJWB4JPfr86E79Rb&#10;YFo7c2f904bZJOahVKRomeVRX8Kq/rXj7Z6cW4CIA+Jg0ubSOvvVR7vLv/BFuPsxHif82pUOQVH3&#10;C1GBpH2coE9eCcn4lxBice4aogshTlWjUibFDBDBqmjnXJnizoWFli4RKL+rv95fhtrOht8SXP0y&#10;1LLY1pVLlEtb7piZD5bvtiJessuuZcPl3G01LHH70ZONuBQ/Eu6+3LLzxtquQt/E29nlTc9He12X&#10;lOF3mxSWfPddlT2JvMJ0A5GF/Ixds53ddLIMvvW4989NjT02t+fkpp50D6vNKJOzG4ArzMAl7o07&#10;62bj5ontOLt3OjV8txDsq/nkJz/55S9/eQKHLcVuZowPHAfMS7/LXqciWEygoWweowhs+YIzNbgM&#10;LHDE0aV09Ku7muTUHj1uhBYRSIVm1Is2sTHeNmNFM13uQTI5w1PSpwm7GmI1Qul2f4U3VXOHjrnj&#10;KtNAqZFfrmsmAfiFT+ZTz8fU0z6ZbHkMISje5vVlZw8/mwQIMi1EkUdSuO7JbeFS7rjMCLibWS4/&#10;1Pc/vFh4ORfoVM1hMeDhpFd/m/8Lkky+CGKPI6amnkLriDhEh7gL9EupBBKLYbnnas7MG2bhA42r&#10;DJfvv1na4iLcUJDCOrZOwfuUqaMu2bUGBDbjbg93h0eGl78meanZ82oTuGXvjFoe3KrTHT/JdEvd&#10;rTG3KNumxHTw9cINuv/LgFs7r+BVcB6b29azL3/j6ySv8T6WdieZkht3GX97KUug67517uoXzxt9&#10;7fc1lmXnSZ6q6peat861S74uXohqj3syl8dnyyaJVU74ei2tb4/FC52bgz0s4a0df+Nv/I19h2WF&#10;aPMIyDsT34zwyDg3JUmF+ZpDbQS33JMB70xw44hDTdu8zONljeh65SBkvR4EvrGDihojFdL2H5FW&#10;36JBqrnrj9qn+Y0I/u1JBo2BeY8yJiE3duifpUC4QRrIRXrrX6IKnAfUPgIZFBZAD5cFDvmSGx2y&#10;pXqV7/Z++9vfdsvFhSfoGywpce6iEBBRCgPUK3QQfhVquIcz8CkgmFrfawbQV9M1+BUVdfKi0XWJ&#10;SVlB1es5NRrffB1fM0FLM9ztFQtDtcgkee3NpdmrcJtdVB+OIMGg/g+KZY0uoq+0RtnZtRQw4P2/&#10;ucCpu6BGlW0FbCt2ac6uBVSXB5esl1K3MvXrrh4E2gp0QjbcEp+cK/9u23eqbjt4t9T2pJrvs6zl&#10;Fq1ruR2G1e/s8r4V8dTwPNzy/j6usNzdmz2WJTfEdPMTU3vKwmp6WXXful7LQWoHfHsa28GY8OGw&#10;24BrNtD2rMUWvz/zMz/j17in2Dpuz2T/N+4aT/4ey5st62VpPPP94Muy/Nd//Jb9AqEIGiyC85X8&#10;NzR05IXLBG5Chnhrt4RAlfKCMtfn93th3rxSROR3Xl59MzQ6XcV0j5w7tQbioiRFqwxJPlV3lo8y&#10;swiyH/VAQGzqeyMrytFBM6oCQeHW18CpzsbwRk/Vq7wR0yfJOUuvVmx00CXvU9XozZcgZUhouEB8&#10;33de06EjaFtaxp66XQOcDc1AvI6nysOk+/Eie8vU7VrJQKXsqM+wzS6L6rYdUzKOXpSvLY0Yal2V&#10;gOL64FVt+lx+y8V5UcE3MhKlgKnRPZ2ZeXF+8PsVsTjxuFpMFJVuUBmi+cYppJGy4zf30d924Y5F&#10;1zKmO3JbPruQ95yvu39bIO/wVY71XWZcWlwvz9ut5fLvXObhue0YrHtvn9ipLV3Xd2eX+r3vwnp5&#10;0rxmaO3XbIvl1XjwbocF+NL6Vuhr7IWfe+3R9FzLOXQtfeVkWyhL/RtiGfxHP/rR5C/5eqDC49ju&#10;ZE5tD3F7M6q1ua+kY2ZXCZtytnD28jkHbiAAD1pVPZAvWBSwAvOHdvuzJBB72aW9mkvscncKdFEV&#10;GYruIlTSbya4wtfL9Xu9HhnwEVa4R9vsunq2MgAXhWv/GrCGawMHGl1bYGw4ZwKZeuUR+lxDeIeq&#10;BnqMFf7590bxzj5yV3OVsOLHLlnE3R2LBMLVi7K37GwtsA8rkCIgLw8uP9ImFpb7r5OgADgGO9Lj&#10;8oNCEcIQ/ndNtKjg9Rr7aB9QhMuPuaoEeoeunAJ3GiiL0TNpV3+ngihn35hUOcmbPPa/650iRxDu&#10;P8Af0XL9xy+Ool1HHEUm1/tqDA1AJDZcYrUk5MHdfQQpcxTWWIp0fbDKJb6tK5fXjM7da7+86ckK&#10;2Xnt19jXRuxvyAKrXK+l1CVc+85rsPS6DZPlwY3lMeo1W6/lxAmfkI24lpO/vn461te+p+Fw9gyJ&#10;L2qv+9osWe/jJPhR7XXcdsoS9PKvHzRZl62at9GxxtsP2cTgq4lIOyFTZotxD89NjmNlX2hcEl+b&#10;rbj3xLTVH8BFEIZEj1UG5iO4rruxOuq6Tbf2+fGG28qXEoZ75D5BRCWxI32wseF0lMvU64X5mt0k&#10;kgmZHIc1Lthb/msg4WALHWaa6NagWIveWlroPDJAeYOofYyNqd1ABDIkzGHi4w1/AmsphAtDapdM&#10;9E1CclYjO1te6E4fKO0/yeZvElZ4uyu492zsNHvSj5/SLP9R9KqYAZlH3fKIxKQmB1+b0xiUPGSI&#10;Mpo2938fIevLwem/Qe2CIfQljUxnrNiT87I0fqQPZfoYA8QGZ8iPalRCUrhmFIJGMjHwAJCr1LvM&#10;WVlQWVWVCwwX44GADYMl0jwsgtgqFxXt3tJqY0msrU1WkD0FFTW2qNx7hTaK1wBNJc9UWFEuZ21R&#10;bGG75Os+oby5Nktt3lMxmfYcYLL2W5+uZqtRXxqcntLrFJicJcotjT0fsoF2SqZeavYeIu0nWXb2&#10;xrs1Xvce8/B18NX7OddtZWyOWY5eMy828msAk7PCFFvljikzGz31vKF7yHo7zr/0S7+0nD67NqLv&#10;3XBu4ccpJiQUKmFpU4AUoohURlgzF8iXeGjcZFz29J2XGw5mXKCpp48oEEQ7EIA+spiWmqGi9K3Z&#10;nYdupCQh/cWCQXHSrj2ded9YNKekykIPerRF+8zMqBRO55vcBBQhypmP1cmkg6BzGDGfBr6I0HH4&#10;GJfwawtM5B8WEYgMGnfKcvk9OxOX0NDJZmo9Du2zUy9tYBTWbOMViARiY6VDZys0ynXeQ8krJxcG&#10;ECgpZrYIfaci5cNtwXKVoU8KKxuLtGxXc11Vm2KymjTMqTrKkh2XVQZCDhYhn5prqe75SMv9H13s&#10;U+drjGx1E1AYo4s3Iy+T7rC8dW9waXFiPX28ZLpmvne3tLtRlhPX2He4l+aWLidwiXgpcrcEV9jZ&#10;5T4zx3Swnloy3ap2/7cFMWlwht4aLGlOMaE+ab6f7VvRbidOsQlZs9qs3pf91mYr9y2id6zlcvR0&#10;26Pck7Al9tTzXPN2yTcVTYinD3sCdTX7nuHenrFHTSgMKwnoHms5nctrcfU6bm2mYeSJVAXOrSm8&#10;Y+9l3aV0NJscC4WdbfkCzKhFw3LEDbF4mJmrkevXvTybYs7emQMtMe0RvFypC+JhdfwvDJE2hUsj&#10;TI7/N+LiPCjQG1zkqFep3hCEUzjoVK6m4CJnH11ZEmjQ8l6hp5IEHfe/q95SwTt629kg6HXdZ/gL&#10;xFU6LTPD2YtdbrhtsOHh+Kt9iL8yFZkczEuNBN6oYGTQA+XRMWfkXa5NDcPlVwXTbPjEhippaCzM&#10;VoZPszE3V6N7RLl8qjL1ri25ZhIsbZgTA1TuI/YTsv8eEVtjZoofOq9SoiFcA6qusLWt+29rYNXs&#10;7RmTtruCS9D7uKTsLZ1rv9xq0erp5vVaeQ08xbFV6lajS9lTz4s4dnar74ld6p+QdVl3MSCDrGZJ&#10;lrZLyt7KtPQ99SbNl0RWXvtlvdVMjsexIeOld2s2VdfdBtTW0Rt0K+VVbptluXtpdznaJLREv/ZT&#10;AzJrv28AfvWrXzWvTA2uzBfX14AtbuHZYm19ZcxLlQSKQYS8vrvE1gYlWmPGH/tRhF9mlgqpmj43&#10;RSZEG5qT4wqgZGf0G0cFSIxSuFY8eom1QnUDleVdWHC9XqlEMQd9dDRQUWBowgtwFjWoNuYJHffR&#10;5cgVLj1ywf636YeQj2km99257UpLpfB8Wzt/5zvf0ZN+SQnNW/NIB5EPWLqn9KWOONGmvBBAKzzm&#10;E3pfENPw6gCde9DW/+s83fNNZ/XN9min/pKAm0uRBQBCpMP9GHXucISU3GXtyy1seEBt3Jtz4dNw&#10;2q9Sts0oiqX2ylF27aeGxisL4JtBSuhJyMzlu/F1i+I9qbYc5xvbiDWLtvDc1+28yWgfJTi/ZbXh&#10;liU9zmFVso42N3bIv8xfRt7OyWq257BKuwp+SGUNfBG89+ENB9+72Ryw4Zb0d4pMS3u71dLrlJkh&#10;G91ksGX7vhY4sduf2Sp+au9G4uaGzTFL2es+HfYI4DL78vUUmGLeY7dUvoXzHv8gLReAEarlC/5a&#10;LwvwGvMU566wsyUF0XTJXOwgakIUOkqXcWmFwRXrNqhVXvwh0FhcwOntxvi4IVZzydlcXoCkhi7Y&#10;HoGZmfJCMoERdZo0VVx8arwugFqhaF3BLRPQ3eACnZRdPJKWpxR0dHckz65XVjwGlSVKLzBMMh1u&#10;5rnwsndnAYUGDH+/K1gqhD5BE4FPUoB6H4OSYRwcRhes3N/q7KF6zmisBMbvBF4f1Kx8QTJNQpzZ&#10;dA6v26Yu2ZhRl+4ZmJ6wwr/6Xp3ZvpobEgnnDFrRfOXrG6NH7uxVkwt1yaIiQYypr42xcjfmjcqF&#10;isaX08hAw/BH0+WRHe7pLW2t2by8vstf2yLYinjZTTLy1cHdRVwbSZy9k7O8ubJ7BhatS+ir94j0&#10;6vfRj2cv224Nvhp7FL5haG/EvDIlVznh08GOtp+V2qklXPcVvdB58m1E2ElY9z0Yt2O52BbNNlI8&#10;6TwhHrjeM3kb3V1Hrz2ahH0LfA/hreNlxcrWIpE/ezmFtpiz/8oa34SCS5yFKvRBYxEapbkpxqL9&#10;+lp1rlBNveb3qyeZeTlCYm9UX6HdatxOqxRgRaFR9CXf/THWsShmqomlCgLhzgqgk6MKbebTyllW&#10;X/S0SRPKk08lyrDFoJ0qTnPZ7cJeHQv8aVJwmRj6WBjSJ+GZ856dhbRuxqsAnYtgmOYV7TsyJk8H&#10;olUbupDTdMQHDKM3x1/OlfvyX9oSeN1wTyWnjrfmVjLqukpNkUZPaF42q3R5m4cwg43Vky941itw&#10;AmTt55gcmQvSoahoIHICPOuMkg7a25aFdq6vILQKhoYo5ET1NFwbd+T2TPG2OPbRg2g7u7S4rCqB&#10;bixv3fQ7T9sE2LirtE1M/p5FW/ttSngIejK3k7AV63Z1d4o+fih2Ddx2m6gJtISX5Ve5cT28D0xb&#10;4RvI08peP70RLYG3Fvb+pnX3dfNNITNkNXvMeQl6ojbxTOwKWztvVb4sbwdmcpb3v/a1r23h7Ks3&#10;OwjfiG0f5zveL3HgAArF+YJuZ29c3FtnvFkkJ4ScOD8dBAsWaXZDjBOF2M0XkVA9ntdmcmxlIBga&#10;t9LXLGlZkVZZSqUMAVp7aMJqZxXkSooVjGYIkKaqliBiOx0yPNjTuZABIE0KgSK3YFmDJrxSQdPA&#10;2jd1ueZgcuGf5JJMI66GIeTveLvG2r4zpGjgWFND+lihcjVADLUpBMpcAq9yEwSjy04hSl3y2bQk&#10;NvR9XPv2+O4o+V4zI3ID6y6IK0OtXpf3mRAaqBBQtAI63odyGO5s7lmlTBQpL2MIcXZlV77hxhe2&#10;sdQbPcdzyiWiCHnQIvnccelOwnqpj5SgC707ulOr2Rp5ZV+htp+w7ltOTuDS3NosLW7fYDsGvjBt&#10;MeubI/Pj1sVepb8svKznkeTlO0TfnsbaL2t7X9KypwczJmcSljr9rIk0OmW8dXrJ0UMjbqXMXrcZ&#10;J1C+9qMnHtuYMty0cZd/9y2bjbUR18yvAazj/m9dv8Yz1tv4pvy2br71rW/NNNnTf+y98RLaG0Ib&#10;3qlxsdOOExp0lAWiaO5em/XyRXnZFls4tyijT6RKyRoLlkIvMk8IbVPGfgj9O3ttBHh5ClHX2M6A&#10;CzUcuxEqCYDO0qT9B8qQQ8n6ihH/M0qGmZA5XZiDi4+caiYAFBwqcERoZIK4K3bWfi0BQnIxKyfc&#10;YDeQNur5TlqQ6wjP0rd4t+8MaF580OIq5JT+V1Y11V9L+KM2QcmRnGToTl0dGJbBt0s8ThnU8TEs&#10;UoaHuNlY3GaCJbmxyNnHslXCwyQTwjSIcrxRwvYinNo0pJJCPqvygmx2TXl7zYVltuDldRYTYnyK&#10;XTJdrRo9HxHYVCFVbU95680BhXB+ymT6eEvRkuzS6FLennyws7EESoflOy+DXuWS7Iabg9Z97W1r&#10;bO9ib8nYRrB3GBl93c1YW/Da2vYt7ZUZ6DsvkFyzCbQBskX0srBtDRuLXO9LKL4IvlG8S28aAnZW&#10;+MbgZgI77JOzB5z3rRbXEPlaYTURDHkc0kqcKcuo4ZeCP/qFfA0QtTnbndgWiSWjZK5jQ19K8KM8&#10;KGvcuLPSR0hD17f14zU8zc12tUdm8ldujq89cLRxVrDI1+FQuiy0NatByK9mcrzFqeQjKCgGQPZe&#10;2GM+jt1192pqX7BoX7a9Sa8oK/DjBhonhDnFaea/Z2dNM7X0BD71VwO2Oej3KAdZxl+i4Eptrldo&#10;8uiePsb1P3/X+GqSnPLUzq7c7O0jfztihr5riSiW6mpi6kUj2wMQ1mzPow++MjMA8YDYa35KJjA5&#10;hquBdHN98aBdw0UXJHYJZtxk5uK7jjaWoK3BapbXJmSryyXiCVla9Lt/k2atuuw8xbYC3Wp0lb7Y&#10;DV5J0xtBtxwG3dLN9nndiNvTbHud9FL/YlUe2ei2VjbQFumr8e6LHWuwPRObzhMlt04Tzyb73sra&#10;TCtb0hvRY9f2ZPx465bz6+7xu+XoCZ9uvqA4tddg9u5NoV/60pdm12WyKRPOUsADvQLv+rolM7aU&#10;zS8zneKvCUcqEyEPxnODkn+jT/qjYbED/1KDKHAYhXUtBRil5pXb2V4boZSxTJjaQ9VlDbrmu9ir&#10;y3wnFi4UsG1xcI3FTAIvmUkIjeKCng5dgnHlPAux2gAn/mdjzmVF+SRN2GsIWNH2TlcaG+KjtbM8&#10;dftf1UPnwqfcKYUQf9X+DvzIWfk1NcBB2kOmesbfXHabGb1k91C1KxdqUPuCG4I7K3mtkLdyz6sV&#10;4cMQyqetIWLAPRtclME5aaidrNsmqAs5RlHgYU5aRQXsxyGPBiuD3egfi+FaAoQhi7F13+J3WXIb&#10;Bcuknl1bgpvmS4X7NZDtHe/jkpqv+S0bLjsvM27EJcflRNsR626T11s1ttD2Zmfr2dVvlT2BO7Vm&#10;Ztkp4CVH2yyezKXR1QBkikkBq5HTd6yxpe7++76JU9OKmyzht7je/80Q+78u08czHuJzYvdEym4G&#10;zi5d0OMCiFRQVY/hFqqXP6vcKb4m33F9faWR46wM1cfc92C17vGkGKe2a2oj+iYealHJ2dowRxt6&#10;JlaKKfXH85R5RISpLkLezG4I/i1z1f1yNZARntq2jxC4DROVNGzhz1K9chYbA4HfqdooxmJjHbly&#10;lWEIah0LSd43yzqFhNo4qn/b2TDnlH2uxHSl7k2al0CwIDQcVd5T8fKhRyZduG8bauxIgTJdhsGU&#10;BNqGcqeuCRqXjxriKnxNMOKd6DbQxZS3Jmf1TeOGcBji0rRTEuJFnqpZzUz6WF4p53hz1RUSqvWl&#10;MLE0FAaxYd3dA7hyLnUe9fuo+7LtVpTLvMukS6CS4zLythS2CbA8uES8xfU2QOiwerfpqE2f5cHl&#10;+vWdnH1cg6XFVW6ULXX3jQ970DaFLRs3qG9d+6b1BrIY9+TcLPUs3aT50srqvUFpam9B7THntbSR&#10;so6eBnFrEZfce1zlOu4plL1PY49q7Kvb7g3GNx6Us/Lmx4acZWNZhlt9vEFrxcqn13E4E70xSmhI&#10;/ViBqwSuRobFGamKW80Nd0MctrFdUosnDVdwoVPZJ4caTjOTIjSirhpKGgICTNC3rQmBgPz7X2jA&#10;gbaQj65ULRgZQn4RRA5Nmq4ogJMkGB2GwHfQpyhur+zuXdDQuHmNfOZXn40MfLO9u4KrCqmbGm5A&#10;NvMbxv+OMKpGXxS5mpkqU1H7ZBo9d96W4VLh4QxYc9gdxVhsRl8M0Kax0iSK5IbUCMTrpEwmrQBI&#10;kxWMePEMsfYN4xMQuH9HV4Kx7UpbOdKH6lU4Ju0sxk+mC/8LF0bmr2gnZQc1Vk2OHQbOWmb0zcCt&#10;oH1fY0ltiW8JdJlx7bcKXrbdKttr9e1v2IjQt0fodsoQcuJ2e9fFy6AnxGMV2zxxavKnxhbUk7Z6&#10;fFt7G8QT5d3Na7n8S59pvsJW9BvXd2Q2+kb0Og5vCFm694MstLJhvddxfOMb39h2s82cjdjclguE&#10;9A0NnuKgDW3PZ81EU4kGFfGE92U6R2EMGTQrcdQF97j4Rj4uOYtR5Rr1GxfHbuCgn7HaZyiibxzF&#10;onV3U8FBAkMy9gZXWuEYtQOhdS7u6biyqxCshgNf+FbUIzm0VCJ8Z9dMLm6sEo578swhGSB556Yp&#10;3S0IrEj2EcKcznb6iCACQce6Pub9tWHgW3ZGGlwpbd0gB9ZGJYglcIkESBYRmWe8tQlEEIOmgzQj&#10;Mob2DqcoSUOSa7mP8UCDlNE91+JHM2feTT0q6TKtQpkEQ9M2oiinKuFRvH0JIMiGJDRWxjbKupuH&#10;VwMr+AsVmE9IYK4sS9oJKdjgkNrmeZpkmunKELk1DGm7j8t0+88cNXcBIrB9/WQJbmvkaeLZ4bVf&#10;jpOC6bmaNVgML1PL4OydJltfL896omOvkfN+zh1r5oGN3R5cyt7XQLZn4v7eRlm+3nAW0Wu5yo31&#10;drvg//wfbxklBPir3J7JBt2zIkvxS8H7yPBVLpVPWxhuuGmyggeul6D3CN0e1egbMTCMbKCOS/jT&#10;Mdi7zQU6XCoKbt+ZL9TrUqDV0cSwlrbImbajljEZ5298AQQx9l9fPFwNOYUz1uEJD24IAvWNzz7u&#10;bMs4bfa/7PZgIPPTRMHQUp4ooKEawinjKodupUK6Sd/sKqDEUaZRnoFVrrBBN9CIsYf0x6XReB8F&#10;41pKgPso8AlZmS9KDhtI44RTozQrjijPOzWG4fva+WJUrIYUvXMnWZpdbgWxU9qXxaqJ0I82kaPu&#10;NXi4sI8czypK5tpcDser/83gl6DaYE/k07ece2ln3uu4cF1YCISDIRQe0Ruka9BcndoMvGOlOe6u&#10;ZeHqlJh0Kq9jntFDjKfwLKZesur1iOH4ENtWWIJey9F6eXYfPbnh3W/LnpPgwbjl02m7Fet2lv0W&#10;1Apu0HlmTlj66OvXK+//Ft1LzVu97hnq7TMsY66lO4qexKCqpO/bJeJhw62BV3x4E9M2jpegp9j2&#10;LtZsM8H02WaLB0L2X0s/N76avb55exoeEQlAfomHyir55bFG01LK6NQqW3CdkHpLzZKaWI17tw05&#10;uVgItPpBqlhUmohsGPVwJc5cPmfmTrVoNVanEh5zGhd59pEJZfO634gOumipIIhMsWDJcB8n30DE&#10;SuutSArACpyVmZHHklZunczx1oNJ7NVeYhVfN1OzLhrQJ0qgDQUKTB8fynyUnUs9eT3nxTxm8MT1&#10;90OoU5Ey1pZWdM9C3eH46qFb+bFnyQliRj6Uvx2Z0Gx8lUkTJMBvkpnD93gQfVMgTC7z6hJ72J5H&#10;9xF7grcyGJN2s3Nqr416zfAp64DfWBZEEMhBadh1SZowLbskuB1cqT2s6Cxulz2XoC1y3TBcOC17&#10;rsES6JbMy3f4tsbL3ZKjtyNNzsLAUxaW2BaeU2Nt/HLgni9eVl0m9TJlI3Lxomh9bZhsOA9B7xCi&#10;lNk+huy/8lbfWxPt4ZB9LXD67EenJPoJmRpWzbL5rhuWmv/m3/yb+6bMJE/VVbbbc+MzKDbEI4kL&#10;SzBa5ZmBLMpc9Fye8F3ZOZyLZDU+khNvywjoUQK6fOBBBwq9BnhJpFhAGAOVXwAeYRruUr1VJ1pq&#10;j64F0R3F0DybySXf6Gqeoz8TEIZdqzErP9bRaUi+cBDjjbiydbpv7YNaxN1CGJYc3OfABJBOARsm&#10;DXctMhOoIVl0vK+dnQPTAyniOi6U4ZtXylkX/ZCibsaDXkvxUzKi4mNoTk1I5tWsXplQ4SIF3Jv4&#10;UsOcaSCevtpeHlO71Kn9x1ZGo9qscAmEoJcTTHvQJTOp19HHcoGB1p5Y0qIUOVd49MIkIJCWzjcg&#10;NSsvT1oEWKUkuAQ9HbZGXvpb4xFsH5co7TJbCEtw62JDc80WDGu5Zey9dDUlbC97lXtsY/cGt4Pc&#10;Ux970m7PUMsvsvMmAHf5fAlwh+DUfdPADl+T8c6mSd5CfspsGT41lp15x+PVa7bu+0LgL//yL+8p&#10;umlrTV0EgiiHYsW9pAVOiUx+WS+Rn9/lay4TC2HOETlaFy64LrO5VEa7Tlx7MwEhKFf8Fh3FFyFl&#10;9htH9FzL9tA6G9VTbELMZAQaPWYqGCWixvMywArmMyHpCARQA21lBbCAnWvywgqxq3FhQocKk2Zb&#10;KaekJN3QlfCONaZAkx8zTQ9hxQU77NVMzxuGzr5F4t7v7GKBd+ufSel0RQdQaGrGGOjQrwaZDTX1&#10;jZgDSgo7VaIJx+ub16Gj1wOy+5GeNzuHLJo6e+cSA72aww0ODntc/nCMszKFyDRLy4OE45Z6Vmi8&#10;U2l1qdNkMOEo4tsTJHC84P/I0z/WBJsp03wTJhdAmmQ7VTXIKK7UzLgS7r4ksmQ3lZZGV7O1Z+pR&#10;FbOXKKekx5BXv0pfAiyXTeZqrF+2lbHV7rZ9t6GxNkupdkKk0W0N2xnf0ngffVnRa+c2VbgPKW+u&#10;i7dLT8jaT/iUtAm+fG1Lemenm9S87e89p7Fjexq2yEsTrzO9dOA6IB/NihZAUhsYh4z4B+AlQ060&#10;Qo/2srZQuijFk6gr9BKuy3SbQAnrQTAsRQlMw6JCWERTbH1tdqPxbUxCtketlLnKFztCCdmKqWhW&#10;tCqIiw2dIy45667N/tPzKpmQgJ2jlZm8AiuyrhifqMKnQGO1NuJRsxWEeTL3sRml+BK2bNf3z62d&#10;dxq5U5e/I0HdrogiE6wdbLtuIEf79CjO17JTmfHKrShoIKIgkquiOENQ7WHFlQxWnrjqIWLwrQtP&#10;FBuEwD30jX5hjH/iNmW4jWL7X+4OOsk6LzzExrYVRLgdXo53GbVCMzaE0RQmlC/8qGe4YsAo0ZrJ&#10;IRYlshEUi9u13M7D0ug0Wb7bvgRkJtmqc3KW6ZYft4zd5u/0XHkNvCB/p9bA03g7u13mbSwspS59&#10;ezfpes0W29mWyeu7skcs1mwpdXz24iSQbohta6ww4Z3yqtJ+AWuDWuBPyBSe8hv005/+9Fe+8pV9&#10;E/1BXTDCCryOpl6LHlyVfQC+Xto4W2ZZjbSOJEWfso+V15f81YO09MHYUtulkJmDW3mzAmUK2xvC&#10;FKZ/D4ljy2qsWh6hYQ6giVDK2MlxUVJwmSeu/ka3V5OekJH7xI7yxVBHB9P0utngjp7mF/bcJILY&#10;foFy3WBc9ZRk0Q35SxKI7Ww3NrUkIc19BOz7L1fts7UzHAWhMDNqaOrc7KEB/QzADRmzMugzY4US&#10;QdKgeZNFl4cUCOtwn1joTJpHZFY2ljbyEVVVUsb/6yQmNPolcdjxdM7mwq6SCtEwZE6xd10YIBqH&#10;DPlaTgfMruPFJwzTvJBOZtiWJqJdPtXGQBDbqbUHYJG8Sml3WnUFnQ7YRj2RjAAed5uQ7TbYXN6x&#10;xmuwlhvFG4U8DW3HeZsha7B6P8y6lfIeYtsbPpeUJ9kuxNL30rFvuOxYsl7ZC0XXd0N4tFk2NwFM&#10;uFfQeZbDG/pn7EafnsvI+7h9DwbuWAO/hLLpYdvNf/2v//VJczu+BS/m4wA3+Qj/pl7c8xHaxRfK&#10;+Qi9guiG/cpueNqdkFBmi4c69hHgOzxPhkKNtY8uXDDfhQshuvP7BK5QBKUYMvAvS+UmEpxie5PT&#10;gEo+PIGGaZmpoMEKBrpZskgnP23Vr0aKSA6r5S7a7pQ4yi8l0BuPxThHrDvmMypLA5ZHuD5KsK5w&#10;Dn9hgm/gahT2roGYCkxR9hate6JOT4ZROjg4TE/AUbGWlLimNuQ9lZykVROmhITUynC/lc4CbgWE&#10;kIKZEOecvY0DDuiFBIu0zyV1rDEu+rjhIsHFKm1pIhOFTygZCGNgS2yWciFaaOAUHzl8vPgAIXBW&#10;QP2PbZxPI3erEkL631yCJ9qTSTglQ1v76bx488KNpb+tW+1m4LR3Mbf3utTgCeVJ9saiCVk+3bfy&#10;lkCXlNdronyHxa9oC2Z3bLZGnmSpGeBbMk/ONli8ZWnCPepny9i2uJfxS0PTZ40n3Ls+lounzNbL&#10;+1Wqz372s2u/SpNckOJeXiv28B8yNy7CSgPcAFSeXXtnkW31g6KrKABSYOrplddsX1KDO9JtNbx5&#10;nW70aK9XyV1KlVZi1KtkhGygCBmTjcsuro/zjXVjOZ5TTBBpiWYaBJpCqcBZFI3Atxd4W5k9fBTV&#10;1acqCZRPgclZTQqwrrzxSozsbRTKXLE3J7xnZ7QrHazDVTptHlmGHqUPltB+Emp8s5izWHJTzISU&#10;Qd50OmkrN3BJxjdWBR1pXnK5Y8WYdAt99BU/ceXKQRQuL/ByzKsjG+s6mAnlUKcaDlB3GYtnejHk&#10;+v5BHUY9Km/Y7FQhSlSe6tRqkAwO2FPASwTXavLRLg9qA679l0f2XEQ/OmX5tlPWdB6uWI2nSi3i&#10;PMfq416At+5LnVveelRjuyVr01tDl8c3+laO+6EWTzfbXN6Otk1nakzbpWNvZ97/LcO3NF7W3sdp&#10;sjw+13jYeQl9e9xbNX/ta1/bFcDq3dpiI6svgU0J4ALsA3mA5/ESR9GxAmLEHPJX6ZrDTdRdhfzg&#10;Bz/44z/+44G514/sF3J3X3QozdJ5TdhzkOzcxza4iXW06s+JZUBDI2fUWsEo9GQmkxsoHG4SED7w&#10;KZAjCViKekt7zVprQyycaxykrc/0WmNKInAmGKhEmR8LQ0pmeNaxMeiyt6isY841KBdfYAmnocaP&#10;cl3e1859vomcwXycEg2ZRDUA3fHIcWsmadKp2TjJkIr6JQ7SrtcF/K0vebE/WK+QWBI5cm2REO5Z&#10;WiG/MjCvNxNc+t4GOeZaoXyZuo/IBEN0HBoRUf2FXeM0pNhqrl0JdCoDo+MjwK5/vTFZRJF5PXhj&#10;DDe0cZnJj0ZcyluWZOAesFs2nOR9tMozorHW1zfoVu/yfEKWSa12l16Xc7c3ssNvAC7Vbh29nLUv&#10;jtto3lhembTVtNS//1sRL5svvW6gZfllZBssG8uNSnnNzck9LbekvNG3ZN56edvNS9A7O5XsacgO&#10;U7LtzmL4xpi17UUJOS97i0/05t8769/onXq+p75jBv6zf/bPZvU0/5M/+ZPf+73fW6beLtAeBwTa&#10;6vefu2+w2FjAXhqu3GNeGlsJsiXXx65iSt9oTEjNGCK6g+XOXng7fbIdPjJPuNGHNKv4DWpHxUM4&#10;JZwCk5wNKg+UuNqguyFzw5aE/t8cWPgUQdneWICFNj0zXPDSp5AsfRcsnHJBkwfe953X8/3zh9et&#10;OZKr8o1h6JoDrupx91VpzbhKdsipdxeY2NqUONLhKlP2VCjxAeW6sOR1Ccdh+aBeEY7bLv94XURd&#10;p8YJ+KRkPKiAi6lqPZKD4RahDQH2fBz+NwKvR9LtEiWVsEEbbH4QiDvi1l0xaexUOq8ghG6eurPF&#10;3pvsC9Nrg/0u7ds6nLQl0B1efzGB1rnu9S2fegBux4aYnJ31lZbF6prtyy92jbeOlqCX2b37f9nN&#10;u+g8/ryB+urX8v7eM7c2a79fCNxjIdtL2ZNz3ty01fc02VlUZJ3/uTLHlftgAjGxuhFLNCg68/0H&#10;JkDQJnLyzv7P5JlpD2eXEUNyLy/9/Oc/P/U2nWxDZtl5R0zgHey60fFao0Hh9qpGkwqB01Cmu4FW&#10;7BenBVGBE5fCQZ5Nw4wtacAB4Ys4aer2wl7hZjiNi8HmkiJ9hbLNjW74NE9kzg3z8NTRNCyInCo9&#10;6rWPZuXsIrZINJxoKmms8FF2buuqkYqxDY9JIUKPsgOIyS07RDL1ub8sH5p1jO6BclM/Dl2qsTY3&#10;1P167sIK90DpFNMQLlY99NcGXuVHjR+TAXLkjOahm1vLR0bZIYwf64u2EWrT0Bf/1J60pt9Vumht&#10;Rz574ZNH2I5AeTaXYYmgTcO4pS+qlLNiGBB21o7wLsCXZ/3o9T76duzyqQJs19ePDW47YmnRm4l8&#10;XcWXqjeibYrVb1AvsetZo62m7XW42ehnAZZbd6dxQrxDY3LWfqNMyGpW3tMdy/4T+4u/+It7t5FM&#10;51XRa2OJt6M999x06XStxgrTVY8uIEapDWgAFD6wuvyM7TNhp2bylsy/9mu/Npl7vG82DpAtmTeL&#10;zIR9nGIDdmc90HIXwgZS0xzAreVNHEgBiTjO7xSjaItFpc7ohA/FYAzP0pAhkLS6lw1uiiw8U2+K&#10;tRnrmgB69GmfmoHi6GoiadyMsZq2UxA+mXnqqlo4I0MBFbalRENnKXgx5xHOaEMaZ71Njd/+9rfp&#10;WqIJdyIKWmnikUd0LMdd3xvM3EUhbsgHUt4Ncqfi8bU2WsRmwsGXVcYyEDk59QLNrkybHFaAj0DK&#10;BGiaw/GyKjOje/nOoDQBBZWMzkNQXaVrbe5kO63W0jRZKicw6zjFgyt8ESONko9YAS4OdYSSO/IW&#10;BfQEuCFoS0no5Zdrzu2yoSdz3xnZum8pz/6yQZcfl52XVXt70Z0DlkN3bER7ptty9XXBrX+3KF5u&#10;8lQGfVr3McS3XbbE9pMrdFvHzQ2r9Nsra2Nu2Lp72xp/5+/8Hb+OyC4egRUF8qnojQ/5pVhYwePA&#10;2qzvpOl1qRVv84jGWBfPuWP/f+M3fmO/sbv9lk08+z3ctZl1K8/ANfbQy6Cw2E+mQe148KBxxX9U&#10;VONskTIh8iCEE4I/vA/5WBQr4o/hRA3mNCjTOsv8IIpdNEfF5CfE6GXAh4HSN54IOgo8xoJ5eYxA&#10;90VWn9qFJIZgBUvTdo1hTm3jFsjRJgl8x+8cLSu+ddkzG0SXmxrJAHFFPeyqD5Qqa8bNlI5qOiZ5&#10;9ZEGZJdV1TwqMz59KhjxugEKeSXyEX4tihYPZtfyxgwzw41dgcBefMp5l3mPIdKwjmJbXx1vOZDh&#10;z159+bF5S5ogxNqNme/uP8+rwq2xZBNydgiki4B60vQVq8W8lKRm2Xl3sdbdPUBZ2KJ11Nz/9d3H&#10;pd0tb3dqaouKHdus8PoOTyLbg/ZYtHuA1ox2ZpdwvTB6T4ls1bxj62tRNE0myrvuVrnu25Jey62g&#10;f+EXfuFTn/pUEAEHM4G2mhui5SMFbWKvaOTiCBDPc30F8JoDgIk8xh1cs2hPoXz/+9+fCd/85jdn&#10;1A9/+MNdiGyL3Nco7NVMW0rqSAeFgmIFefaSXzOxgypG11FNArMU2YRwfS8IkTBbjIIYrRho0n8S&#10;4AY0GTxlQhXhdTREBNYGsPmCkvDRsbHQO4VzhJpiUPcimgmcBY2mgRICIl0+pLM2O9VKK/BdAby9&#10;37nQymFpQFDzAydBQRuQCelMCmstgfho8GAzB1BAIQ/VPfUaqIRVx8tslbDjXQ5L2ygl0ZRr8p+W&#10;Cb++v6ytPYEFpLKWtZ8nrnWjKVrA1sFb1TzUSKXJkb8A4j8HSe4ruKN1OQSTYqOvh1Bjp/zPs2sf&#10;R3OKZg+64wOTw3zlZZClmD0Jt9S8BivPavfl/PrfjqmxBLQV8ZLUFsXyNUM8sGzFjScTbt/AbwAu&#10;EdtcXs3k7+yGsOMxsbY7NqKfuZpkm9eTuVt/+2r4vuqyZzO2hJ/8UiSfdsXDfTLLpQ2G5ymg8S93&#10;FD61hGH/sYtkno3VcWam/eZv/uYWztsT30N+nkXZY+B22Gept/oxOT8SW9xFKhMVfVIebsXaDYda&#10;pqdokox4vNgENc5Ewlcc6FDOijDMJzxHPwj5yAyg5pdcA0kejPwMvEfOAlqRyKE7ywTBdcNWDVEQ&#10;XsFaBLYikQ6TkFsbnTSW0rygG2k/ys6YUR4h2hFYsTM3ZNhlAEAbFWoxlaL0Zg9pjj5e4mZMzW4h&#10;aJhaJDTKGgOLy2FKyUcwPNTQrP8GskDjp51NQgFQQIaeseoCgbJYEwbzq8eSVWrwcHajTI02Q1a2&#10;RsbFyLTCanqILcDBxUEErvusg1jupi2fXiUZQvhOafbwUYycwK2L97jbxvKMhAczlih98XrALsMu&#10;z07gsrB3jUqUE2tVGHc3ivt1E7WzgNoetJcye2e/wtbXO7WdWZnXTsgk+1rKBtoXXvbaud0D3NZt&#10;+UicB0sGlm4Klvh80QamHWeI5RGnXLdG3QgZS0MSsINrq+Zf/dVfnf6/9Eu/tLX/0JtFM997tHd2&#10;x2Ccpfu4AvkIXM66nJ/km860L3zwOa6mj0rmq/Sfo529/AFL/IlvZavLmaI+FjGfnnk/mRRmY87y&#10;8WYVfXGVLxyvQxfvZZISBYH2cBq0rM1w800BSD2DqnQkhL0pA1K7IgtDz6W8/zaKRUcRyzHUhXgG&#10;97EUUCbSXSA5YkYm3SEgnhxlY60c4pcB13MIwXkPotw0keY8fR2Zg2tz/Rq56WzpUZ5aoYt9cF2I&#10;oERDzIhGPHSHxifeCmpdwuRyzinHze/axDw8MJx1SismPoqOMPRyiZW3IiO8C671rTHNeW1lo5Ta&#10;OgWQjuWRfYXEN9xGtq1td2pcXJb0is7taUyBYm+npOkNYVd6Ay2b+26hG4nruLJfF9xHX9xY5rKs&#10;ni285tmPZWrfMZko9xK3/NwXEbc50O8DeP6POc2OueD6EcjFQsESG23X4kCByrkcDcDoUYQbzugr&#10;LFD3aMreMjwTtljeSn/1OztbfMVxA333u9/d3LaHT3Y/s+fbcCyvMYpMoxebEoSWua+A0oW9znYK&#10;IAKqHNrKMUsJ11EAriPaXPXsCayGnrj9zvIP1cZbkGpZpmo4VhQvZTACDarBTR1ZJ2MWoYHG6oaj&#10;GDcZ4o5bs3UnubxMc0e+oHzgz60uKN+z80hwszO9rwGJu6nQ2PTOvDsn55Wrx1q6bO9sxkTWneqa&#10;Ii/mrSyRHy+CN0teZ09yN2ooLGG9Do21Zc/0bClnhhQY5SD4XNLE6cJgqrrOAhce7Givg5CNuMpw&#10;vpETFaKXgjT6ICXMmUmagmVdGOJcFq2NexRxkSE3DCivjdl+At1+abbAMI7WbLsQe3JjbabS0rSb&#10;flu0bhm47u4QerG9GF6XffR03bLqyh7Y8MUQu8nwXJ61Z2IDxCtHNtDabzm5O357fnkPzPkVbT/g&#10;sgYbd98U98ADH21QTpkOPGtHG1YF1Zoxs5gEdRCtXHqFVZ4tJlcAXQQr74g7uInqpd1tv3zyk5/c&#10;A39gGXSeP9n3dHa7dal51wHbRl/j2FvgGIUmpuoVBLgayqNQGm5ojsAWsFCsZK0xUgFq0hQmE27x&#10;HD91KRfDUGXlCdHAEVdvdr7ZqYEgz5xkwj85ZTbkjN7aA9zkQaWbDfDEKfhoAxbShFIEuBIMDTEF&#10;upFJOEe8r6j2jro+a2EkHi0liUCyKEcoB+/jnYhWH8VlhFZYlw3RgpbkGJd5j0oyER06+VtLfSPo&#10;arYakrlcs1tZrM18nwPIyXmhfJ1nuEtuoOvIoysbegclFdiiu5jMJS1OQ/IatcalZloBOQw5ixr0&#10;aZSoqQ1RdqjDaqcE5BqssPpFu5RhD2en0ha2uhPFapG5SrmYpaltRlSzY8vnfVxysUifd7bs3aBb&#10;G+49y2vg7tZkLvuspe+SbNB1MaJX061sxT35lskeZJYj5uUdWxEvL3/xi1/8+te/vry8ZfL2BCZn&#10;i+htg2zQPfywfCfjw1ZUN3vhIas5NG5sAqAnQG4DyFvuID8fXcKIIMGF0mreV0wffuV1NS4UNn9s&#10;FtlMIzVDY/Xbyv/1X//1Las363j6xQMqopXfO4x1IzcNrYT2PzPpLPuUrZwtKtEYY4sgtMdSMlcw&#10;X/IL3YQblbDlBrvKjdvcEGl5IcSoREI8r0AZYxWYkZPaqUGsgZCcZ+EpEMgRgKgShrpDDG3SP8nA&#10;L4pXFiDX9p1d5ftjpr/yK7+yRrWoHbgDgp2Uw8gcmb+Z4VRoOlvE5sj8enthPxzl7nzPK2aOdCta&#10;rj5owX8xDKDiMH3uWA19HW8spxwZqFnq1QA+zDQc3KTvrM7xshs+cf8O6VJl40amq6FReMfqleSC&#10;82pePQ5FQULMWHF3jXkNnuy6QxuigWJ5LqZ/U8IKeypu1+CTOVW90WIJZYlyy+petbGB1sDWMw2X&#10;fIfGGqzXEusa7/7eVo4baM3c99v/pbBl820iWyZ/+ctf3pJ5LzDaM2dmDmCu48xcat5q1NMdocFx&#10;aq5DYRXhNyhvAgQmtwHoeLOAijxosI+l/sYiJAUu9woTlWu5JfMHH3ywR+s2CW3HY/PcwJTUSgFR&#10;sYiIsTSkP0e3hErVuse9sPowiX10m52xWccQwg1ESAWDOnupblAdI15xhOGhyq0wueXiFFbpX7wQ&#10;GMmvuw1qmRLacLuiQCdkKEwravtoCHgqEM7eYufipg2Ove1sjPTedRt8WojzKuFlGGNoQzMTgjZX&#10;1CohwkNXclwMSgYDhdkMVqmvIVhOONQYX/sqrUdcK8n4pu5Gn5DLgyIqZQwdvtW/WqqZg5+aTjRe&#10;A/xWZmmRo5JdljPa3AaEq7n26nhxDnYOupJpBQTD0SRvGlrExjZGaZOGTS1GWb0NH8xZzZIvk7cc&#10;XmLd8nln/crqkuMaz1LvqNt6gTQLE79H5VXOy+l7KtlLMNbMqycmYTU7tcLS0x6J2zfo9k2Nz3zm&#10;M9ui3SaAXxr0zIYnz2zabPRtBbhJKELgBpP8ktMLASRnu9wKN8ZGwn00kABRX+64Xr6kugESbXIK&#10;3ZoVprDXUu/HYjYDbcm8ms1PNaBqXiCQtgZ13SNNlJoFUWRAwsgWe3Eg0LSn6iVJlUCOz/qKiNZM&#10;RrkHAKlEwpXPilS9QQErOEOA1enzeorkmhVlqU1OE5iWhZu+++iiSuzf/GBovWieDuRcDWf1+8X9&#10;SrvAXCSQK/9yidAljrU7eDTH61KsUjEg4JsZPpK88lpirV6wDqNbYM96aWx10FKRnankI7gF3k61&#10;KVbMgIPm0miqAl0Nq+kWxekpiWTsbQz9ybEEXvnGXmlRd0aJPZZSmEBKsvomU33Lp8UzCU5Zt+5U&#10;qWRCyqdFVxkqw+3tdknLa1yWfDLlKZrnCLbs2KklDolpCWvLvX/0j/7R8qk32W/cabj0vY1gL7bn&#10;iFUupe7nt1fj+yPLyKMosk3gKnl2I269vO3jJeV9rdkb9AFob2Flj9lQZv/9tJU3jspQsW7SkMoB&#10;N2kd83nTuJwI/ylf3KLNVOVBbajBKbTaqQrkx5BIlXyYr/2U4YiN4lsn7nMyygtRqZoQAYtI/FKA&#10;cAFPCRNo0ASG5Fy/yzuo8gi9wpAEZwHCloLFvhBfFybORun7fBQ5IR90sEUbMV40pRtMfNz/aB+S&#10;q7flknqXzMU1Dl88gYbeYBSkE1jGaNzggpL6VCoBrmaGeHXB29pZjC1IiEaFhEYdo3LzCjydL2lz&#10;vQIINtOjICeHwHs9Qgg5umRnWlGgZJTCtxcgJJ2chGR8yTFE5ZK8qCam5lo6qA+HrA6WwuPSt4Ap&#10;jNU8PFRgQBgdwXJHTI3Vo4v2QU1nQDnYq/GO/JITaYtt2djoucyI4Uax9QU1nYUc01YjONdy5F6S&#10;3Zcp1nhlFBrxEGN03Dcs5Iv931byMq8nE9ZyhabYNdg+8naNt4OxbeV9A3vfaZaX5QKImTkszynG&#10;OuBoeZ2b4y4lckFUjNiSdeHKKaDOQflO4eLm2vk611mJjPuCMZoRDgr7uaDzJfidInb1ci5/SUkq&#10;uYnyWvKOlgUmh145F5aYtmbmaQrHasIFsqFvqK6Sd4zbpKilxp0tTgm/YVWiYDt7k5BRuhQUCXzg&#10;z/Z8xLRIQji78Mf/QkMUUCAuOUslCpCTSmkbQ4TAm/t2V3Aa2PW74R0K6Tq5bY2nkALGKDsEZHs3&#10;oaCZaUDccm00StQtkFlcFX6RuExKLF6SAL7LQgrf5Js+TkUybkjVoEBZLfO0sRKeJ9TnY1A0PYgW&#10;dIRb2dMo0SVjC9Ta60XP2mdInJaIWdSKiaMpsJZWfEVpUNyEniPgjBi0IurCLvbcj7Vi2g3Afdmv&#10;1ZNn4GwyjIcu2HessP2K/V/jXbNvkbgd5C26J2pfytgXr3fHb8/DbQdDfpeCibUSdwWAluQXOc1A&#10;8RYyNO9+nciBZAbuo0C4Wen6rkH5GuA3jrhykrWENgU0hupOmXIECPetLDWvGeFCg6em2D7GZwPF&#10;auXMDBk20kdcSEMxqvC8EijjvtZNSRSjZPM0nl/m36iUnS8VQ+OGWLSEJ2SaIOUcLgOgvuqDQl+W&#10;slrj22YNPCwEotbFOhLbNBzgufKuoLtmMi5UYxRSgTdwxMtbcO2b3B7jnzaahgvzQoeiEY6fLoiG&#10;kbbYLGbAF2XVw+Iy/gpcm3XcfymD7+dpQbWjy/OsynO0CsSVgYscDaomA+GFTzYEVmbFI7RATxqn&#10;Xjl6JdwycEekiRk3CKlRbDQ065hPvYaWHbR0qkHppi/6rrErdAiQk7uB7F1otCpfgHEMY4KWjDIE&#10;P3IxnJGvgYiKjqPZBlqCpoO8vOTrzUT7OCouEXsw41vf+pbku3S8m3i7GbgG27zeDsa2mNeLFY/s&#10;wC87KK/NKocAteG84WbXzj4Sh16hnQsYxbkIzO+mKKC1V+AjxNInJqSSgYxFCKBoKJSKCyDTnyGc&#10;5RFyvrvd9SWKkMjMENIMx78tqCMPsSYGlUV9PIcMLxvrNV/jSfY2r+tiCAKHoTembmai9oU66My1&#10;D6JqzK64ASXMVGhavY4AFGRkgEzWkaqcpVDW3ineuV1iWqJSLxdHsxuzk2Pf+Sf2zAYIeo49BBvJ&#10;MAw2En9ErBhclxVYnj3cgx9GfDjmSotS+dvQZWdi8zcn8THdRIIu+HTN0SYreJpia28mv7RgrJpM&#10;6Mori5w1nC5xJZMZog0zC7n7MW2DggKX3+RAcv+l6Vev7azIX5uWwDVbDbvqS+c0ZMs+3v2KS4BJ&#10;EMPX8PUyYuRJyAp7eGO39Ua5yXTDYynYOnG38tZrO9FLvnvuYkL2UmMZfOvoPbOx0J3w3Qpby427&#10;YLZSlmI4HRpcoEZ+AbVmKzfRXtsvMejvQLkw50eV8gsMSwTxUxcjglrLEKuSN3fK9UR8jiR5jYEO&#10;KVVjGsq8P945eH9bSw0iJByoEYFpmNfU86NTVsRCQD4F8sNqOFNmo9yVEBpb4zPHiJLmPmZF/qqZ&#10;cWnFKVEu79z4wswLe1QnhyPocF0c/698ZRKqV5OQxNYADrn7hoNTVyzl/9zaGVntA2Y2ZMntSK07&#10;XvjW/nZMg/SmQfL3EegQkWJ4lyWoX33DXTcQuBoXtvGSHENH8SQrPNwsirp4p8zti6kkcxVYYnDm&#10;Z07+e+CJu52liWxSS2NdkI0rMC5Nbwxc9dZXGK/gmv1xUD7mBUieYqZcRrLRQ7Kkr+ZyLs2pOgdt&#10;D22bFXsvkh/V5n03+ryUznv399DbV77ylXX/gz/4gz3p4Z2ia7McbdNjj0Jb1NOznMuDKneIeauh&#10;HQISdDZkOmi+viSEA8+ysVCPBlEU/pEtEAIWjUGX30OMm/YR/fbR0ix9uInmieKRNXYtjBiabYh2&#10;6gFydTZQ0gpt+jt7KUHC/qMBDKFhUONSu8qioy7i1MfKaixpyYFPzGQvlRDGKVtMpIGFUYTLzrqk&#10;XjQQETkdFHkwQJhp6Ku89qYo6plXSLi8Aku2EHX9TpQuGMub7wx2jh5YXo5o4K5uSGnIO1KWRO5q&#10;aBPV2FnODdPcmdisYnZwXPvTxyi5h/9yQ956oINPRWDOXmXSgsVSJfZA04p7h2240Hs4+7In8jG5&#10;Q4jmqswEOKLcDBJ0OTg0wkqsWkc8ApKN8hGnPJYb0TRHPKhCn2bEi5iQnkXzgul/NXsGY19+W81y&#10;9DSUbfeVii2ovaBumXrr4j0ht5uE29lY4+Xx3UtcX1/mXsE7NAqMi9g0mQSpv9lojflFQqFStH8A&#10;fgOp6C0+CQmxGzU3LqQDjOXcFVwulCxoUq6ZKPv+m4p23CkwYqdqXrCt4RoiFxtO8uLWjQUZ2/HR&#10;hkBQcFZJKlfGn5tELqM0QPsHfxiYtg/2GloD2hKSGpfzBQUOF7NGNBtlTk4sL2ujmUKcl1v5xUEl&#10;2mLaHb0cWBS/RkdMq2MUCvCie6f4US/1789sBNAN1JykkNnoyLvQvEx19vL76pS/8fX6DDnKmwnp&#10;8pNkbbqau7lDmWIFhu6RG2svuDThuZu5eEvLrrYSfhHP61kX6BlIOOUb3dmilya0pf+1js+C2qIg&#10;08Iz15JQtOTZK/kiQ/noeFfKhW7eWU2ZDtUm6tKaNPo7G4UE4R6Y2zbFMvVS83Y5+GWjL3fskbvd&#10;ANzCefvLE76nNTzsbPfD/z3nu6P8Fd+YgKtm0NA2f8QEtqzNWxicTZhsuUbpGHMiapHPuoYGBTVi&#10;VzjkAqAFEd3KFDq+EoZY//NIKq3ANeGv5dWQ328U0BZcGUIxqQpWalJ4gECmhNBYCMmWWM3AGzvZ&#10;Qlty4KNAOBjFI00EFM6wTmNjuezQWI2zDoYokHztop7uwSgbRCcjOps+8U0l6C6YNxweg3JfWtl3&#10;/igb5pjYUMHwgFOAjky//xaMsT/GfKyoMmzSLojXGcxz0Dtah+yFdWVw6/hu4YfQC8K4ckmGYZc0&#10;PJp7yPQxIsbRtKoX9zDQRNKiBteZEz5JYGyM0ZImhV+OiAHFzxUIjR0W9RxXIWJRo/jpeYD4UMtS&#10;jzgp9qyLHV2prHGWIslVY2l33wfZV5Pnjj2GsQZekDRltnzexz0ht2fm+HHlPcu87rtbuF77atw2&#10;PXyTZavFdTFQzuL6SAhq9xK0KbYfVzk72ySazOsvvsgj1CsRkHyJxO+LDnqihDCJqI8YcVM6TZy9&#10;vGJXYVjmoliU8x13yqhcoeXhGiPP5SH/FpWALZQkmtCglcrba+1R/R7v97g+nIdEk44gQo+W/8wv&#10;vgxk07KASn/NBE6J2Mebow1n6AKwWAYXzbUJWCDs8P29m2Gv7UwIQ90fBzkUKIiKbrHDNTq+PbOB&#10;MavFWqZmgEpm7NT/IwZg0dhG5UUdr6cpQaw2+dhw1obKeasgnCgPaGs2hYuNGEkTDSiPTPvoma0i&#10;BFgudbVUhob2LswzivuzK9DFJxxWNgom6bvyCuIEO6FUA4Yk36DXBfvYLaOQwRsZ0BApUFCtsRUB&#10;bQ1dQslxQKAqBPIgVZF4GsJkNYOLzpLRR/T6kG1YGwLkb0Xs17j99wzTvhm4wt/+2397iXhDz5yd&#10;kuB8LRvNdpNwKR7FfS9j5ctSTlzLYrIEnSa8oCOEV4PwDlhhJq8h6ipZekcUq8FY6OaOGF4NZsYQ&#10;qmqWNDV5DW3ysqRwHaSjGgaKblhlAg/yCD40OgmE+A8iijFwfSkfIGUWXYQA5dEDlx7Epmct6WxE&#10;xzUHvPufKA2kC/7ShutpuJpSEwVoGI1ZIZw59OGyS/V8Iefc4NV9ou66UP5hYxbppZ6SpVw1AHzL&#10;zmYttY9QfFQao4OdDxrRWJvOpg1kRcKlHWi0hw4VyXHWCjcEtUcXFt4uBloXEtLKEOHCXjFMWo4n&#10;QePgAyLFEPQKTB8MiyvXE7V/eGgfKZw7jQsNiDmVAtZZF+eg05EO2l8XQAyY0YJRcaAwXn0xmVEl&#10;FDoznJtAGj55R/Ds8NOCnrjwaF3ff12brZ23WN6zdL5kyB1bNU/4Vtmov1N7us675aB0bcxHF2py&#10;HHmNqiHP10xj0T4KQpWls9UX29JQvC3OjZJHjAte7QNT5WpC8gJ+k9SaSTq5tQRxuacZx11HGwWX&#10;QiO/X92oV8oDS+NKdiwVYoQQfnGOwNaVJEAy8NVg8vXj+wx5YhBikCwKIgkFIiGdm5K5skxCCKAE&#10;cn6BT95J7WiTFTeC6LOjKR8m93+aXxISgkXgms7vCOOZZ5JW9X6v8MfDUJdJO+6yKxANH2uNdFmY&#10;fquMqQDN7LrUUSFiaVDyYsMOK9OCBx2Flki7oxcqoA8OLY2VhjdyNGYaYx0xkoR97Bo/Dz1cFSMt&#10;eUR4Jhi9obNX0F5yvJJgfTeWL4C6ROI+KpVBHggbLvzhxul3CfMwnFGC4boJgGGYy8jcf2rMHAl6&#10;t/u2Fl79timm9ur9HpWX6/taSrRZ/R7M3w61r3SvS6dKWLxgrB1DuIV8AGJFfTmUFSvzxTXEGpmz&#10;nM3GB2EKfp6KfsXtDZaYIDIhQ/OWL7njEVO8z0Ex/Ap3ilHTVnfamv43xBpQktrGelW7vvAp0pFT&#10;7qtvCt9K5iSZQJigWbnlMnzt80vhJmNEfu0JV0nshlil62MLmtYQADFotvCUIwnXuRe3CA9YwzkC&#10;MyHZGHS1f9Aj22/4fLSfUN5hACAMeZVu4IwpW7H2crE2ACIzl8Q5EFOrsS4K9S0RU5IowZn7Ze02&#10;LuQR7UM8QB/xYNBV3sbhYPSodgmtY6d8DIoLUZFz2aBBoxcSV+E1aKWMGSgoxftI7bvouKwVsWll&#10;uIx6JIVrXaktH9GEBOATLpfB4eYy43qowOuH1v0nf/In9x2T1bsrOOF+J3sNWLRj0vZf4l523sf9&#10;914LMhHmLj1KHIFzE5OpDgig4181ylhBPnzUs6vF2s6uxlb+GpQx85qYconzIIMhCC8guyIOWLbQ&#10;mWLFwsoiDlYyDhLuPy/AJ/llGV3yXVaXO4w1mWZ6Ei4NUiydecGXyx3djYBMkRiG2ULtmwE0fj1y&#10;FgA/tg3TyhV9bEkEeU7PKNKY8P6KuHOhjOT+5zhwqbyZIffVnp6vYQ7h5OiYaz56TrCxL0y36XVh&#10;4ghiJy4qXN9H36TJUJH4siT9khMclzrXbOnYo0J8FljlKXGYO5UN8VDjgXWjv81Xf/4WbbGd/h7h&#10;QlwwFleQoZ6wx2ah+wAkS8Ocd7Ma+cRtiYyqHWuf1TQM0uuj2udHjcmfFZwbLNKZmvJvYF626cjk&#10;5o+VBd4Ki97d+tsehQ1cK+Utilezj21qeyZ67Zeg/SzsFJPfc7fExBb1F5YcF2KMXX079cqs66A/&#10;T5Uv2O4UVhB70b459+pZCMS6FeDMKTvEcPEsy1zMb1JD4HiCe9fdrxRiEXzycpR4ZVp8uPRLrKsK&#10;tjsafT7yaGArEg6KSy5umN8pCoC3tC7XQz5v3uGKtWhMzpVW+5xOk8iM7RvU/W31KeOjLnToY0EE&#10;itJONEjnh4ToulEeXnvzeMPfqEbH/PSxXolz1yuNQZpTrSx8HVEbZ1uV3Hzk1CPRA/EiTshqmqg3&#10;4+Fc+K6w2G4NFaUMgZEhkO/x+3olNtelFHzjbZq0iHMjC3evI6/5O9WN9UYsMgVkI5YFVr82dxJN&#10;5g2kdcQSzAAUoy6SZQROp3++o4P5o+63WfRawbrDr5Noo+P11D6Cl7P2nqO9FH/NpqdfydsLmveo&#10;3AYdMltTU2D18FxfL3qeksKAxy+5p6fQeuhJjXrR/JEli6LCAaRw07iNI261tJxYTMOrctAKqBKk&#10;MR9bsA7IUtv1Ud+/V1kkih3xdZelNRMC+xjPhQl3cwppMuOlhFM7rj43Hpkwo+z5XBesXM6NG4+5&#10;TaptQjVKGeN1RVX6fviLGvpKuGy5kWten3WG26ku+3IEQsaEi3/eTyY9U/j6S1SWna96eV/Gux+b&#10;TRuXo9+otbcgARelYgDGQ4o2oMltEuhFVvyToHEzud1PXJk2ILv8uK5aM+wpVKg3Kuy/G/SbkOeM&#10;yURTXAyy2LZTApVijKInDXdcpnZKkmILGycnVzGQOXd6XHsGxpLJL6mtPROMAp8dq9l/U8jKS1tC&#10;KB4Qi3a4ZVwOMlz7CXrlsjRZF79FfYmVx6198v5G2SmVxWo6E96pfXTfgs7e1yHvhAY9IwDDsXlf&#10;QtmDz5OwL6css3/jG9/YdoevBU6a2Wtn9/bR3Qbc9wPXbLcH/9Jf+kvSzQxHnmicgVTaoJe0UnYo&#10;3WgpbYlz8tcStfCWjVISURGedWhj7nFq36PZHvqU14Af39Lqj4+3IPzxkdrFEfZyNBrnWYRkiNSP&#10;kKiegwyXJjfXKDPZ6MEIk6st4djCrdoUXBogJB20LMZji7Mk0NwsTlVqGBrIPKj7CjAPRsZWT0lk&#10;wB86850Xd6gnVmMK+JhkHucjHNh/ujEqPVeWBNi1ZujtuEmDCdRDFR8T66M88OaX73znO2hRPiI9&#10;KQzw0X+gB/d1eR6NFowvG1KXhEspE0jsZ9iFGNALRa+UtH65QiBLmY6seCQaHa9prMthIoEaWuKB&#10;Lky4jVfW5TF6gZfvNSAq/30Yqu8EjSVpSLfyxYi7smu9YIQzxcSGIcQAPB0UYHJCHn5Zg8Ie1JyL&#10;VSIkcESRZo0ojBsxLkaYFWbIkpctqa2Ut5TeD5rsfwSD29L3vr2yBLchtsTevcR9jVCbDHEhcmMS&#10;yJe6NKcnEqb2yqVaxkJ7B8kgdR+MvVAF5oU9ZsoLm06WnfeMCrHGxWHgFFD8vrMkpCQTdM8cMSVU&#10;Vxa/V0ID0bmOTKY/9HRny4U0fqahUVK7caltCGWAAAf38gVbLrfXmOPSLWnksHENaO5YuV40TGyF&#10;vJan4EYg4Y9MkuaE55EUVsgc7SnP8I7V36V6TtRX+4YgdsNJhm8pbtlZOFlCGqaBr6vUO7X/8l00&#10;urypF4GRXn06Xfeo505XRmUT6hnO/vIab+1MDiNZGAkymFaJglqGXLrEpGiRNJiWnfXysdRDMkcm&#10;IY5qdrXS2BC6dFxvGYsJ6AXw9VqlyxHxedmZXStgGCErtF3bcBQjHDjomxqI4qzGYvKm3Ri/s1Kk&#10;pHPbCCde7lhjz2DAf79p8ulPf3pfIDSKY1223bwkvvXyWq79VtDWQTrKLBdMdLreWbNWAGS2GsL8&#10;avIgn66j7SlpvViFQBtTNyapbXR27T6ntbMJb2el5uJwbeyKkA//WVRQqL/o8QIyNzpuEIsSXPZ6&#10;Oa+vsZiGA4amdvsqjcVxQVQU6NteLYSxYvVFHM5nlzbyA8JYxjbT6HgloHpqIL9ROlUsOEV45bSK&#10;jWtAf0IcYIReoQHnYkfLZqyVp3xHqyWh9NCcFUXZNYqv3zZ/trPRW74CQha42STVtdnRrBWfmGTI&#10;wILstSfCXapVqXuEY7+aFRaTu2u06F125hJg5f7rS77f//AVNrmckum2+pKUOKHGuuS2+vJoGSE5&#10;eVdNCsR4NQYlDTsvGiANOgiYoppp2I7uaE2avsq4uxFbIIdztjOzY11kEAqTrFdISj3l/YszDSNi&#10;YrOOhnFmV0J+GGX/d2q/crIXa5Bfzl391p5bO29NvYc69kakfY1l7UcDv+cNH4NyVlCsEJIlOA3i&#10;Ve35NN3UozS03y6qP/x5X0p2TfYgs+W2S5x1maqSQg5a36Vj3jdPPBJ9Sj5iuPoelLQLfz37MHkf&#10;b76Dfz6lmBoBgo0Kq593iuvp+QA59ArVoEglswWn0C1IGw7s+yjFa5DL6lj365qoKCG+htikdc2k&#10;I0MuB7i4SOTZS61r1+UMyml8aZAXqJdiDxAuIMSuva3g9/AWkNzmIALigbUCWTmy9lG5GbjGIvbh&#10;m5vFeELAcA8PDVDvVfBqBRBvR9J3E6hBDq3wLIhJKGhrrFkUKZJboVNDXLUcAAijgqhCcEVralys&#10;CFQZGrGzjkYvJvmCPutoKhVLQ9VClcAAz3G00pfJloHq6ZAj0GINJt+dt/JUOaiYWQGB3N3uJg8f&#10;Wf5wSspIAaWt8qCWq993/6RmjtjhPptrKfvye7nz3sKxjY7tbzBh7S/4cbVdy4Inj0+NZlY3Gykj&#10;P15Y+DePxK5XYMlstVWy4xSorgCunXUJSGDJgqc6nErVhrg1BoJtkNr3Ky5u/CJhoGmWX0JeYQp7&#10;vCyVwqcUc1k9BYBJEwVlNkYPxJBz4KblXYLw1+QjWGnhZqo4ZpQgLV4oPATiJGXCirSbRh6pCXqv&#10;IN8gKpzLNoCFbVrdfPUg7QwJqyR/dM+kwAsmludaaIa1sdl2fZbZoZ8jV3N9dqmQEG3aQJSzco9I&#10;Y+29SM/+V/aUHRiiJWP91yXF4pCFkhFn1O2o/ZWgnCNzg1R4/X3ze8mL1Xml7Bx0K5RkzTqS2hQj&#10;hD7XHeL2gbk5I96sexsREb1FmaCVHyFw4aKwiGrdNyV1jzYX7ThG27WxfhQee5Buz29s6k2CNpO2&#10;IZYjvKF/WwTbm/65n/u5LaV9xxXCtM1TZAba2sjvUcW8K1bBootBY0uwGEj+NRD5a4lCNxMBSrMY&#10;SDj5kkVOzFkPWoZwQ5TOhI/leZHIHEJu4GAyMBWK30ImNua7yZ+eHsLJKeyCpCxvrLs8v2G4skFf&#10;zcfPyyKLj6ZkMwThDo6+E0DwPggQ8XQHuHI0ZnIWlZEwQfJ5DRmjM/wRdI8JqfC8Sjb6hU6e0Wwj&#10;kv/2Te5hYe0jCQrIfbRczVVkqaT9anYWBQGHsrkhrkvZk7n/ln431GkWXaCfDQkUxvTGQljwH/cn&#10;mRsor0upluSw0F3MmKJvoGoJHPXiM+cZlyN3io1GzIWltnQupMsLTBBal+gRiIYGci2scXBxqu77&#10;zxd28DlLwRoEquy6UOgubNYeJhSrkvmgEIfchyHEMjDPCmMCLR4xZ6vgHXu//j7uC9zLzus+BWzC&#10;Mnm99lyHfWe/SbhfFFxqlmtQiwKUZ90KsZ+Ga+bpCx0l68s65KF5ZfhcEuJDJMlZDGcylVgNmQ1d&#10;TqFDXMWfHd2+g5Xu17/4HGc4NHYVU42LLWVkPgU+b4ojTqzGR9IwiglMEz4kpw8+7FhlKckoxF72&#10;XqpgEWKkxgoXCmLvaixuxGoUjaWTuTwDdnkZPfxXj4G6CBlKimj8aaCdWmMtNWAFDEOeFXxEt+s+&#10;XXhWlDkAG29Num87BO4Kpo1h1qFrVTW0wb9HTbjH4BqHRRrfNuCgaHEOkayNDasBJWtrcxkfminM&#10;E0UafTpwK5TjPfQBVxcIIpCz4dtwbNFMx6DPkCmT81a52U731W9TdeZsG6eMU1zdKSFRD0NgmJIQ&#10;48q7XmAUQ/Idk+n/SDeBIMzKBdcLLOIdfM3MkGSm/LWzuOirJX5Sei+f25MYOpIwjnor/zL48vIy&#10;8tL0uu8r4H5+u+xvkZUC9BTzl42UZHs+AiNeqSzDxrdcXEdhtv+SVE7n9wAnnEWXPLJY4RBiGutV&#10;1kBFSvLOraHAPYq7Swaj5xcD4WdUj9vhRkJRtnq0qa+xGHLRvuETZ+pFmVv/UAZJHm6ifwoUCA/8&#10;Lb0psPbpnCGQD5y8AHO+2CHoGiUzdcyzrC6sCCldNKVRcgdaKkRCAlk3/Vdedn7voJYqCxtv/o4l&#10;hFLulgW5eIYjFW/j/M2knTVrXQtXjuI0webLXQ9dMeA1Zl5VDfqu3PWiZ0eqwpeNGZI7Te9xNJZE&#10;SordRHDZVrO7+mDmakyVS0N7pMw742WKnZWdqSH5Qlgyom1LXdLKrWvJjwzfx9I0Q3R3Kuq0NFiN&#10;smbXZdSjUjkapDjteJzCvxvAq/GLJxTY/d6ZP1Ja3YuNtbH22VkL3tW44UZzJrcbc0lCH8eNwGqM&#10;G2kvK4peS2zKZJqCTfzVt01h7mnahts+agBDo5s4Q14l0rKafxkoOpyKaY+N1LrQ3P/cdD0SJsm/&#10;mtxgBBrJynxKw6vPZVE6ywzmoRSIyYnV3rhQglvRFP9bo5SdyhuFWyGmZn3zmlSQCa/EDgfWJTNN&#10;gB+xg6UAT23uK0hvOs1T+bpC3NDx7ZmNhUTXESKcG3BFO+rSJnJzfzyOXgzj11XelFTM65UxBi2c&#10;oLBKS/iNMg2tRzKYhB0lEaQJSg0ktQtW9EpChSwtudR4qhZCDWHEvBWDqWFQMbmPmJcyabtKsyia&#10;xipcKQmuwZVAn8vgunOWgWSxOkrWsRzmtLIHAvksDbfMZJeocEgfd1DlOEATkJKzYx13Z2/vqNu6&#10;+H//7/+9Tee9IHQZZ6LWcv/bU17L//k//+emruXx/d7VprEV7IS6P4yEBi0dUAD4oMZPLsYKzLy5&#10;Sa8a5ztt9IWAKGUaXyjwYDGC8LNLy/yicdQNZz5t3JSnEt/twKh9bN9ZDTk3+ghUn2cBomWOewy6&#10;Nq5vDJ3fqefI0kZv1mc1nkxhKl0EHrCXSbS5hjRWOtcGn4uCx0QIZHB1UKMuCtxneqBzoOkoTK7+&#10;Qfdo2UCylrHEiC4GUnYq8jhr4f/G7e07LzuP8fXXDfMeXDRwsV2zDA61PAEghvEcCFI6mwmPN7VE&#10;/R1lLoXMC1/axh46bNDgrtdtuUqKUUmh2/cqyQx3NSAqSgENn9CLwSG5Gp5OoPyyj7a20x+YbL+5&#10;RlqhQNQs+Cm8j9RohiP27ude5IU9IYbjXPKpARNglp3D9gZ8Vlyim2ZKWxO7BzD28LKnJvZC/T2w&#10;MUauZk9lyEGem1xG/s//+T+bp6Vpx77lsQfyJrYbJJT0zAmIeIQhkOfcHZ3lC6cKTjbKqhoIkAeX&#10;JqSkmQtWMCnyBZzDJ2mBiVcUXjNLThxTwx1JEEH8Quc8ossqG1QZDhh1taKYoxAwfU7O8I+EEVjN&#10;Q6WaJaR8YojMucpchl/+6HJDT3fKZ4UGSOXUhOfBmIaN93gIScP8S0lI5verALemT5gUqhqL66s8&#10;mYVzSYAfmWA6ed93dpPU9nmKrsBDxG3UVigFbTBlDCrrpXCpIP5XDzgqMqMYCGIFEgiBexeJnWqI&#10;y4DUgK+QoNUNG/Wul293o4cdN1wSX4Ii3xpba+wjS1cojZoAVtk9sRYmecWINyOETPhQ3t2tR3bG&#10;BkDRdv8nbZXb2J1KK/dcl1dh5O4btMba/6ZhzWwuWRAVzDSMG3BwrH4tAypMaLUGe2aZ9yd579rX&#10;+M/+7M9+93d/97//9/++HL2zW1/vAedtOu/9G9N53+deRp4V4+56rbxj1tmDXntTiFtwQRGTzVja&#10;+MY88sTwh13qi/y1lxkjJC9EUQJlt6IjJgQylFwOAuryzQKQVgTeBO2sXkjLcAdNbkflck0DCQe6&#10;5cT0FzVoZpS0onwD8TLaE144KIcG0OKGoW9M6WgiacFLz3pdG+nGp1kdMsk3r9eROeVu9SoDM0By&#10;Da3IvM6intGvR/go5AOBeoTwfunIEKsRKW/Z+dvf/vZYIvCIA6J2uZzebCC3EO1acsMYW6+4qMYm&#10;nSGgU8tY0vJKTqkxla5MQsRJ1ram2CnouD/wGIilVbZSaLZfjYcidoQ+ex++0QZB1yWv1ze3AdaS&#10;TYJ21bP6WbH2G9RwceU6G3FzihQDkJ49MAnl8qHtafEtM/dQxDLankWrgb6gm7SbdJziL1GKQ6tH&#10;dHsgGlzfxZwwETYtZ6Cxj9Nqfbf4ddNvyXeY7BpuA03bZeT9QspuAO7sviX4X/7Lf5khS99bRK88&#10;HfZdwSXr3ULcM3Z+lnA5emz2c1ZrzCMxreUVfdYGPSZ/jU1yXX1z8f5PwhrkI65RrwtzbowUPpx1&#10;CYPP2idBTZNHICMSE8TRCnwkcAofi3Qd4+prUBiXEM2U+5ijozTrQGc5/5gG2Kg9DdkiURTL8AkK&#10;H4MiwmdCON9pr4HCRLxQcgU85JeIXUCBTrrgl5vBcof8KGMQ5ShImVleMlCDRhVXNsZa41TNm07p&#10;CBxrMmlh8bWWbzeNtrMh0higRViwv/+hAOLrldC/kKnUi4rs9z9aZ2SJUnLMQkIQkYZ8L2toiW0x&#10;1RClvLgbORQKA17XK90okHBlQAU0fWIq3VLpEjGV1saEj4j56WKizLtBTeEf3zN7vvtNY7GU++i5&#10;Ux4WXv7C12SmOd2cha3YCAGGm4F21pcOmFkb3LqY5x0oYfn+T/8tjZd/J2f5dxKWWJcKl2r92La0&#10;uLT7X//rfx1Zf/qnf3qjf+9731uvfZ/wc5/73JL1BK6ByWmJfg32Q4WegelyZGUztEnFvLJB12WT&#10;wYYbJsycNGuUNbB0XRtTYGqzAl3zLB8RIuZrABxJsLSCIY8v4MV27Xnc/8twesZVJOS1HJGoIpHH&#10;Y0UtL8/jGIFh0jzEywUg3gqZEpZKfW/ltYKcRD10aA5IB6Ylto7hQwI1GvoaWxQkJMTqm9XhKZM0&#10;cRLI/EZJsQznu+Kav/RiyE3QOQJW5JfZ3rLznqizDbcBSvm5ChY08z/e3DaXr2mvUvzXSxZI4wtB&#10;M0wEzYthHQqTjDe31zqqBIQUE0fri1X97xoKdgIpIbrn++ioMffUqwvS/Kd7IKSD3Ic38ksrBbgF&#10;Y7YH8np1s/SmPA5+LB+Ilc2jGo80F6YkPfefPgWk4YrDVI2Ik9C2GCLu4NzSmVHk9+XQpeYl4iXl&#10;3RVcX1/pXrpc2lre3NmtoJdzt6zeK+v+2l/7a9vr2Np5z0R/4Qtf+Mt/+S9Pwr4eveXzynsOeqMs&#10;z+7WopfDSaw7JNYNPZCX8fl9o2yIjb5T64KlO/z2iudG1rKNuLLbpVA+Yq//IohTHOUplLjgPFJJ&#10;uePGfNNtkTwJj3QfP+MMMyOMvvlCfF0lU1VLDRiVTFo1cxdZ8lFMoIyFaoQ0OtuvIasJH0G0Xi5r&#10;oHFTv9RBJUQlX+GRgq/aYMd2aojZcGZvYylovIMmRVbTFff1/2Ko0tmHJtUoJCEHyWkz522zbjsb&#10;4mG1YhjcjQoOY3QEjUC9KOeD2JZteoFJx2zQOMgCzrivo+ekRikS0Hf1ouvabzjpOJkcEIgr50Jl&#10;varkbB/1xapwU4lt6R99IxlOpGeGXJMjVsPFyxVcTKBmV22ZfBNEkVnIqbkUtFNxgS1U+goSJQ2h&#10;JdjVBBFk4HZdDJkNOr79j//xP7y+efcG9yUUjxJuxO1aTOaSuG8G7tQy8uqXxPe8816TtHrdR9e9&#10;SnTyV1iS9RX/9d0oy797ktoEMKP2f4+F7O0cG9pqfRpO5gSul2Rt5e7nVyYHnpkZgNzNwAL1AcVG&#10;bKETzWScCUSVGFJ2KxwKtxXu4gPyYQ7YNSgv3CAqgvDwaqt9ChQ417noGqUfgVnOqstVXqZzf0KD&#10;SzOKhUb5WkEokRaFEs7kQGAXaTfbPtRDiVIzCRS7JjepsDrnxvA1vkmAO8K8cLuFS/7k3NGhUUCl&#10;j+z8lqpQeTptIWP1J4bBGj/SYypyQKmZdIhfpcG6/xvFRsR6rQBWztDAQJWDO+3FA3TyBDcYOjK5&#10;jF297Zt0I2r/7TDmeyssPuY5Bj5AbKzaUDtKkYwHgh/PVs52QqqxAf0IQuNGuxVMJ407Pe3LA2T1&#10;xnIBhLuMlQjWxqMaYIm7LC0XyPWT3HD4yteEQElZKi/XrECfbMwvaWW4SVt+XHod/yZni+JPfOIT&#10;xtpyeHnZXoTvB65y2+Xb0FiX5eUtltfGrcJtbuw7KVK8Jfk+Dpbl4lWO0itM7BK3m4STsBEtyVe5&#10;bZBtmEylDWTHw83htdmUIBY4dCZbmqG3GOE1+OMkeONP1AVavsb5TQZC9wYtGpd9gIkPpHGigXS0&#10;96IGsVe+kUh58RX+nKhljdcge+m2ji1xYlReRrOIKmR8nLG+1qDG3QVIMr/4utFkRDuwLaFg66D/&#10;zZti7QGjSvhMGezVl13wdHSKW4XSWlqs0DkzESB38EIe7OOdm4sIONM/IXRYTTdg8XAf396ctZ0N&#10;l4EjpYvTqMYMXCngoQliwalgPM1yEje04S0C9cpOtu1wNR2Ir6A3ELHr+LATfSWpFSxhJNAQXD2d&#10;SyIFQLEh5PgmFxYk1CA2alZeTewx7pSh5/VxPAAymUGHuzFy3cUYntEk+qph4DWTbqDQhuNyU5F5&#10;+Qcc8F6Tr5wmhstO1gkM+kgWDAwT36/dXcotmbdEXaLcoviv/JW/si8K/sW/+BeXE2WfEXSpGUf3&#10;FN0f/uEf+hHYDbHK7YGs+xp7bGNpd4l4Dca0pdql+42y+vg5HTRe1t4ieu23Qt9+yIydArsD6RG9&#10;9WozZPrL6VN+Yj1eXXSJYRA5LBUhwPaC4vpRtE+OufBGqYE4aAdpHAFGYeXCH1tgywuBX77AK3im&#10;LRMcxSDJpT8SxNclc8Ndv6dADLlnDWR0qaBNNs0ms1khvglevHWESVan/20AluSA2v8qSRAsncJY&#10;INjHo7k41czZfKHL1QeMJBsx3ZjvCB/O1fiO4q71mxq7KzgRI+4u8TgY8wBEv/VXyT3u/BiG/9I4&#10;MhmVfmvWrE5piRgXy1wT0mS1NjtlOBIyg52cisQOjZkqR9AwITtl+lmN+0JkOvgDuAZNLIqvxsQO&#10;gR1mmryo4/UQ6Mh0FnVwtJC4XozBV3Oj8w6TZepIBnZtIHN/BiVUURyedIO/LtIK0BhSm3Ux58HW&#10;WBlLGgl19OAE6KbtCAau1exdoNtBZsJ2G7YuJm23Qab2jmXM1e//Tu0Bu9///d9HxS2HtwUxyUvN&#10;9JkfbVXzzs4ucbNiDZbZx2qLIE+JWJXvwer94OwKE7ikLAKZtsJW6Os4B03azq7Soy9A2H8eFyCY&#10;ln/BW4ov5HgNUPxYqOtCB/+LO45ruIgEUnIM7dAYDSQOsEz51fvNmti+cYspjo4eMWTtRYFTZLKF&#10;+YW5s3iIA7WnPzOZQOCjpZTCEZPc4sPQ6QYiWJHWuEY3VgpoaVBnH4fGwZKxFGB+OYcahE/mCjvr&#10;EQZeW0vqXevU6MhBF/nUe9Xk/ZGs0XSLCz0p5IopXIgg3Sn8QAiZwqhU5AzlncKzmmGnVUD8WxfX&#10;zmtmINmQVleTa6f6wEWadUn5EJlY0piAuPlYfaNEVpI1iyLKdcmFWBVpuFAAJxBRLiatsySsAk+X&#10;qQoBw8WzJDDfR/lRgb07ZTYlzdCZyU3+yymPp2VgwtH8Ii2SaTjcXQpztY6IO3bWMxVTYwl0kqfY&#10;lq77fuBWr0uR2/bduvh//a//tb7bvthidr8ouCHWZvse/+k//Se7xksu24WYtA26Na+N6Y2yTeet&#10;vrfE7sE4+WJyPInh5WrouoQ7kq+ssbWIaaP5aUpO1WmyBM1qaE8B6+ioBUY05mVchYzA5s0Q3tna&#10;x5x8EYFl5/Va+xUGIHbVxRIe/XQXmwB38LuAtfCfmb57SfMdEZscDI9pUbcsUxcsYovMReEyDsCd&#10;omfxom8zkLPXHIiBmv7OMsdZvZxaDbUzapUld8zkxxwhR5F5hw4clTfijGh0Q18Prt6IPHUnDynx&#10;Rhw9112iwGTJMOGWMm9fxVq7fRhxx8hy6/oLP4ruiAH0zp3aEI3lIINRsN4lRprxN/lFyM5SYzV3&#10;zmFJUcEfwUTU/pcKCckx0pPs3EVlbcgJx7TK/BU8GNsMiZTBgprRIpJFzaIlWqTqw9O02mHyKLcy&#10;2bS8grHYJbQKME4RQhwhE8XLyz+YrI20i2E8ji6C0CktVUoE/EIHKXis2t7uNhb8YtPyy9qMYHy0&#10;yg20DeI9azE5WxovBa+Lfd49xbycu32MfetkHVfe+/W347H29i63XyzeJmr/19G9Pol4406HrYuX&#10;YaeJi2iA7+NW3NbmM2Efl6D9OiWiotOmAVvYSFJEoOgaRGmBUGporB9fVr0vXyLSBMq2xYgRNSjF&#10;YzhXTvMNZ8JghbHQjDt4nJtQcfI3ugsXlWtmdpS1ubt4qRl3dxgrk9OWevhQdkYDMndMgdY9MDTx&#10;E57VWEQZqKYYmhXgzhYX5BRQvAAxUwIXCI3YwhzN0pz5NDEEMGmSX4zIqNsm/QFlq92R8kVluYJK&#10;Be/ETlt9oWrf+S07T+48twjZZ8PfDIiOMG08NsNUSOvI+DQr+0gTTHX4xtoOcqBDgsL+l4bSYWej&#10;xWWY9h1TYBSUSqQnkumZzrnhjriW5kDe6nqEPvky5103rEwHI+4/fhQ56VkkQBVQzMyFofpY+d7s&#10;bFnNqTfXBzVpEg0fcX8476NX4pU4WKSBsXiqtMILsL1hufJSMH08Hmfh7Juoti/WZqeWcP/qX/2r&#10;y7Or3BbHGqxmCWWnlqOnjz3lJcotk5d2rRs2qN9hELoTNfnrNSE7NQkbfcvwbUfYwu7L3Py4/zvl&#10;2QzsX8bnHTPTRHm19M2hOyuYOREUr3kB39DG5ok4am6gv2kyehCV7/J4TACypKMsBeCVJRGZYG/6&#10;LOJU7j+qtKNq3BIHTQQjMxHSRj/hrN7/x6KktKAZCeUQwbUuRsw0yBezKxd0s4tiqWHc/Xefn0V8&#10;gduGbtFq4SKEqYf2d2mFEgWsqC+tQZsOJFPG0I/RCd8p3yeAgEH1Mi5YVGoAHMbe7Nwq5/2uoHTJ&#10;mEsasjoYAyzjBTcVSdAsaGpWY3MpdVGKtLi7j2+P+/34AAeu314+RohcWC/QoPLlEHQonGvXMrpf&#10;DjV6PODmh/sjE8mlrfTPozGgUxJf+sMW4SaqtWof1RgFY0AHJafkYssuKl3PcihY5KaSO1HlEShB&#10;jwSiwpPadN4cvy0LX61eIC2T7obb9iiWQO0n7IkL+XHybeau2SqXrC0tp8mE+JGUZecl2e1+yM5s&#10;MZEgw4Jh698dS83773HmPW6x34TVAOOnIapMgkX6jrWXBRwat30RmDCHQEuQIIVhnkU2yV1KTX58&#10;yxHcJESBvzait8bqNesANckF5i2XGXEjE4gqhHkQ/yNDEcGtKVBMrWChQ1SRmy30V3+bRcKJtdDJ&#10;BHLgsEp+SUIEA055wIgX4XAzNNv9v3oaJZSM/pCTAsLQEcjXdykv6BqrhIAV+1/6Kt4TCN4GXV9m&#10;vmXn9VxU+AyLh+NTnUsCffUwrX41+2iihkta1nKNDQc7/r5CAvR6AtxapmGZrgDLH8E0Tfg73sTX&#10;pkf5rpXFxNrdMxxnKKjRkSZFFBcaizm2/246W6+UufqwyP+ok8NUdsXdRd+9+pazJrON1OjbDHTd&#10;FxXW63K3XEAN3DAb6e5jU5Syj8uPqeQ9GNvH2MS/ZbIEurPetb+sPfnbC95Hp1a5LsvU+7j9jWVn&#10;PxvoSnz/AzzFph48AbX/S+g2o/nFHroAEzzyAtZZItyM0NdVymKlrfp22Z5boRRu6oXSDXL8KZhl&#10;fLxSdhjxKtApRiEhzGuM7YaQ/pxtei7Z1UYXsYy6EL4LvXRjPgVImFblNbw1hFO1ycDgIgr4jqBL&#10;ecLJ17F0UXtD4DxgBSZC1pHfIbwCfRjC5MC/ahg0neNPVrOUQLZHMB95Dcg+ImoyDXcHooxQgtLb&#10;MxviLYoDl5F4HFcumlXeZQL27Kp2RKcN48HnUf8VyGE/l1BUsxUoo6OANxwm5TnsAfRlFRCdZScW&#10;BlneEp8bxbsoLXyiLMkG5VfBvHoy5Q4sobM2O2slXkymPPkGIoqqGENaLtcAsfgIXHIEL9pkjPRw&#10;yIORFWWluVVOSFuQlOcUhTICKAz9qN8Q3j3LI2tj62CpVsEdra1/l2e3fN7NwB/+8Ie7DbguY8IW&#10;ubt9t7W2IVa/XLzKLZx9SaSvhCAMSCkZWy6LokEMgXlhpixv5rK7CSaceHCN5SNCQIo2HFdAXj5Q&#10;T5fW5mhAVXwA6eQTK3SR1gETOtAKSS4VmWNr8fL5Rof2l2DC2aAlF0OvHhvRidVGdxTITKh+BY1V&#10;rlA+sQ4jeTI3riFW4xTNNbi+EAhkOihTXOesgjQrihoSqKRyQyxe1FCGesB0r8IQYg1KuTUXCBBL&#10;Fnhy1oU0TEoX6UOZgi54QdHV4Ufv2ehmfW7IbEIpFFjQWZtkAcITUe4ILd70Wv2uWL1XYQscLZm9&#10;MoZdKCfTAlw9xtzD0JeIy/vA0l76KypyM0N8VNgxl4h89TnMWS1XGY0gm2u5EDnIj6+NSwgJjVuz&#10;ArL2RSl3ZOzqXbDPQAt80wAyEQ4chVXKCD5eHa4aayCPt94nKobRoVBf+9yHzfs4F+8Jiu1sbGm8&#10;tLsUvKXxKvd/r8vYjb6Vl6y3NF7m3Z7ytiDGEzvLE777hDbBPXqfqqhfGDTxYJF6OuQ+U1Q7NihR&#10;S2gwh6/tFNvU7ix8NANFaa75fjX6xnMCA9+4iSVnx7TlOL4DZmOV+B5RgGM0oWc1178mkoZu4RIB&#10;Mi3NKZm0kuyERKf4APlgCd7pjz+35STPut283YSNliCSyywU7gEckRt0IG2pUXtCAt+4OYtiUgGd&#10;nSL56qkXt0ojiaoZ2HOu+gI2/EtKj5a5PsfpAuoUU2DXR9lZYOCKDnf46/sHmuJ/OkkQ45MX3CxQ&#10;txRapHnIfyG6ylm+FdMr7pMfgoTk/pIOLB4ZEATxI8k1q0Hku5gKj1KSNUV4JXaVYolWIGpS7ZrF&#10;NFPMtC64zlZZuBZsEZEJEkHSct4G3antAywJbpn55sIfT5DN+VTNd5crBk24MisaThl6F/kCYKd8&#10;p85CA1wrTIc5ekHoEeZptWabqrfJ67njfbVv3wn8zGc+s/dmbK9jWxBL0B6x8FTGGowtdifWCw5i&#10;lTJo9lAMbl2LiDEtVyn4CcFPkZ+Q5HNoBJBB5KaiiD6IRM51E5mOoi4J62Lr7E7zqyz95Zob1fTR&#10;JebgJzYmrXipZbHMoVnBlaaEYqFs+MgyRtEl9C6xm1GYRqaIqONo8Cd/8if7OEfn1jUbjXcs87Tk&#10;hDAEuMDBOnnz5qXivbA1LjdBKa/tI3+lmGb5FHRdffKjAKFSijUrgKJBQR3aKOfoFCHhnNj8voK4&#10;fsvO06YnRieFv4lL+3C/ZMUSyWKLIHe9J207G5snlz4WhPPH2ixcd3jrzYKwCRNw/CrAItnbK5o+&#10;vOoXcjfj1DFv5U7WAh0Kob8Co/yvmZrirY76dtzAXntqU3htlppbRvEE76aDAtujjuDcR2PlbINe&#10;5UG9xgN2b0De+nSJbAivmdSzs0N+H3lBcqdealh3AwcDkN68skPH63o0Cmf01VdQ7SzX275Y903A&#10;n/rUp/YyuWXe3fHbVwH3roz99Mk+7onmPVPhcbo9ZTEv79UZS80rbAXtR0+EJQwfToc5uBz0sdvO&#10;oaBoxaSys7lm9Z7f4Eq2v0fFh54NwNdMwb/va5wPsxL3cVxdShbgKmW4kZCDmOzsTW3a8H7CUcs0&#10;XGMejPnJQTYtkxBvgakBVtDTYfQSQmR+ELv0ZM/NE7v2pmyg7dHJ2bv7Cty37vP+drr2mM3YUoIO&#10;AcqkA7UbBRqmruIC4BfklC+4SmtMKwz5iwQUoiQ1jFXgVI9++2hOIvDq3BCxrki/zgphlcL57dgv&#10;V239MppugHpSWogyrAivJm3G6S2Tt284OQuw9dpt+v23ZF4unhv2Wt6l5tVsS3HHhCwILQMnZ25j&#10;PwfMnXdq0qbsHP8CUc0120c1LKf2DusmXUqgsPPR2Rszah5JAe4ESgRlw1xi9AfJqE2ZhGhJhwfm&#10;yLGDg9ZsOwZ//Md/vK2DAbXJT4huk3fLkx0TNYTvAoHwG40olfJ29qEUO0suF0PKFAM7leM24qbk&#10;1exXTrZ3McUWnFbNi72VPWIxK7h7XzlZNvd4hqhb5VhBq0LikhhiDCkl8eMOfF5fVLmXXwFbx8Jg&#10;NXdfi79yHMBDhu38ruysBhuxR9CcqjGnoxDXtFpc35IOYmiJG2bKCurVuHahbdGqoA0v58dCGMkT&#10;W5iokU+VMzwOSEM3G4gOaiDDRtxG1jY299S59ntEcoxd+O9qyaPoA2oPU+4798sYm559g//CjgAJ&#10;j5ZFE4TLp1Rie2jAWRJniy5FR8TggqalLgr1YhfciLo4x5BLnkZ8hP/aZBSxlKnZzqLum0ocL8Xo&#10;RuML+tUv1ArLYe2rXHsxzRD3pYApt5jcbsayxjYc9+XdCVyNneiNvfZ+o2he5FcK7cAPNBU5fEyl&#10;iJIvec4Rb+JQ2AEarB1k6kt4sFJA97V371QivoVxbvb65vTNGjcwSOYAJGBU8jVmI4/EJJ7b/DdC&#10;F+FTZsluy+eto407JDcpboXiJ0UiaJMHcIjd6JaoO+v7ma2F56Od9XiZNAcZfSnGHUiS2sNhGXnr&#10;5S2Tl5TZu6jzELG7Goi4jp6rw5xpspb2fOnj8oLrAbWzy+xeUb1e63KP1ax+Y7nhE22s6Jvswe7j&#10;RnSZTP/4v9EdroRcVXC3yI+i8AH1I4b30ZY3iPhClBEu1D0JTjJuIL+MszY2nW8GCXnK8E7CG/Fy&#10;GN+Ki0JARzNKfOZfR3bFW1jdvLM2VMJwyM+u//jjw9MBFn8by8tMNN6l9r4LavXmUo871t03MyeK&#10;AjemClskdCGYRTkx2KkaqmIZFI76vuYEVmcUAqvh9JszefljhTvl0F25NIJglyrO7v/75LNz8S/V&#10;6eEUxzvwG9WcnQO2CFrIDfFlB98ZXZud2pr6j/7oj7bQo8RibCrObauf//7Df/gPS21L0KiJbfyE&#10;oJMfuCXuUtuGEJDM3n9cjI435VF+Naam4grDypVOkRaCa1OozDrpYzUr75RVjEHxDE2lPwOVu9cM&#10;FOIcCw0a4fhv8CLHqPyjH/1ocK1mY03mxp3AwbiZbzVDfoWBvMbSFoEbZWXBL4blYm5FCB5cR/yT&#10;lXwxT7OJklOQL1LylFwD2NW4vzdDVpZwCwP3+lzO75i2G2V8YMvidmejKQqRkP6kpb+PkN9/5MFM&#10;kQBG4R2LVIJ3BwlG4XRfq4NDG0EEooRmXIO0TplFTB7LOPwOee5oIhQyRZbEvcbGlSIn2fV+w62w&#10;U0ZUCX9325i//3mWmXWP8yohBjoeQdp1nw4UEFAxk+/uWK6AVzl70WkqTe312spsazXembHr5Zpv&#10;babwFte+pm+UtRkTaOW7F3d09YIUJ4t3BSZIUyYbe1b8EgGu44RDPtVY8GIjR+df1Cqh59k4oIDh&#10;wsQlKbQ5BSVAingO+GMsixTeF1ONUTuNHCWsgnCdh/UWdJ6pWkbef1+33UbSbFvs7b8svMpJ29UN&#10;s7fE3ipv/5fKJ8ejbMzA/iG1ZgIGiOK/s2aFKda0oyUhOU9eiMoJlCbwsgO5YVf2ZztwgkJ5LWsW&#10;70EsIGWxMFRvCAXaVoMKk2lV2yhrMAB38TEkdyU4kznboy9+o3po715c4473wJl3uMYBmWkFt5Ux&#10;g+0axCTNoMrSSLNCiz765z5WOBDdoGELq13e7oX6O2xNIn2IrbEAs/JKf2oLqmhJMuQ5i56mW/V5&#10;ITppvHoP/73maB3jno5pUhhzq8PoxAZIA10mKAcdoErEVyaPEEvJfZSnEGmVsuEO9VIDJu+geQhz&#10;h8ZFx4OlFzHKQIOeuhPokJqxZcpoME5uSTFajs9++HGnljFGzpF5W51rT/lpsrP7uP+7g7Vf+EVg&#10;1z0piRXZtVEi3qVfvuAFnnIxdJnDTVwsFkhLVIEJK8v5krX2nNjkqlxcaxOADNlRMsHhfby2NO4q&#10;376NYvnToma1BuCA67nV8/fqd1m9ZLH4GYh7GGPtB+5qvDMMIvONC1g+Mz3OAWsja3zyk5/cJilc&#10;DMQYKCAWFCJ0NbHwJrhV+hgu1SSEXeWLxjIQij+SEUBjJIeNOkVj3goxKAmtAumhW45keB8p4OMK&#10;WzuPzbty3wy3oYfecN52rczyUz/1U3/6p386Tk+fOWUpbzsMc8Fqfu/3fm+b/rsVM/yvJkGxgnSP&#10;pryAMYy9ZeGxI2LgK+uK2/IOT+m1UW4seZDDMyclGmpoJmD4rvQNkJ3iHVwXUSwq5CS7AruoED+4&#10;vfZWzfi2LpbSPortSy19ZTo2xlhCrgJ9bK7SKwpNPcMRa1BeIO0V1VXCKiEQQ5V1pDbooGfQVzSM&#10;lddeNSeZmaIeVbI0xgqELaeWc7fPtnl3H+WBpYXd8dsd4K3DJOgtJnZ1tay9Uzap9ort0WBnt9Ze&#10;rx/84AfLDOu1293FaRFKpRue8nXaRoAYjpZxD5+b7YADH0wWBZkcApcMRsn7RfrqgX8T11UpXhmC&#10;ORyRLxTW6y297JkNybTL4fpcClaOB8sXA12+sC6eha6vXe/MzqWG+y0PAeDafO7c6m/38f1ckCc0&#10;6DqB6w7TywZuKDXEYIXLRRQHgfUOUaFvCaZNLER0ASNcc7xT+79e+OEasBBK1M0I/HfdkyfyRx2z&#10;F9Q7ht6A3Vj7v1Q7yo64u5m2+rF527tbYixxT6XBvvstg32ntvM7Ubs6WcreExTL1HtGYqfIpA8z&#10;4cOiUjNyBFTKW2JYPa39nAiTtL0rguualUN7Xl73Ispqi1hegC2ZkFTPKfRfl5ZUl9NJMHrgC0X5&#10;6Ep+D4A/f//N6BrD4TEBX5LUkm58aogcXRhDkiErzISZ38RTLwg/WBFbaHWHABQky85NeLlPwMOT&#10;3x2BdmOBzrclBZo5VmYIVXdsEbacO5Yumezekl+uGRuXrJdn/+AP/mCBvyy8C+vF++5de5f3yvu/&#10;nL6Nju9///t7Veya7YHLrSfSwVhFpdR82ZuNiB3JocRHzLnGxhADSVnYCJmrABuvi3MEBBCMI9AP&#10;thG44cjRqyGoykcrWwG8Z2d7NEujUaoCheqsgLt7kdhmy0Xp0vFWcFsKDWiJ3s7LMojHXVeeA1Ze&#10;NrFHNietZl026NLNtPEDFqIuEodmQDsV1pdtAGIk4yFIiAlTjQvkCw3mabaOWGhFU2BUnw5ciDoR&#10;qEK+bHVJ7YefqklPLFmzXQaO5fs4lsvOg2tXHsNwuXiPpu3SxNs4h+Q4Pa6v5Xi2ZcgKs3GAL1l7&#10;3U/LpakhByEi3nNrQ+8s6FwfFMmMEiExuO6wgoDhLq0najWW3uqlJwMVdS7e43dD50oA0uQ2i6u5&#10;jDJJ0zGc6aAxMhRLVebZRlQTIYt80iIVxVQygdVxkpnNHBDbgYfpsy4mszthUJi2Ldb2kVtZvRFB&#10;qnEL6tW7ArhCaNhVBaMoT5SCEcnPcIUF/h6PG/FGQquEGTiubm9zxxLFvnm0Y4UtNabMaLmpeuWx&#10;d71Wv3XGlmtf/OIXt5hwO9G7UBp04wqlXA9wGOZ9mutVvnuczTWBYDsRMoFPeD7KuREvVgxnOBjR&#10;6PpSJp+mCQw7dUEm5M12NlgZUc5ahqvCokibRItfvz2x6xQ7FfaPlj4md4j79QpRt5aSxY4F5NLx&#10;PEHLXYnv4/6v8fxqBbf/pqAoi3OX68UP/W/6EMbFVcSCHa6rNAlzrXH13ce2OBvU/o+o0ODecw+o&#10;cgF7Ly1YUS5QBhEn5YgVJn8YLvkuBQ/AtRlfR9/J3Araz+jNF2u2FDwvDL3Nefu4C5FJm6rruyS+&#10;RYqFlUDdwcv8G7lXsAUfzrcBqzecNjbBtFQvyYJ3/4ktEaiRLHbYJ6VD8cYF+5+DaLuaSJxu+IlO&#10;EbX8Qrdbv5bu9TG50DWcYCi6uPICUqrCq0uVAvjh3BuNTCu+mMnv2AscMCo4NKC2Gu2v41AFM+FD&#10;2wDPTUTd6AhYQkChb6IEiF53FzjDp6RsYL218lbBEzXhC5ltZezjOLlnM3Z2wu1+eMHshGz1ttXD&#10;COzRun1/bQuR3/md3/HT7CiXMjgWe6dYS7pJvvFbPIbYCpe0ZHIo1zvA7kZLlIhaCF9eeqBU96je&#10;5mdZGKuRUKWPtxCX3nY2PDVh4r0KcR4qZ/kUHSLLFHvcYoz31RJ52b2p5YidNUNuRnLPakI89Kqw&#10;+iWO5Zr5b6NvMeiCaK6CJo3jMcIFJSXVXKZSEo+zsIc6SENx/wkkKjNrA7LrdcOJlvR0i7KgEvBr&#10;w4QNJHIKLTUbTlKOGfQRyY7tGnviUAre/vLwWf0A9DtM4/d4v8vAkWCbG1tr70HjcX2LkW1rbNr7&#10;2Z/9WV8S2UALicKYr2mYMtNEprAbm+vhZvEVid1Yj17XX+wqJRloQjB+7pBY18bt2dKBIfTVfR/X&#10;pVxjuP3XK04anc5x40EPXdJTJmJ7G3GEeFTOWO/z2IdvRo4tJVOgRYnCjDfzqSkHpXcUq6gS02J1&#10;NcGOnxxE7a5F1KxlvbRkV3fDGjSUcmhoq0EPfkfUhl69K2MW0WHHFr/bvtjl3dLrNjynj6Xx2i+6&#10;t5jY7aU9dLQdjLHR4nprMg9Wbp2xyq1F1msc3r7HBC5ZT3OX1ysIn3AGJkywpRq04esymMblBCl4&#10;NXGMX24zdE24+SaarYBCdzaFEpnGQg80BqnEXUvtKW90RpmW3rKz5GhtXwDIcZlU5xVWPyiXO5Ya&#10;BvqS77D2Y5rb7DfG2kzgyn7tzRSXoqJ0Oq2jVzHsW2RL9CnH5mtqduaP2F9IXCPhqCaIdTFKnshn&#10;ydHGQM5C9lIhyS2+cpju0JshrOiQfYylsjSNfxM4Znv8aH4ZyLs6sX/n4bnB5UXyo/KabSDvslhe&#10;XoMl5fF7p6x0FgNbv3juGKqZf/MXHS6t8Ykh4RarVhmqgQmo8ghkdJeG8LL1dSQuVEpVMSFfROJi&#10;RvciLW0pkN/pTLI0VCQTherFRtM59xV+uhtRe0cwhp42/NvKV6aTEUB3oSjWnL1Mi0ssNSgd1thN&#10;XeRELYPKCPu4Wbyh8yljcbuxsjcegjEkebNesWLyR7mtebdQ2D1Az+bv7DKD6W0eHz+3nhuTJ2TM&#10;9PTnuD3qbpW2XOxbr2uwTL3ufvB3N1cwbWUTFRBUFjuAXT3OOxUm6XztZdcjNoEfgEGNn7rzDuSB&#10;XCyA3aKB4STQTS++KFKU8360Wa+3QTl1R0sGeryfdu5D49fZGmQI7trE43G+ou3FGn4cSDoG/TC1&#10;vKcESk3CTm0iXfcduwbf/Lm3K2ycrp6C6cE8cQ4jQJQmtIRC9dpc0pek0K5eUbbwuB3D9PLDcBvC&#10;vUeKFU6IssM1uOXG1SQ2GBG8VpS2hrZ2cD3YYnks34S3gRSm8yTbOJqEdfGOi8XJJryJEhhL9Fva&#10;SOWRzKCI0n81g8gjRJgAGXbdj9E9CsIWsFELH1Z/ryr0Reg8eJ1lIEJqwLmpTSXhkaorqNGMaSKE&#10;KDL3keN6ZLtbOrGCRwr43FSNILxRjQN0KBsSoqZnhLVJ7ULj8lkbzURHE0YekZUMQZq8MDPjJNDu&#10;iGCn+eqBQz6/xGqrclEskLOOkEX6YtnmhqvwkdC9JV8fXRvXea6bx8OtFSZ/K4wJXzPvz3LH2xdK&#10;J8fLu8txrrxhyNKJbUOG4WwpZcFNrszSQBDdJg8rBsirZ+Y9VAbaPhprNYQ0SpReDVWjolMBeFXl&#10;2fLMWr6tnT2W7/n5ZGl0I4fQOWlD7jtpuys4/XiOflm7XrYsNkPuWL1svpbu9c8HO7yUfWlolV/6&#10;0pd2WTRpvhOxNq2wGIBzN94A59TcoNmFj5wLTdGlwBliVZnMgi1/FDA7W3Jv4qEGOQgEkzxNoFNX&#10;h+tg9aXFwbunYnYjxbcrd8qDomOwb2q46SqKBub+ry+yzkduA/iOlhhYft/7LuwdPSirhrZAjv1O&#10;iVg25hdWFwCUzFl6XXILbJI124gqixwI8PL1b2xefeFas8mx06JLnk1C2e1Ot2vWjryZYx9xgN9L&#10;RiU7+iNb5AFa7madyTLurUBI8RVRywXMQYPOhtXDKen2gJTJE9KkwiL0S20BS+2LWzNKsWDO4M2r&#10;fOBvoE3/H3zwwULe+neJuG8JrqPnAmRAalByCWF9t2oeP10gjsY8ZV3yzW9+c5eDEtyENzFADGfI&#10;ZAKjiiluui4AWpO0vhDG1WB/wIKi0SCa6UUTmmvTGqXoKIHsVC5Otxs1V8g7UpPSNGvsHdaDYG1t&#10;OEX3cRPdEBymvo3CzTLLzm4PdHPpPDRM12DL6nnCl6NWs6TsJ+7dGVizeWhX7us4LdemHAdNSQHo&#10;oCwXt15QaQXBTwLsJohIXyxFwdAHdIcuzkZozJi21iyuOVIpH+so2WUFISKqPHVd6NQmNt/icQw0&#10;e/rbptjHQbqC3aTVD0P3vgG7rL1TPq7ZDrO6FwzhsaFD6cYq/de+VAX22ggAcsoRELu2bwjIwCHP&#10;5sRQFRKlD+6+SnbZoTKn0GpnTT9NpeXZVGppU3Zgzl11ClEpIJdlLJUc13YfkRMa2mBIWu1j6RIa&#10;a0mZItm4yQcL4bowlkpyq1MYpaOWxmqOSe2b16K6SkEBKOavlys5qlKm0XPKarZiWIxPyGJcsK/S&#10;jgqOjZ/j4ZLGzo6c5G85uBQ8PZcBlg18JWIpRW7ZPue2sFfjUnLtJb4bm9cdTqF6sw5YgquzYYtR&#10;3PFwLkuhpH2N+dpSF+YtewsBvV5HD+2Hntc1afL+bRRTU+tq9phb4EvWuq3NENw70rbHz1tNGr6Z&#10;5lkOP+u5HSU/Pr8au9uTaek3784lrs1//ud//nOf+5xvTCB6dAyj1T/SWVk7+uJ6VLvw5Y8kKwA6&#10;2pFZVN8sRnLdC0hBmLQbXSvDxxDxu5orjS/l8V0Vfve733XDZHB5+apvzXlQhDuGnt2kKTP1NsOZ&#10;Antyhm5rOafshuFe4BkXmSxBUIwCJZedbSI0aEy9aYhdO9BgH2tGckbFb2PtI0NoogaSWu7Yx7UZ&#10;Dha5BMYEbLE1UbQQIkHzkbhVzqIbinRm77havFFgfamnGQ6wlKpgRDbGUiZDoplR4LPDRkrIcw2P&#10;0JlYw1FMuuevAlOD8ktyMvmB/HW0MrtK6NTgC7vw+9i6R7KWDdw92r7Z9773vblpp7Ys6Nd12bt6&#10;6wZguqnoEhwaLgGXH1xSr7w1+Le+9a1tOjNzQA0HXshx8KG2Y2UrPOpdump8veYsqCd2mgNBpePm&#10;Qzrc1Z6WVOpx6bhEW2JXSCs0M9DH2sL170TazsYGtiNppLwuH8FUa/sSO/ZIgC8KrnJZdccyhZXd&#10;Jr09GbOvAO3LbMsIXle2LOM3MjbNbixfGpwn9n+PN+4SxrbGhoPI6stBuCi0Col8k8/0ah+qyQbJ&#10;wmjNnOIVqMGRfOaDLxBpxeWxP5frmKi0NYT/MJwcO7C0hXZ57T1S/8Jf2MXHtokH5hpvabxkvZls&#10;XXxl1i9Pz641WOVM3ny5XfvJ8UKD/d96ZPVGXGbf1cn2juaaOMG09hmBQE/l1nRrKdNdoDa6KJX9&#10;TRvct2P1ukzOGizw5k0pJnYZvXQWZYX9Dkm2CWZi1z4/8ukOYvfRCou2E0JDlYwyRIYYhQuCZWF2&#10;wwl5OJcmIBIs+0j/KAo0dBKHvG8xi+HcXfqICQVgPHeq4Qg07hpTVVkqAdraW7eqZ52yj4FgRMrr&#10;yHfNRoBVXyYq0YB3DUawf/fv/t1g38fuNo2rSwtjhcfwKeytdSsbbl0mbVsf/DXFVhiTP/vZz46u&#10;a8xZN/AzCqr8S/+YI0gLOvqb58QjrFjK9coIzEEKytqQCfOS7Cqbt8oD3IEYYHcU6eRTiXB2ZZ3y&#10;+/udB+L75w8Vwiq8dBDhWn6bRLtLu5Rht3rDeLHG7kRtc3N5WWbfCnpPzi01rNd8sHdLLkGs/dy2&#10;vsvRWzJ/9atf3TcGtUcUEHSvBi5GLyaRrNDSYGebkLkhf9QAXmC6Be11yX9JQHHu11cMq79j+djZ&#10;DUHV2kS1mIdMbKHSFsu7WbqP88uYvey27mPt2uyjfboxe/B6lmNeWJvl8a2RLXLX0jMzW7ZMzibL&#10;Pee/lhke5+i2+riCeTSR7MJK/DRLxW8mYzNYIK/MQIZfxMIfzk5ZW9Ux3Aob4HNW0talzGh0NUTJ&#10;R6UeyO/QoMDYx5Y8hK9vKxJWA2pn7fWRU2NA5c1wSwhMDFpZe1QJB2XNbkpas8tDhGQgDYmKzNHs&#10;hoBezHdk7Mo3JwKQzBRWIGSmja57qHm0XIx7u4CLrcn0QO3K3itkL9StwvFzmcGNkLUfh8fwLea+&#10;/OUv/9zP/dyuvNemOSwDIxUY/WcsQ27CjQm1KX7hDFvpNTODTg0X83LIoDq/1Kaop1VMSOCjUMdc&#10;owEnvkn/zne+IxXaJWxWmTZWCnpSBb/3cSvlvXluC2EoD9zVDNwl33XZI1w7tnybMwb6Msgq93Eo&#10;LBEP/SXxuWEz5LLzFtpzkulowiE+lW5N7OEkOrANIsAFdx9fQYm+ktTtyAHBBAcyG3QfV9+CQlRw&#10;sCjKVdfTuufpNBfb6zitCr+dnfzRfQ+NDlUXfcEykP2ywdq7FpnXvNJ+Nw937eLRdau8+XTJeir9&#10;zM/8zC/+4i9uWwM4LTFCb20oQFUf1eiyA4OlZh9l/5hEyTwFOkO0FuMgwGqs+44GLTtrM8Dvzn70&#10;1T2cAz8aFJBq6pjV6TBL87LVXDXKWhbqNMytCBldDURCx9WBzjGwCGdOoF1Kw4FTCkwSdLfwRMWu&#10;SPYx6uZKdOLTAmQ1WGEWAdcFkDKlft3J2dBbae1r3GOma2KSx9JeuTNRLmhkYd/e3jpjFB11P/3p&#10;Ty8Xb5X2la985fOf//w+7ma4x41u9GV46wNY8U4WlZ0zJPp9bOqw3LxppChmS5ZiewESqXIZ+SkQ&#10;zyNnVFcI/1sI5zdnLztDLQsvP+KQ2EMCmyzb8Vzu4AnrXLl7l+Hzk/tRu5Hll15902Tt13jQ74sV&#10;yyk7lpcn1tORAHIos58OFDBc/8ERggW/9klTkJpLdpnJ2aiQY4xFvgNfu5JKQwGcVjEmp15N8nc5&#10;S4rPPZLOuLunYvzQiWDbXt4OGq5mG0E7BviWxqsfvXZdsp8j2ZznWyfz0XBe5abAbeHti7NrM5xb&#10;8WXdXTKDiB8zWSaSnhRcp5fCMHIj2rTJ8Fu+BM2PD1LqGICGmDL4Bpk4LStVmTt0F5A3BljxsGsf&#10;SRYClntG0ZjVlMci6Y/HHWvJUmejawhrM4LRNgMBiOGGiCqX5Ih3taI2L+yYZFvYVlf2fyhcPqKe&#10;5FKgCRMHvxuXFaUhSOqeT7MCCLuJ7WtoazZ9gNmgI8au8zx0L+1OlKXG1nNbOnzjG98YdbfR7FfY&#10;8dC4MAmoy4HVczSPX9PQg4TbBs7IYAjG1obOjUJ4HLisiE4VDJe/DERgGHI3c7R0qpbYotlbdoam&#10;tNVBb+g0M69snrF9vERA1hpvmbw0IRHvZus8sflwjT0zMB/4ShsU9h2WldcYTJQDQbynyeq7YoV4&#10;/NAxuJV1wSQNqs/HumCklryrXk31tHoMVJccQNrlR6Tn/kuvNNHdEHFiQobMuL7HwF0kLvbwHsUn&#10;bZcpA3BnB3sX2kvHWyZ/4QtfsO+/a5TtZmwlsrlwQwhgC/aCLeRpnrEtTyiWj+AvdHHDf3uOOK0v&#10;860oayyvaQYEc4/R2y8GRS0viXmfW1NAoSMvgLdIy4pYIZ2BJQKknmbrxZzm9eLi8nZlyFBmvchh&#10;iO6sztE7pVIvdtWruIU2mbnPXFiltVEboPkFk+lwEWsUoDnVrEOT1Qeg9vmL72pm4t/jnrvmE60u&#10;79TvWPhvh3OL5a3GVjnSssiXrcbqrR78gocJ0hUMBIrEfKEvBVIM61IMebK9iQfaxDrycqzQ5rK0&#10;kAlJo9//RNGNHzGHZ4OLVjW7g5Lg7Hug7a7gQmhogjUXosL+u0xeHySbC3cTYF/7WWFZYFuZS7tD&#10;2ffWdmxPeQl69cvRkv52orehYW8UXfyC3MTK9T3jHFPRjpY9mHXpEpV5Efpssxq6vHygcx2vV+kG&#10;dtbRHQ//UYx8IRHFL2NoOPPpX/vySwTij6i2LgNny+d9+apN562RpRJ7HRt0Bc9srLBx99+l5dyx&#10;ff8dW1zvI4uKKys49oI33tzoxR4dVw6lsA126+W1EY2SHbaY1HmNsXGMZKcU6GPQNZuo0r2Nb3hy&#10;tADQMU5fLzCtA8Ji5ibQjbLK1p62LBhbX4HgYBd23Ystpk1hOoeAwhRb43K0xigRK7S8GlJjHfdf&#10;sx3W+JPgQbe0Wpspb6/JLAIxHdeyhTa2R/imnHWZSiQ0V60SXHSeqLY+ousKfnNgm5l7adcae8p2&#10;9WOvV1F+7Wtf29J4mm91vOWF3bl9nFZb0o3GW1gsS8B8CXpnR13KTwdpl8eLFJ5CyOqvyXGmS7oQ&#10;1hek8Qfg8Ln5pGYg6tSdU6+oOEaZx0C8ieqGS6tqsPfNSfad3eu/44k3FEyENtsS/a3f+i3ZYR+3&#10;jluzZZO5weJuaM49y9Qbw/7y0jF3rv06TvgyOBVnbRTBe1SjAJfQAaWEtHrrsoxB5cg034uB5lXg&#10;lilcAzqbb3SnqkhLgcYSbx4fzrspnJKiAnp0pmpDZB3DuyZd/Vi7u3xbjIysQtEtbL/F5yn92eIJ&#10;JHBt+2+wLzvb9JjMcvEEAoc5wkx4t2ZcvZ3u1MtwmmMbrITfDt1JyzR2rX6V9iVCAM7Xp0C2yuZc&#10;qUTq2YgtDsThGhNIiMhsVV6c9IVsmgMk8+u1QcuzvMBMpnnJCT+WCO6lJGZSTOHmvsmx6aeS8lCK&#10;dXKB4WJ4EbvGYEn/RkHChNOB2P+PrzvZtWc5yr8/+N8KIwRCGAkhWh8bY5vGNm5oLDywjGDALeDu&#10;MhASA3okm94gbHBDZ0wvQKK5mve7zmef5wTrd3hrsHZVVmZkNE9ERmZl1Va4kRJu54A3amCYWsAD&#10;zWFAQ7c0nKTsqN8SZw29OawwcPpv633vpRMW8ezaFvWicNGjQBGpPrII4Zjvl738Vm7eAGZd1oRz&#10;Xf9VPn0uVhBnUtQE8qtZHcGqu8PwMDDnBcsnFAkUdIj+DaGgTpkAgBqDTsOqucVSzh8NrDt7ikoR&#10;Dkh6gkVOGF4LzW2giVfYzaVTd7ouQW4J6W1ve5t/xlzu3JBYdO6EFniC1c+CuNc0mX+czRIYHTgI&#10;wKmGQkzOhOhjWzXnNEgj8qNJyr0pXaGS2RIRXT/xsN5pcwi4OBj0Z4+nyLIeR7wK7VYM4uktvOIn&#10;jaXtHn+H5r6vL0s1sGUIL3x3XlaSYlO7Lc9XgTQ5iEyuoYFj6E41l9dVbisOY+GlmhPkSSKkptIp&#10;B2SHtEF8TLIyBoypA+dMTGl8gwmGh6XeM1O34G3W72SuUttuDT+1Ej46SdvGv6e2WBpEiTAPnPst&#10;uOPwmmB1pjS4dXSuMqUR5EYBthPTiYaZrVGIXFR6tTelgb1LENUvKVhtvomrJzr11RJcW2ybLreC&#10;YR9RU7e8m+1So08tlnD4WKgKIcdn6pyUUpRZe+mhLpal6nR6oxA6wfNAO3BeRak87aGzWd1k4Ucw&#10;QwM06cDAELKAu2Ayda3yE0SRdSzOUP6gO7lQe4nO8doEhMDMP/gOGbNfbdJmwbcobJUjdRc4apjS&#10;S5Ntm8tIZccdrTdltpqbP3qzwEbpVp8vQ7QcnSrYeQNnG9/40uDrhN7JA6M7X4WpgxTC1qC2Qg2n&#10;B5e0TC0g3ugi27owRc3wPkCs+YYKdGo+fICXfiEvBLe3v/X60o3+d0z6rMd2QPebhlNp9TtPLdSY&#10;hjNHE5es4COixkW+LWWej+moTjHA1gug7o6TcVVNgwq/HUIW0EH5SSeSKUBX4VVooYksVUx7M5Dw&#10;wWcU8pM1HFzHAKF0t0JRDO5R2C/pYthIUKvNsdCBXoAcY+gswxifV7c4iRo4TdtD2nRCRmpcxHEX&#10;n1PgvGaqGA+Tevpk5Slw/SLy5AXiHfF17YTm3X0ydH7aPzT5kz/5kyJs4Mz324YR/Co3vwy0Zab+&#10;QYe2wbXnIkG6Ix5SbA8VKy/F9i54hUv8ORHUDRsD4WBAFZOUlVkf27Q6QYbzRxB8/aWNfqV3NDAI&#10;cQcYA0LE49DK2HzqOpRYwQdRwwziWB1ZNOd9zl+ic9qxig9tWj7Jo3a/MdRTpjLi1O2/IWxOGruZ&#10;p+SORX3YqNgxpRRNfBepHvu1DBJNPslb4FjA2mg2G9xMhwy0NgXNbFRJFxggmvOheRh1Mr3M0lPZ&#10;mFn+ZaSlNJYgyIXIjeMq4Gc1ByC3qt97mL/3e78nxSjOVth5+O68/KIc2Wp+NdNnQbkpYZOV2Ohf&#10;SzRYVl6dYnrKf9PM51WocfsUMadbME11IhTGsF2h6eQQNnReFKrPE+ZRw+vs1QmodGtLE3MGgDQ2&#10;j2fRYXbUBYJDLKNfN8ADUk8+oDu8ic6Ij3PllCBk0Mk8Ck0ig/GMfgtFBzWv0nQ9LcHzJd6ttR1c&#10;aRuTiyZjgELu6EU5Dk2mMTockt3azINCxJ1FExTUbPmizzEH0W/6pm+qQh+HKVMOrr0S4dFlSrMG&#10;2N2QGVbbORe2i+kFdGHRBoGWp8upucm4nWsPBqRzUNfkokxN5pjqqHZvsc6FmbvKd3eFGFB/2pge&#10;nMyarFPbDfOLMLQN8FdY4nRXsHp0413BclVeBzcd/B/OHNAJ5U29v/CFL/Slngrbm1G8qIKRpMAN&#10;vh5TdB5x2q8jr0tEPw5ajC646E66wUtJbpUK94SEthkJq7OBS3eH/gsjd+He75qM5gbGexeHrMIw&#10;OFxAYX4KFW5GWflVLEGumcc2JZT/dvQKZWE3+Ab9ZoWB2D9gbPxL4Y15qTcof8d3fEfVKmyY7N36&#10;yKbVxtpCeRmK3sWUDSrEf0v/5xXxP53XvHM8W5IW4xhiagTKIXV30QFTentCsx5peNw+uc3a8px5&#10;oPrTdudDi44oeepV/+IZNahW/6aKrGbyIVHiTvR52b4ME4QaAUO8Hm+vAhVLA+0ul3Gz17Razfl2&#10;hYukrNwBpSM4fE7Pl8MpShcbQpSPGeIgO9k74arNpEuHCwvf+MY3igYlYb1O5UO4Pbi2Lpez935D&#10;IbiluaJ50dnmjQ7pWltCi93Ypjcd+Z0T7RIw4HBQHCqGKLYAFRYno5pOZEtp0mLF7Xqan+9fj54f&#10;KRy8R3xdzxxPskRBwwFGKvDobgYjM/NIbzUTkkDfw8N02m7c9Ft0aDISIRnxvjsMMeXFiVoT1Kq2&#10;cVKJl4isBqx3dooHq5nXMONe/dljZuvkNpkleKAmKg+7owMEcwMovwfGqhYpvvGqJa7T1gWXvpPE&#10;LueHnVA1tt0K6L028olPfOKjH/1o1P78z/+8fwjUSb37FnaRuu2M1SxVac9cR48BvQ7gIW0rzjlJ&#10;X9+uMHGuyYGyHhllwJrXgXu/NAYbm814wAXKwwkkWZntoBk41pyWSD1n2C32Ai2rXvxNZkD/Y2/e&#10;BZZ8SadPiL+GmPuBNA3UBSaTjqRo0til3BTQLkb8sDvLYhVBd4k5DZA3mu5edC3voUnhwMmYuY+h&#10;SASE64VX6mIBZVq6WRuW5st4HgCoaOzNZIzYJUXNpurPCj1wKrCWeJUfBBIrmd5ES4Rw6x+wtd2z&#10;97Pb6FUy0c6C3D8i1eePiRaw44FFGIiA5B0D138vkOb7LHv9XZPZQhxYEKjcCEcowlKC3mkGP4PW&#10;DeL8BRFkBR9pzQ0UNa+c/jGsiVbrglxvPmueUflGVbfmSzvRqrN+03vrRJ34Nnbn6hOgOh7T25Fe&#10;jOjEYn+FXjuuQsQzhq8IdosKuBwV0BFJ+ACdPtmMtEtnWIUXdWRyxHkmFeB2SozCIpHlC73IlTBD&#10;jx1JZGEhap1zLS+nilz6xa1f3u6IZoUxszGpVp1rIrS1ZhfcC8Stb7RYUabcGkWRtzza/tCqlRqX&#10;ZQR0mswErVNHisk6fCNQxMdqlP3rSJYV1EgH95QcERU6hm+FlqF83GOaEXqsxRN/CO5kgxMr6CIp&#10;OubbOl1wMbVSv3Ihe88edUeriCuhwOlfR/MuJqgOCA1Oi1DA0GHGNuzpBSynMdgAIf+Fi8h8GPM7&#10;lC80CxxKsAfqnXg7H4rm29HHOYI7YS+OaZOlViasFW5gc377woPRZao2Lo55zYXOaexalvgdnD1w&#10;/tmf/VmrGeUKTfLy60a1JLI0F6mSie/5nu9pwa3LXvuuss/y8E0K9+QwygzKZ6c9wi4gdL7Q4RwY&#10;Op8haGn+iMIcn6uSAvxWk8XBTGEnHjxU6FmxFAcYBJyIC1nzAnJdYyHYEYWlI+QSXjAPog/OqKMO&#10;/EI5SZyz2YDldWGf/fQ+W27feBgfwEoqcbxz/5abIbXyyddYmauD4HWnQYF5bio9SM0DZ0UdUSIR&#10;YGuGmeJ4deWMyh4qM6Etmegw1c2PqrBCesTMjuozJ26BYD7GivuFLcxHoVnhb/7mb/bMpA8O9Ixl&#10;XyqoTtpLh8Xrgjgecok+mdQoGPF47jLfaGZTIoN/kCX4EImTeOOHnUR8i1GDuOYXx7EnqKFmMFig&#10;py655NQ+8OhUR+IdtVug7IQaNae0xQswMBJQtWp6HJoRR3lsq4BbOOyca3VEwYgrrrEUKAJzdRbL&#10;7jfg2QvbU+Zkp1u4nSvhhCyBf6NOhfy2k4VyeBNbp+18JymUMBPQzk0ENUPanmCP1DyfZTWfRUiE&#10;MuXvGGNOpnCGaDJdiuDRiH8rmjI9duo5YaH5ve99r8/pNLH70pe+VGWKHUg6ac268npkCJDY4DTV&#10;YZtm2Ggx0aiJ5wly4cG4YLCa6jNWJ1AB1cTsUl/5lw/z+o9Oadg/vmCRdTrQMpNyB5Hnibxyd590&#10;/hJTBMqOzV6ZnNVRX1yTJxYjJEENki32d0mhaVb3pE3CfRo0Ip370HBRxquGPIE8/dI7pQ8lu3Xl&#10;HIeYdGgFMYKOSzRnD6pPIoah3Hl7lQtwPWHz+WlvS6ecBhsfcxFTmHmxgCzXD6vJPeYbgzXR5gNz&#10;MBoIpiGg0NxkME5auYs9n6bj0mk7ndcqiPT9xjBdSVrtqHkajk7M2yvN9pQwJpVw46rN7kMY67P7&#10;wDqlzWQTeQgbBT5Aw3WUEgC9AGfA7vLS0VG3hEImG75Hh6Gf2MYGPhl3ox09E4cGuFkaq2Qf5TGt&#10;MU7IByd7JwqntHFFRWpOydyVgKyP+YsQzDDBAs28hoyGIuCZLaiUBgxORMaAY5jnAtiDTAp30l2D&#10;6PgfLGlyYJ7yB1SmYdAg2o66zpvM9esfp9FzdarQinMxOsuG4V5ka7EufRa7uyuBiIHCXImFrR1x&#10;RQoHTd6YMJtWja0xRsOAtLYrWTldUQITUOPyMyuutFqFzn1gvTduesCTxzUalTxZ4K0CxOLzySPY&#10;/R70hvPZ5UnVFP7Y75yCfC5nhtQGbuY/Q1hunx6rUKjaLu5y5+JF7w33MAopbfkhhNEg7Fa/agZY&#10;oOw3djXsQIRtxs8Tzi7c4xb/KGgLeQRReQ7vhCq7myB2yNv9k4D+/Xve64W91mEyT0fzBr1w4MUd&#10;wxJ1sffYuF7BHyhT+VVXkmaOdpTXXdE5lATlQrChrvGsymms17VthQ4rX/7ylwONXTcNftAWk2m+&#10;96/S8xBDITuEP+kJPdAzn58+d1cF/j/0cwnYughDcD5MWIPHql3HG9IsRmGgrksVh0Bdd0gPNUFk&#10;aY4Kc1Sk8Ja9OsmRsmzf8Kp5yoHPfK8nsQ1yOVtbDhqPuauD8h/ecp4xzoi0CgzX8ZhVTBH68bBq&#10;u3RLOcFJwRbMpI6+nMjKJRYO5et3yuFBA+cq62tk57NCM3UNGNfi64sp01gRuVWL5nmF6VbVCsct&#10;cXhvO8WWUPtEYk9Hfu3Xfq2ghkn/G3oTnYzY08WWsOe8M/16v9rgPnQyuGLYMbgqnGNCo4bTBnnv&#10;QFjzIkCQSKIWyv/yL/8y6UJO640VFgbLouRA5XD+HVdsbBSP8uLY/H0nLIUxYs5ZasUEL3s2Ij0d&#10;AVC1mX/uhEQlxYLwLZapYPttNmj/gGcCnIcbG6JHBya4RJGo+lVzF0DlGqpNiTfSTYw3vPXNx9Pw&#10;hFUWnQEGuI0BiNddsaxMuXS1E8Qj4l9fd3jv3OuOBlVPovutptdYiTxXYYPubsqPsY6lM5QMXk6Y&#10;Ksh+8YtfbLthu19anTDX8wFu6UYaa195jDV6B5SSEZ8VFaQiYiYUM80ofc2VTjA5fMC0Js79bvyA&#10;bxCfn+B2iZU6VIr+TDkLjgj8YGDQGkaVR9liun7pbXFH5cUUd9UcwXnFq76HTrZra4Hnq/02wvV2&#10;VXtj0nZpUR7YM9UuG6HzN9bnDuyrrxlugKGZ7laNa9yRGBQH8qlRxNcKcbhdCc1T77qojn4BbPrh&#10;1XOcS20mRm1SzE0qvA3VUTg6E1wJzRcQCtAtYoRV/6o49IbVFqBrnpLbg9sn6Kr8R3/0R2UecRuG&#10;49NXYqArP0rDNSzz6FwOh5/b+yIJfT6FAvzQ0j0f5gfyoW6xYuAUpuOtRZhyo6997WslQCEk0QrT&#10;xeVihY9WF5oLGskenEJRuKrT0Lu1XGzMcLPUtSkNDx5OWP/l+845Mwcjm2Rhw1TlgF6dVB+I/RMw&#10;63eVFw6KUG0C61EVsUXYSJmazVGpQOD29f3GWD2qY75WifyIGPgZVtQUDWc5JukX3DsRQRYN91Rn&#10;y8ERLy0NPRYuasgVfWpWYhVQrNt0GXR6Q8Sb66VXVni9NVO1KrMr1wIO+lxoI8LushYfxnm8RTYN&#10;11GUC74eokZZkhss4rBRsK7Deg9YcolaeXyEvoEz/bQOmGMoZPIbZNkUh1P1XJHvPSDyxkRqdRBx&#10;2aHaovxk0S+5FlbALtPn0qUewT15g7V/+tl5Y7bvsVhkQIF30aQe6XaIrXCT9Ak7JnHIVXiCR6xh&#10;o+jcKr9/vCRVr/d48FZb/lkvRRkfud2YBJz01jk1Ui95dXeDgspXnM1aplhqHICnt4kPWnqhljk2&#10;zcwL8LNBbiBUrgv1mdj5hQeuHusyb6x+EJbOEcdMhktRhTPb6fbwOb3lJhm6nLo1uoD6x3/8x2m1&#10;HpvVgYFeMnQNYyMX+8Ef/EH/0YrjUxrpOm5uOyXgB/9OdqCzgUTNpGAjd0mkmvy3gFDS85XXj06S&#10;LsCUuiVjdQJJM9fEDyeRKoYUoJMrLOWVkfVF+6foNG7xecEww10UPezSykZwrFc1cHmNdCWvQtHW&#10;ACJcdhkf9dTWgnbX9ahK5O3QvaCfgakjlxOdOVhWaRS1akP1lFXbOQO4QwPeUHZwGDEd9PWuJrJ7&#10;2sM566VWoSGNp9Ay0Mob+ZuO0al0GPh4SGJGx/S5Ekvt1bFqCcFV9o0RTfAzTxtXY37eZZhZqpXJ&#10;Q0N3207eyMzGHY0K1czwagaasjwcVkJLcV6d4FLXcVjiXPpcEwpkiE6GY2JSy9SlR9kf4DIHlRLQ&#10;3bm0MVgXmJlBLfhwj86bAyZXCVTJaUNLw08xuslvA1Ju7H/uZJEmkjlDWK+J5xZgA+ICyqw5HwMA&#10;Hd0HRIxOUT6mSG/B1WdsU0J2jKz4WNvwEKhirN1gMdC0fcFrIFx0A0VSs/78TTmVou+uuEMu8X0h&#10;snJPPmNjqSI6Q+ACZSXgZ1jt13dswMxvlMW+9U5L0A6HMxz2HOjQ+XXbqQId/z++mOBDAqmutqUX&#10;TabFrKAYh3/4h3/YykYRuctihfHPjESe11GronMhUu83OjuHUhEDbzcgYHsGwp4ShcMwvV1H4GVp&#10;vmfsn/vc50qZzVyrFnuecwBV/JvFJml7t32hnoqsi5ZqSOaYIB6MatPn0AIzOzgaPh/qKDrXa8YT&#10;jLiug0szqqM2VbPxdpqqvEGybC5GUysrcmxtaQQ18uMyPoojiSp6TnfUrQlOuDoVE2zlcD+xByz1&#10;IS9mpJ/WNOGpEGAXmkcWom1HrlhN0ccEQqdwPKeqx4DoIy9J5EMlKHQrfZJ6+pzDCGqTRZ1hCJM+&#10;jd0oGGVLyZJ3ghRfimKJkLZ9q0Tib3tplINI/Hcr97C9dDC92K2mkLHgWzVgWrq0kIFPh7FkAJgt&#10;0CHyVOe88lSUcwb6JomJZltSPAdx79ekTClJhaVj1ZEHJG9Sp+1BeXtpiGOAgRZC8b0xqZy3Nz9t&#10;utpI0ABQL1WLvh1+9WL9Kp33a/OiUN68MDWKaDMfskMawSFQWHROP0pW+IRknhKFEeQvgw06mx5x&#10;rirM12adec0wxhFuaF5f1AWBGhJnhYgMxjgkC3N0HrXiUVMQmzilljlUg2uFqbFR0JPD9Fy5L7xn&#10;3NIjq1hR0HuVe3ZVZk1jnIWepz39UtQNBXge886nz1VWbaa5mg+oX/3qV3/5l3/5r/7qrwKebMC/&#10;P41JX7PpsM7ZSRGv0NHG4gbvXsbpMsoFFv8FtFvV5F+0JEUYYCaXcDFZGPclOncvjKbWC6YpZZYD&#10;+rpJg+m6+sWOzkNt2G27TCcSasYzcasPOmIAFKqmpv9fJbmbHodI+sX05Y1+54qd3GAxs4FvlzJf&#10;UI54PtlMpBS1tL341dKKuEZS/CMO00kKQ/Mxqosmf+63yklkkJs9qmB8Huhnj/UFairUr8E5NMRh&#10;iA/lRf9wYDU/nsGiCj08KYiU3DVY1qPRu5IO2288SGjxuuGnLrY4jiu4pxaZ7/yTaDikhLkizVcu&#10;KFSNxjoZfXTEbp4cWuKzlKStVPlkWrJelOkb1zOBQa7fbOGbITBgAaTsNcHrzm7CjZf01q/RFBsb&#10;V8BgR9Rgr7l2yXtHJ97fkbgZWiKYHeuuZcQGSK4R5ZIP3+ip9/VLMzW8PlKPG4Dnh3OKgXwYXttR&#10;o1WKHbD540KJCqgZUMfV0/kgpybf1DvluKwVeKsgG6NqSl6P6vCRKb8cM8SmukJz5pNhNBBmd9lb&#10;mvT994xeuOi3x2u++BwRSvaaa4G7z8tsojwHWfCa6nDuV3ihZxWmnCFBIJqwEDtq5TSlDr/6q7/a&#10;U4ehCAir4/9dmOgDjEXRoGJTnX92UR3b7EIXEfZlC/YSHMiCn0wgUxkAYOyh8N7kvtG52rPuAuJV&#10;R4WWww2SmSFdN9zZdj4MTQZwV06J9S0cWPtPBuFjUVW/CxZA2e+wMjupxq/ILLIMUnrHGOcs6y9A&#10;yNl9rUkUUzNVLOJUUpMsYXLN8HdOEJiUcIxOvKfu7bL1S+kLExfuzMPDOY/gHlBKOmI1xmKvqBQP&#10;NFaOGecNhIHY7uZ6twc2Bmrer//xyMH8D5oFIL3M5ynNbGZwod4pdmYduK+fM+tsp6ESDycx2TP9&#10;3tzNgRMnnVNs4rT2UkT2r3Ps47Z3PhmrliYRaaDKzzs3UEn91m99sYLIKL5ccVzKXAJbXafhLlNm&#10;R12X7ORO8CnnELi5WQRrEp+xByEIipXzOihyF+CfeICTAUDbqYvrTcnwRqLhhFE0McQKN/qal60+&#10;FVGIk1pNOYLsWkWNH02up4EQBYd+uVs6ycSF4yzoq2edF7lKpePKI5nWr1JyBi2KtdpWk1Lp2qb8&#10;qJkM8bhiXLuVLIgZ5yhtQe1qdaPLlFCTaX7aw7DKxEdW/Ok3K7dUWGj+0z/9Uwl+vxUGgCokl9XO&#10;opw0zuen8/GgUrVCSmN5J5U3Eax+PpjIJeCdB7lsbbH78jCWoJcIw/ADGZ/61KesnJpBV2Ozp6F8&#10;nlBJ3RSaU73l/8aKsuZ+o0t9QgwiQpKBaBqJS1PvmMvxkj+LRnag0WpjNRDwrsGOATr0gtp1j7lu&#10;/NCssOU16AbzFJ0N6jciuWKFJuPIWqxIRrNyLNmwoaPJ2F2LelHLVCEyItZJIi7jHlzQJymF0EyU&#10;yTIRShgbQuwbycB1EcFimVwjexeyPUODFUsc9Zg+i2Wdy6MTM7jHzwzBIW+kcAkWLAgunHmGmzPP&#10;oDMxcerdClLixHxTvFAbRsuai85pPn58WjYxzVeqnJ7z2737U9fWl4QJyXIn/XqIFFr4Bu3NaY1G&#10;k8uthcKZwIMdT/nqpVCSTXOt9Fz89QCmgSGE1BHXsFG3LCSc04lO2YvLjf56HALdXTjD+eJ71Tai&#10;QMsi6cw0B1R5mCdgUlOFauy4wC2uXbXMa8aJHrHRXVNeBI0EwICm5h0Uzotboi0SmYbmAhkdCA23&#10;Bum0ap7Ub4GsdNtgg9sISiFDSG8VmqZgiSmBk+rIOxPjh+qmW6pQMh9UR1YL6vHQwN+7iyXOoZTz&#10;GjNiMpYwHLDjP978b63gUXrUUkYDSWsa/vFTKGpY8n+umygEeLs7amVnGkj4nfJpEpAMzxztUVh0&#10;9kaftGsxDgon6kJJUC46R0XuE2TLQK1yUEGtOMmFCIvirApeEayLWE8FBR3rKlBC78MoPa7QreGD&#10;iocqPBBYF0uN7WKua8kaC/nqpnUAi2XG0oJLiXBHFbx9E6sVpqvtQgEp8PVbp4GyjqJfABWwmAHi&#10;8TZ8zxXr8ZonCqWZdeRfu3arcwNAPGf+ljV6Dp4PlF9HPFvUiwgezxloI0pNGj4DFgXGM68DCOZg&#10;dBWQMs5vyIRveq6yu8RROPdAxwSl5d0WmpvA+vftyZJOjGENKlVLsawTkEqpOvFYPCbtVLHabiCs&#10;vv+pEQVRci4H06wgVOFz7qqkI/9pSbEsPrdJpft35rVtrbMmLaT0W0xpJLDgGA/5alp6+9vfnpvp&#10;d94Vqwawi9suKefGkXhQyC9oG+fC/aKJhl2CKLkUzo/mAqyJIIN261pZyZMTPTHsLi+DDXwOqEAL&#10;BnM90blqZRKf//znQ2wBK/y3oJF6uyW3kL7UNm1LIwptVcsZKzSJiazpadbvvM3Rvo/GcLruhIBX&#10;IujFHjReVKzmPHRRpWpAlYlba27NLdNn9IJAnPintLUKtC0MlN8EA4N0t8JhLharobd5gP860tpX&#10;cayTkByFwnR95cgNQq2JCXGDJXGmzyfjVl7bh2u0suFFDH7CIVlanKI77SspIQri8er/QC/VZ2Ct&#10;qGAWRRbCRA2hpBPBrnCTUrpVky2DDFI8gWACYtSSuY4IPKyzn4bjp5L6qk7azxKpzzdkK0/F7RBI&#10;/EpARxysvESgoS9mPK6NT3Oc6BQgpPx7+JZctRpuCved5+Go4Rw+KIEIm15wywW4QNCiZ1vfO4Eh&#10;jtq5j+dm7NygyyKgfwVrwIPsOKcTWYBN6JihFphA8AaFIbjCFMVhBqD5PyQQqiPlZIVOvDbCNO3E&#10;8MzN+JGiAkwaprFYjbGiYUeoDfq+Ce6RixUzxu2kVnlIR0iroX8ZU6H/DjNYG94gRCEA0K0YqiS3&#10;KdHrNxECHn6SNEEaTrplaIz5IojF8W5Vp0GuXCQBu+RaDtrQ1+LIQhuuVOBcOJmbjM5gvJBUW4Dn&#10;gPADhFAhE3qKUBf5xFfCl1kZZuBQCGNQXWDyalJAyCIq9xs4kSpUtU+uTTict/UK/4bY3MgqaA5Y&#10;CGs1OX3K6hqwCyNxVZOqeSob5Zwro/cpu56XLF+MN9zOfa6JF53mZeSFgWmDf+GfHig8R+vj1N51&#10;0EvMdJ4IYTJOQmlcJUgpRdGvoagj5rsUORuKwrks2+sFFZZ0BqEYDv+BP7gG4Lkbo9P5JnzAwwpY&#10;fURnCQt1M1t8V4lJKpzl4iP+upt7pGW79AVfupO50IjO+MYg6K4NuZ3YgdCvB0GqzeWu3qtsVYFU&#10;dijbwdYx9AvuGGBUeXo6SkwpbZcFTWNg53TqYX3pkhcC03UYapCvSecZL8q1zZ8rMe+ueczjygpp&#10;nSaLbXYRvBMCnA8xtE/ASIkOQnZG7ev7rTvLhS3VBZTWswrNpW9ZuprdbWjx1ZiO0BMD9Z5cWJL0&#10;dfga+hLhWXN6HiBwSCijtQGPKQUgglzPqaZYU+XGhraIlpx6Ih+TNQkt3tpPzIaWjlgq6UjzsBHQ&#10;C4UB2nZRCtFFd6OQzhPBamDRvx67NHAy/aKVTLaD8oEKOIWMnCTNGJjj2apXJzkYdyKszfj12G9G&#10;b2iPh77XKhrSYbfmIEM4LxAB8UZjtHd1vuYrRKT6PDHxPdDW1+h0Ql5+6rfLpVYqrzumUbJCnM9V&#10;5+ZzOneHW2wsoHRpxpy5+1xX5mtKavi0Z9yrAAyR2ou2mSz/CsYBOIfymjH/VS36XrywASz7ugsG&#10;VDoPwtir4eIqSn02nZLJ1W8dhaWy/h4D1kUWt9tyizCFhXCbaKUa0rgCYFitYZEh9CaXpfaYLzB6&#10;IaWanicPRZatPeGYwvFjOITSfql3GHh5kzuUS5SGD5aYLcHFXC+e7JwTlOMVLO4xdSCyYzijstiN&#10;ptWGSmJDwwWFi495Qqya85KEVBqqQ+bZyRaImLQpKsWl4o5KSi0LfJ106cMa2SZYFFAygMdxLNdJ&#10;+k1wOR3ZBeLoc/J6TJbq10VRtSaUUznFDmF428FCESnit/7V7NvGhqBcX16NKV/ut1484qvTAFFE&#10;0515Yke4FxO9TdPdZGz8Z19mHaadLIh0whNMS3l+FQhLseO8yhLwx/z29Rlu0CyHin9bWU3IqsBY&#10;jSu5aNqulcWNJhktfZSu9g8HepGhF3w77HVLLimMtUguGpFUkdtHvxDvvzhPnE4Ea9bvcFfYwnnn&#10;Bdws66ETi/v0sKBvaauT+s2CWfxHf/RH+43JFNJrbFAHbPw8OlGjxnmQFFsuNkhruLAoRsAGDINB&#10;JSbdxb5rL3Tmukm3CYFxnRte+wIYs4oFi7l6f3IWFWbo+hqHJKVM0SCybVr/lV/5laZK9R7YLLMm&#10;eDHO5wcqd4TeGoaQYJA3WTiSMgNSaKkLeZuXJ4JNvRgLwewGE6JNvZQzl7/OdUVgNQiPyV4C7Ahs&#10;0jghNTA0Nhj+u5WXBRLPPFSQ93jwFp1etHnXu94VMCJSWu0JtmTLo6MaStesNDzhZyFOaHaXaI/c&#10;2Zq9ZfhKr/bVRtGaC+OpGaPhmHPeLtUZ7GRhSrQKdrAlVpr4SIWG8gsjiIRdiFzIu/1uIJqcMFRa&#10;lJb9e8PiQrrOMDXkpd0KVZLrei8iNyqKrdCQZjo838BJEok7pjbe6s6xq2ABxAKOeTqp57oYnkOK&#10;j2kAQMua+7cGko6IxGE8Z9ciLOKdx2HU6jQoAFb6LKwLkUU9o4I4Hs1Gmt7hDD3UQoQdNZdrdwhn&#10;qXEBd6moVtgWg4Yqs67Gv75GXZANkVGQyBvC/Zva3FIEL8XIIkXhAmKG4M915FGMB5jZouy7mo06&#10;FSZFdbwf3PAT+rNmyoE0DjyuIEdMFw37Fd9BKIXETFaO1Uwfn7liKU9KS70hxD7Rd7zjHXldvtc0&#10;vB146bOUv8BxMwAdGaVmaP0COQ7pluk3wu0WzgWgTui/ysllFBGe1Ne7Qk7RpQjYiShPG7qbKhaa&#10;dTflVM6UGJsgShzoIIiNumuqUWjueVrldqNLFOC5X2lczVNmR1oNum3A9zjH1EqrGLbEYYEud2ua&#10;UsbGcWCS1JRzg8MFMzU+hTnuNm0wQW7S9xJ+67d+KyeKjS0YhIScJWxUPwELzd3lUPFGddH3wCw6&#10;Xbbe1VjSXDDR/CsSC3pJ4cM4mqeBUhMLgNd9BBkavvp/2NpTQblh1zfRQ6JfiYCvtUUL5uqmJt26&#10;wVfzQRAfszpdE49GItuRnfJJgw+BWWIMMIC28wQREFagVu9ss3P/asSahjzXd7Dyc5l7l8VinwXI&#10;56uWWivpNwFptmOxphP81EVSeKyRseMnInRIugiar5GF4AA0xMzB4r81u7BemIvbeqltFOjECmmB&#10;yTJCPZacFt2yXT0uwnKMQszcKfYi1Rf97ZS4Hj4ozM/HJAG5TdUW/lhffaqWlsaYp95GuLRqPlt3&#10;cd7Q4rmCJ5bWmrqbDxTvmj+WqthPGtnUHsptiY35UF4Tj2SjnMkCYSXWnfpdcMHJjSbj08JxDKQ6&#10;IqS34nKbqBoAvNNVCK5CnabASH3f933fu9/97pL9FqN7Y76xxHgTY74/tWi16CBkTPM3RlyvG7CN&#10;3FDBZZBio7mevhZbRXnhbGxoxWT8YmFU1yhwrnnoennV19bpMIMgJaf2tNGrnq1pWMpIlj0+TYdV&#10;TlfBuHMJXIwVQFq7Dw81iXlbGCVbABxleUn0vdxBJ/SDJcqZ3qb8q3k1SS1EYH6qKNyVBsV8U7c5&#10;rCgZJhu8Q0vOWGjmPvHjMbWYEFd2+ESw+u985zuDbjJ2K0x6ghK6kreAkFzmEKKzFVRDzuUQwyt5&#10;kbRriVIKWsa0ZIpIUbfDTJZO9bIz64PXzFPf7ewJE12aI0Q5+/HbJRdYEsgu/oCvuwa6G5c7r6by&#10;2UNJUay7DYmdc+w8k9l8N7k5V9PkkikvqqX6asbeFoJ5Tr/ZTDxahIpI8SgbyLkspdmWa1evoasD&#10;RgGRNhZKrAD0286zZtCVBwWAqKYNvzX0JQoKsaO5W9Gkf5PreJb6xb8RPvbsPK0hfhBnwZqzIAGH&#10;44VmSKJV0FHNLKdW0amLliZavLOqEy6zJrexVm45yNyrCsG6qJfCi3RtSPqu7/quQmGP6X3gEJPV&#10;qTwXra8G1zLocpyy6YJ1ZBtBhwE8LHYQMOchUcybW4RemgHLzantmmp0yWO3YyQe4q3xLJ33ZmMK&#10;NMcqJ/LIS1hZwrXQibiueRMektplzKc6237o86p3Ad2JXuD5kpqlRPZkiWCHQMBDHTUEM73PN0XY&#10;SuY1mHEMnC4X1xDEW5lBuWeDVoWekzd8msmlxthIYzlFRyeZQx6d3fVoMhQbRk1LUmzUZWpvjetm&#10;9xx8HBK8A4bvwCxoPIWOqYJamif1JDPQZnSeHiemVqmxiOFDb5ENkCXFrYO/9tprobEsJxHsI5KK&#10;xX8ny9jCRph/z3ve08Sr89bo7C+0ZAf/U/Wi4swtkA4GjwtRX6k5pvZEMrdKcTx2IOuED1AEsavA&#10;kzc4CB+qKWRvqbryAnQyiDVdVsj5h5Ux5pYD7rmfEVhmVLmspMqZOQMUKMOiteaUbimz+sElVXbE&#10;jM0VHfauGR7EuKiZj0BhbNdRzcVxb0lEobjPANxJEKTuDSRWG/gJHhCPcvuQCgQeXVbICr7QFIdR&#10;i/nqp6tKLAjwyXqEsOrjhCd0YgdeHJYIVB9jDE3PXRrnmI8nS9shHsPgQckds44wHf0eA4b4etdL&#10;Ci+AhtoY4IeYrC+PVnx1aEG/OrVNqwVE4b6SpG4vR6S6tJO0zXktdGbQGEtjKSEx56Xk6qitFSdC&#10;sZToRpDOixrxlkrLfRq5CyvdspzVXfOqsuk/+IM/KL+ur2TPLnUt7zPUUQi1b9DtEtTd4kSLjHRO&#10;yeKUBRA5L/TOdxYc5WsAs8Roc1Zo5AUs65jXdDK70/kob1wRNQB1d/njpKuc4JmyrLMjt4249+W6&#10;xdljI/170pvqjEnRz6Cp2r4dGRIOo1/XNjaYuUYttTck0+GUtjgzrTrxiz1Ndu4uxcr/6i53KAQL&#10;FNzEk6SYT6LAVo9lwUJzCW+mb+yJeNtO3v/+97fqUmFzvh7nlNt51reuo1Oe19dC/Devuk7kHvLn&#10;ywYArteBz6GU3cno98USiyDThZMhPoVmknRaM4Oh8Ap217epckeX63Wg4SqCRRrJHhG3XgkZiIxv&#10;YrDxYDRqQ6RIWkNItbZVK18yjH5H5bm0bzuUMneStSoPJcSZ1vBQudzE6nO9V7IRm4cI4rXtltdV&#10;0WEzx/UKwQIRtxozGsm9r+G5U0TqPcqdV2jnXICoVdj1zkvlAavf9NNvNXErmgBlfUWqrDPifHgw&#10;4sBcem6JW6AZ7oGJUAsuzBQnjStlB3hWyCKxGmCs1tUquQqF5r85YfPHavqcSPG9E5tkkys6XrPO&#10;cHmCnTnx6et9rfxEOecXGjDJ4uDRUfljNeq86unhKkFqYm6eTuqxuO+zUzlVZFN1hYXmvtrTWo3x&#10;hm/XJEvVXIiUfkIpTcobxgmuamWli1qG5IXj66vqS4TV5z6EGpw4rFSJBtzqBK4G4zEW5Vq5S2P1&#10;wp0JMuUsuiGLgc5110n2KnpmoDRm5pdZuxVBiXMOlaJSpoGcH1nMrV/Jpk7N/CCkSw+QK6x5uc7g&#10;ig1CkVTooHwM7+Si1y2xm8iRzaxbqpJ8BI8AGVnPjVqpaF2lXCEAJ05I64hCdSpswtdqhv+qalmj&#10;hlN45wmSFK1fNxr5lkgqKlKLM0/cvhrlBpI3ozPQUCV7i0QdkCEcFNqmlOoDx9ouvF5NueugZTCC&#10;6Qo9UsgNeJRbi+8TJuL4Vk2/SC24II7hwJFqCgQ19GjeEkEqbrqdlsGogzMLtQQHR11AZxUKhd2S&#10;JlRZYU1s8yjcV7m7civHXHFRY8p0l10byYtxsWfMq1zMjbcu6yhwRNlLzCjEQL5hXY+ZpPYQX9vO&#10;O+zmKfp00DbG5uqigANLql0kbNyiZ4aol36bsvUkMPXGVfjbqhEr9JtEBVm76EpGSjp8hZWA1fdM&#10;NUE8FeR1gdu82GZHWk1ADl+drKlQTLxywapyEbBLhgBmz2DBL3VJh+MndXVLap9QDTlJ+vqmxMdn&#10;fWqegN0yfwJ+Qa22ZhuUPyAZ0roE14WS+l2wps9uMQqldTLmVVZOzGHp+p3YqscxVgWVjRPUKxqy&#10;O8uu/og4GQxWDhuFtlbhsl2msVBbBfmyXcBFCc5izm0J1DcouttvtsMSocwgY2ZqaST2Qbv50RA7&#10;qafPe3Ljxlx4giR1jtaCQ9V8ASN+OiLO+qVrobTymlSn+vlmo1EDuU85l0aU4wfmKhjUeWiXY77C&#10;xGmlrico4rsQ790xTZ5CnJLBmIxvRmckKEs9HisdA+sKgc8IzMxD1Zx8rj6H19n6jhocR9nYGylb&#10;6xZnX1U9iIwBmHZ0TrxOQKG+7OnpPE/27K623mwuFthCl+5qIl2VjklX5xKdx20oyTNFpZx587hQ&#10;WKeePodU4V7lTNUtcbNDAiWO0GqV8Vy/LdoWC2LGxMq7EkAT+hPBGCA3oSWpENtHrX5FHMNGdeIz&#10;ajWMyWBhqrgosBDMKBy4k9kUDBwXFVAlbBVYe7oS553HSYKYAFrXLqIF9AatInITwC7jzWzRBpIk&#10;sgaVpDWvxOqHMcZ0Pk/oRMIVhSRNtzmJp4tVro6a8HCRthwWsBdxPCFIXelWEA8PCRUzNi/We/Vt&#10;NbH6XxdVK6O3Fz5Sw/YSFNoTr1mWku/wAKLLQhY1KsdkJxtfXd6hdJdCG1zVkN1rqMIMN5+fWgAb&#10;/PCJFD4Zmn2NvgZL4023+k3tPvpaL55xVSJ76FygDw8eCVYnm26vVwgRp9K/mlHusJqH/34jm1wN&#10;/Fn59i78QSDQTq6dkP2W0wn39w2sFs1NziqppmG+ajbzhN4E7JGg99EDG53Ec37a0+92VZV9R6QV&#10;El+LBBjUHLHqPcNuiSpxnh4iosJlcudPzP+vlQ2O2i+Hpy9hwiqnlY2Y4H4wumPxfSH7Bu6dbwyP&#10;OFcElKKJ/St4WIi/wIL+fsfqRCUhhHWe6m2Wyrs6DxZ1VCLWTDkPLFr5dLIZmUjt35oJoBgzVTfR&#10;rkKcB7jE724dWY9zUqF3cwpPXqygjWUoCQiLQMltOHDDsi/oc+xOjCURj+GeQuxVjipbOjfOJ2nd&#10;FSyE486tt1ZHBBEFOEALCOFsrjsdcsWFNrinVXYk7ArFlxRbR+1naMU5VNBJqLD7pSzJS4AFZV8Y&#10;wJ6hRXA0rbbHo+aVxHNtbUvKamnDalKuXpQsxNepzc6WFwzqNy1d3kQcbG+gFZJooEIfFbP+a+4Z&#10;z141FneaddV19FFgMiDhXZQjWPidGnEl/FH1wAnDYt+iITCgM4SIVnPdWeoJ/BMTZhyLYqiBXxQM&#10;FTfuQ6m1FCpCEG+XAa1SfhucLbVFdvlvxDOWN6HxkCbLoCvXY05hRQ5Kq+DXWlx3pdUVxkBoKcMt&#10;9sWYUEDVtHEjjPNXj2F4xhLxWxwLXXVkZcaCRoJn7uDq8X7xuviQIIXXHll/7/d+b48EW3TuWXG5&#10;ReUNG0Gxk9xq/16Zfmavemlxw7oHbYQxIWUi3JOFsgHmzei8dBiMDCZ8Vd5XoYfvhLkmfOpv8dSJ&#10;OLUjRoEYcKMTce/LFqcEa041jaNTBYjhLWBxA8fKIcBuCsvldWQnY9r3DkIMyOC8OpE9gq8dtcko&#10;OtcFTEck3tTJJLUKT5SY3sx8LfvUxOSO3sSjCiNIihsNRdXmidWPQofZVoyxcWsC0a9f4TuCce5f&#10;MBjSumX7tp1nIrUctk5rm+zxUGEUygVAnK07cWnYqJBd5plU7Zi9+Hklxan2VIVOwbfC5iUF1rZb&#10;hHLvhhX1eJr3uVNUdbKCb8c0PayCd3wLlBYiq1CU9FZIlw11tS0N6Z91RZa9kgiToCLj7tZVr+bi&#10;I/+U/VWzct4SD1k82ftlwZRc/fi0Xc9Q3WGnV/YNKvltlzNoZBcsBBGR7mYhBkgMAO0Teg2QWAVy&#10;QVy8dmzsccIQbBG1etwcV9fTxqIzBjp0Jy5jXg5+47sIQMnUi4eUn1E89NaFSRu/znCRoqsOz/ps&#10;iEppwTUYeK4rZpGxE4JLAUkEsdhIe9b6RSQqmubfMjSvGs67jIEifilgTMaYOEYDsWHNNt4ArCWO&#10;XuNuC2Au6bX+ykNy4gTF4nWBO2Zy3pZK8jgO26+IRK58ofXrBgCS1naPEImwXyez9UusqJTSoTYV&#10;oEtytidD3FvOhwlwvyjBGbru8nbn5rDLX/hJvAp2KkifGYDhoXM404XRAp4WLBa7Qbx4UXSACUsE&#10;PoadHtNU5kkWW6nSeDx0t6ytQtji9uhX2Xddqyy5zngRqZpl1u4WTz1YoDFzJW3lYh3dopwqxKSk&#10;IH4SOdtTAvcwRaokiFQY/1K27ppZV6fmTpK0ykKJkBTyLLnQG4eJ1R48BibOMPtupXvanuGmdkPy&#10;jMi+cVImYloKKpYCUjt1EVkGqom8vtEx87mbJpsjJ2ARORPQj6XepKtaXdQq03S0nykDCX/MKtIZ&#10;V8BmcYRPckucpx8DAEkj7n/HxHBM6r27qavf6FQn/LBgJdExLbVsHalKKFMEUQcDvAkYDIHwIEbX&#10;qhPxpXPBqEsY5t41UeixFbZnkRvK+Rcv1iP36cDPiBtsKEpl8RqFDc+wJ3ZfjxYlsleO4FyaaegC&#10;Qs+Bu/Qs16aF1JsOfWMghMBn9bNjdGypwgCQlGd0q/q+OotbFShBdwYhUbiTDUgK6YRN/Qa8liYK&#10;0N5ykjZFMH58uSVw5iCJYEQpHPcJjt6xaq7Qekj7Lvzv1y59u60YHUstwacTSuPaND/GCu4FmcRJ&#10;J3F1DQSi1d9MneZfZJlhhKRrD90YOfXEpQGRjacRujPZXEidHuHvjsDUHewymyUqu4YTIyVeT9Pj&#10;xMDJsNjJDDNURcQLzSZKWdonN5tYSXzqOhsUX/r1aq+9WRYr4jO4mK3XvBM7vTwvEjXIHs2e25aC&#10;WSGpFeUkzsBB0utOs2L0PbqMIC+NbJykEL9Cc0d2iSZnq6bFAe/Lmtak+XioGoZrW9Cxnm7c7lbJ&#10;SAgrIFLUMuip1wmnfTp4DjAAkG8wGefqyGekShbKc1OjnYvQFavJ2NGe5ZwtoPdVsHbL9ivNLwSH&#10;YBuB7L0TNRIzUrbWNVDlD94PNHHxzo5w8+oxv+Uq5JWxCo4ZK2oBI4aL0e2OIku2purqZF9Qp15m&#10;FQEFJsPM8nRKW5ie73CEBUoOWSvhxmU0n3A+zmFSzCXLmw78xj8PnIMsOoCZVuvC5Q30zrm2mD5S&#10;LufRVQhFeY23gUhELT5vJES4ZXjO9DGflvrNatYPM7od8bU1alatymFepGasbNFMpRVeeYw0giA3&#10;HAsFuzXmKZ/etAr/IZCYsKptGJA1B8LMWr89xC5WtK5i47OptgTIPNUGfPsy7WjOrebjuuuIZxLV&#10;nYl1JU/qhfPcVuy9ge7lSRoIygJWQ7A2bUyJ0rHNBeBJrGRROpp1aVAFpBDvUi4Ax53Hfb98o+4S&#10;3qC6cMDJLQ5KSXgXH4ZCRzWj7zFg1ZI5pfsYa7dgolYVNtwVFxLKw+LKMZmmVJPBMW28FeyqJinu&#10;pMps3BjrNev4MRqbKQPrPcYheEUkYcN6T35rSLrsHbdeMffIxR4vwTFMBAWW8nJKlwnbkcasTsQz&#10;0EvALeppUvO+gxFGofbCetGtQmDYXbdonq9SoM8EJqlkJ+lMZhF3kmhlK0XkbFq64RkmG0UqghZ2&#10;s4WXXzmwFSQiB4m+9tvSR/3KZPmqyzjZgDGPFbwW0XZZk84BjzgW8eXgNUlXtFe/nsF2YEPs8PCQ&#10;TTHP2a4XQPXy0Cm2cgCoZNkcMPNqIN9APm/SalFm4hhpmAmHNIA+SI8xwUIFLkD/aupU5VFDc/yj&#10;0KXHHg3GlvKygqc7qdSUziwBnkltmbHD62ASC3M+Rqmh/EySJOx0hLEmfLXinlhyEEe0mQK7ZHfc&#10;oq9y3YWxCNKPABKTdVqThoGmsNLbeIjVnKvQnH8RyhFLcR4R/02iR+LWuIR1FsFVR4JEv7WRsgoZ&#10;TJ3S/z2qbypWZYLMTC/rzrPKLMR+ZvEJVhtD4hX+KuXJJcC9wk5ECpAVi3VP3cqj3y/3q4vi5s1B&#10;oGQ4hqo5wNSBeUOxcJnusnraSenb1JzGU3GKri+737Xq4NUbq+PWyF+FKpdVMXPl6pvy1yp+OrHE&#10;EUHLpslIRTfYbTrGH6TzkQXxrGiIqlphIiKJELdRCDqlqyHVI4vE8TguHqg6xsT3SFGOeYlVtjSQ&#10;Gn3bMwGJTNJhZd446O+EFGDdb0QKqZFNWPlvfEYztus3QRLBx2Y9PhryAMk73C3JxV7y1m+ZSJvY&#10;apIUtWXijhYcWuAzBtS1RRK9CAf0P68YtBbmFvIkH3Ql6c7H6jd9BvJEEFA4PDHlJWaEwp8MI1Lq&#10;RNwiG7NOk6LeQgkmq8N9nC+yAIlfnjJtDzw3MC1iLk4JQ3rc8DA6N6JxyepzcCcO/KAw3F4GBATv&#10;W5Goarbi1JfpJr/o8OWgsOfpjnXIWglzHlQAZ4XVDMwSo/lRKqq8ob05Vtap/jgE1HqfBoRgNnqK&#10;3UBSj/ZowUBsY8M8FWyCWQl1FbwfYPKXE4W6QkrDEk8PLQE7xjqyfrd8EDWWniJvl2ZX9VtHzQIN&#10;9lidc6U6aYqSRc6XARawJnAnQqpA2TF/rtoAtOg8azHAZTFSALFDgDMf52PiI/slfOUlhpZ0hTDs&#10;DVgjNVgvC6g7AJLU1KQ8tGpm1ulRKKlTc3DpXod+6cWv5lloT/aKI9GnjW49DYOYl25TIDxVDq88&#10;c27Z3bqwflp9yUKFVfCehZU7zh9NbFSh+umnoxKjFLUbFRKWJvtNWIE+NiCgyxbdUoXhhG6nWFgH&#10;smvH1VQ/Nlpra96Xnk1TErZxrvIGjySdXPmAfxtRjJYU2/UZ811afYqT2O4kiPf4O4VER+9x0ryk&#10;ec/MVIl5lQ12iSl8CChgcMPcEAK0LqNcLz3M6ZvrORU7dsuAKhsSeRNEdx2pMcbMyZYZYBK3ixRT&#10;Hcb02K+GYiiCkEb/nXOcea9+HeIOaPEa6NqQs95v2KUQNdFh2Y7qazvnWshbvF4TXHWZNiwfZ2hm&#10;MixV0rmOIE1OECmO3F2+HGCiwONStRmVNAjlzjtsnolyA3b/TaoMeoZ4VS3XGTe0TFL1w1590S1B&#10;cmQfgcko8SDDsLOoNKu0oFv+t1mBwgKFS0scVbNzwxppkJZu6kIvodq/ME1XaSPE0vbqsAX/FXkc&#10;L/hHiLXAVwcUjYkOVgRc1brk9rczl0p23BJ9gWMVuEQEsxaaiCdMaupy4Mbx3ADNOeR8T5pjGSv2&#10;omZsJ0slGb41Cs+vAlC3rGfhRFjZHJzjpWJrtWaydkF0a2GxW8JEBLOoz6fVL6eaXzEYnrlQreS/&#10;keWohtCqWRjBSSVJZEE2asa20GBXNd+gWCLUXJSX04kCOKlmy76lBhGUxWygnpnGNlKsyQ9FqExj&#10;MzX6jCJgCZrVt1QVb754W4rq4ac1xyaSxeKSZf/IOW4tskO8mQ0iKTOdRIeZqmmxL+fxXSfHq3i7&#10;SBvIa252mc/0fTLbAcOe50JITSLwbiyxIGNi2y904WcwZlbquvCWekuLxup80mgtSl5bvAr1iRNx&#10;wsJPLMHDTSwWc6efueRVi+QRhPpFFkRvw8tM3mHTruc3dVTXC/rmf9WPciKLzokPbHFYd6+/sPLY&#10;8Ul2D4EKeZ4k+xJZJ6bRKISQ0GLTtIBAfMCj8EW9ncwRalLvWby8BLfxFt7qtCDgGRXz1cS0u8W0&#10;vhbrPyaLquHNdzbKFezziXnZhpyPO+h9jNWdJ5y2DJhB4vnpuFGCwjvefM1Pf6JMfQBi2vR+y0bg&#10;oVByOihPF53QuyFLVHUSQ1KSSoTFZSgVmiZ3YuxNWjsZRC5S6a5DqOU/y4nqGs6WpBiB6ahWaTmT&#10;NKf273UtAtSE29eFWUzEkzo0iPWFSEOFZZl0UhAhLzNgg8hRzqg+yB1BM+gqL9OpTjWJI+5HObKV&#10;m2SJIMbq+rLkbUZvgBQZ+XOHjaJGOLwJzUHH8CZK8qX4KUr+xm/8hq/MQJKYzkx8/konnMnfO6my&#10;l6YMLdhIscaY0Fy1OKxCyWlxufibHZOUikR2q0xcPZoJa7U9Uh66VhNBcS0eZG39Jl0zxJ7jubU4&#10;xUUXGQdaOESEofttxbDQjHM+Y0YVALoEBitLwoF1lfhMwGrWaSXdZTjDwyIgYOAEILmiy06qX1tq&#10;rwSY55ML2ZNl+FSnynG+dHX+FVkPUQzwRhRWBr/OYz7ANFg2SGejlmJlrMMA4kIBeOsUJAib0qQR&#10;MIB5CW/1TUEMY8CTxT0Tttwcqcr9T4ZadWLGie0qRFaiWl+BoUWGdkq0faIHJ5GlQKoTTPBmrHLe&#10;LyXTeSV5dNEZutKGaFC/zeGgsZIQ2F7PvujdHue2zXXSx4xiLzrys0aO9g4VqWOvIwql1WJI9HEl&#10;KsJDfprUtc0HW4BmBY7swO0iGzck1CMUi3RxjD+lMwwlpiYLqTEkF9gIxorrbA6PFLw6Z1chaQFL&#10;GDWXMXYNxKksry4QmM6vo7FHDDgYCmvOfuoLzYJXqi/MNdFOltRqm1Q9cnLUDPj+iYN/3yD1tlsD&#10;sBibislYX2F074CwloGUQq4S1qRbnunhxLKdyGiUioIl2liySaP4K0gxFvPnbDRsqb2GIma9RzyC&#10;8d+tgOjBcfR7rOG/9SRI1Wi4anrHMHsBunPRzWTNf+eqpjxXF3yg1Yk+VxQoYyOd9y2YEN9LQG97&#10;29t837Zhw3P/RZnopOdtP88Jt3e7WzrNrzo8Uo9UAdqDEO63IDLUzVXS6rJX6G3MaOSImj2XVQAS&#10;USxBxGtOUu/wKXbEfHlcUpvcGPBUpjqcTIcUeN1BjOPGFMsFBPodaDKB39uwknmNx026Vgfn/abt&#10;JMq+MdzLom0Oa5WgXRDFqZBjDw/rL6hhbAwT5JbEbTGhLCSGbVzZ1I3r0VUqtegcb3u0Y5dLJdgL&#10;b5BcYbfkQFyYY3pVJOZj+Ld/+7d//dd/3dqXapHljFU2pCHYiQqY7zfjNl3DHgxEeZuL6p3j2yRX&#10;4lyUSMB2bhRSu+zo4YeU0avekvqoec5k9Ua07VcUrtOQlnvmdz3Wjpom94DeIWeweck4J0D1mIGc&#10;G7cpt3IDAkLijtDz6qHLBa8qLKRWaNo1nvSbdqTnnVchaVO6vbG+8bjEhxssOx4zs0cndj4J2axV&#10;SeNeJgkxzKlhR3cjLqWqsJP8v5peqo5O51WLjQhyUdxuWAJlUosFndOhvInNSNolr+7wXgzPtA80&#10;oBR8SVe/ocRDMwOD1ZIO9CvsiMOE6qiVwdz34exTjBmOVxPJVPCqWosbrR3nD2gCbhToZH5OV1CF&#10;TieNmjWkBHE5NmwgKeKbczSBeO2118J6X6+3p9hmtc7971Qpf03SQL+RtaXSHpWUIwmgw7qWrSRm&#10;E8w+Llp0XiayUOIESjWkf2x3INgjzQKTPa20ZDNGMOO9coXU5cUio11DXdT4eaEEfmhmcVNcBlFh&#10;l5vN/QaA8amaTtNk52Ix+giqXOEyGOdqcocNIZAsBsVzwjZR6ItOfaW6t4f2jzT9n47amt5JDjjC&#10;RoUbo7GhFy5Az2RPV2kmf2lklS6Y/XQSHszbqBSRFF79Dl6zqUPlAbLCmshO0gmfbQdFKUUbMY2s&#10;Ea8VhTA0XVGac0cVQlSC1/vSLwlf2MvEPMiaZNympd///d+vL//USjbQ/2Fo76wkOgz7GkTeWv6R&#10;x5lALKnVbyBpuTxOCushLRegkNmUSmdcRoecl/F4AjAzTS354v8L1oQXap8irEuOLRBQmZJ+RUnY&#10;nbfMMNAW9zLZDGMVP915PCrVWkNd9FsJYWKeqFsI06nUIO2bdmVXo7QFL8ErUlbuyB7NVFnl/NC3&#10;JWseHWMGDWKY0jiDVWlxkJaIPx+jami+DtB5pAKi5hEsvBY1gku2N8BEv6gqelbNozPrHiWk3fL4&#10;uwMbPK1cILKWJsUXIS8Ok+UrX/lKH5rxnbb6NacZYi6+zZnY0X9N9SVfcaHDvM9iYsDtJauCclxF&#10;Mx36F5n1GA91ZDYWwepHzVdeYzjfaNNxguDHQEhXUoR+q/D93//9iZzTDl2Udr1xJTeCCM0+OBUA&#10;vGIuEHcrvRWv5+fsCGD9xnkebl4ct5VIdeFt/sbT6MSxaHtj7pKV632DBETtkkXmX+5y1fmgQcIk&#10;ssLuxlXzm/4FWkG570KUI6f/Bj/z4BjIKP4BudwLnudKU+ZO8CDrrJqc15yMKiKSflJgd6VH9aI+&#10;76uCaV8dVdP+nMrZ0XJWrcxmGrDZVBcg0cys0Fnc9PHSiNOAwGJAmleO8wRvAadRCsJhOCMK6xH3&#10;n5QDVc1TVEprntHCVyfNMxoPmnCkK+9Dmc2XNnkV1vo1BoxYUNFlY4+Fo8J3uMUtNc65YAxsxnAU&#10;yPX/PvnJT2bR+ksLAspaVimvSwsp1yDGeIIIQAhV66NLVsHB7ViYfhkTXvc67lchhVLcAoRxVVAw&#10;gUJNj6OjhBtXnizBrrZMbkCTH3VXkMpIELyRIDE3NzGrSsZO7HbUtuEB/3lpw2kmMbcdA0YIx0aL&#10;zjeKUBTN4DZSLf/ZYcK6qZrJq7B1jGRPImO19RbhrBLOxpzVJ3KUPTRfCBOROzar6Nwr7LVNnAIT&#10;lrg9rBBEUJu526oRXlOyXdWVw0b4819xy5ohxxwobhMn6OcANZmto59mDEs1DO6dZ6BkrCRPMEDW&#10;xQKlZ/3tw/M0n6RX7fgHBhM7Ch+uatKMoX+KEamiwB4G1m910piNPXVaSRG8atF5bPV6fYUdh+k2&#10;9hr5Ygb2YGAdATO00KfzuQMO5z47RwE8bqycOUgH/Gp2Xk2SuhvD1jGKLKV+WTlEebrVka39k6Ci&#10;VfULN2WCAodekBpvVOqyIwW2sOP/yMiWpPw1ST9UZwFNtpGSM2j8cGTf9ZYwdWmANCnpvFwk9jxi&#10;iWAU+G8MmAdTdUaJDlxtrRV6xfcxjPls9+Uvf7n9Od4biKtY7eFegudHNbHg6S2k7nptuJDdrSWI&#10;nQTsCiUc3vZuouC/KXXeUrWV5TlRWmovYMQ/+MEP9rnnqpEFMq9Wdw4qyRKHD8f7zGc+A1ixJaqy&#10;N3CkxzpOC1IA3ijfhDZA6XLggBshaXBcMEXZ3emRB4JmJ+aDrFuJ8TC3KcuLaRCs0EglDSFSh73A&#10;Bsl+C69pvLGryskiuTOT3XKNpNISgVZk6Sj7CAeeHW9loy7CUEpfBnQVLWklL0mvsFEmrDlO/Tb3&#10;iWGLtt0ST+dsgosV7ah1IjpX01zMfoaaBMEK62vh0joADzE+eQq65bb6SroeDyZRt0IPF5r4rIzV&#10;zj15L7qVv6Quuoptmiw6t8Ts64u+lxI1rusL99FvOcIbB9GJcg65pwLe14p/Czt9i6PKida5jCFS&#10;nVixqTtooedh6eJNQFzodF4XrYnnq5aA5H2IV2ExK5ersOhsghJL9ZgCrYzbxeTr7LxA5GIIYQ6H&#10;gPFqdIbwuYxqLm9YhGrUpOHCqLSG+BJGTtFvCGnRprhcdlnsqKZBqJp2hhWGqlnUzvQtELX6xOh6&#10;eTrG4biqbWG95uJg9GMDCLOpJw2ZNTSmty675W3Yeumyk6VKJQRZU6S2VcP/fzLqWLZGGVcG+076&#10;tdfYMxuDQeW45TJaGclKYPsvCn2xq8vE95+lQleQi7cKO+m5yN749ZHbpoD+Q3GkCiOpKwGzeGrs&#10;pQGj+P51XNy+/e1vD7TwgMne/GqMbEnkh37oh+rOYCbyTuEL0wADS9Wpr0cE/vSnPy13hl01LELV&#10;EyxKZwxTBN7JutSNbNQoR1NCHkMKx+sbLJatG1gMqjBdfZFXgCaARYkKebgmIFt36cv4HFmqT8Ue&#10;DVczEbK3oV7QxFvnBurOJUqe19dFZrAMbadBfaUQn5KoLW5xXn3xpXNGMvITYd4lXgBcBm4mVXCM&#10;q1Bbd3I0UQOHpJbvV4H4Qp5EwzBbtUVDKxv1HujDbnS6xaaGPXE8TmqeXHZrRty7OZBAos4tARkz&#10;qlk60MrA1qms2KaQnnuUcUQ2LEnT6t0yS6Tk6RGxaMN81UlAr8lulwu3bD9T3iuuAZLlHexBKSz1&#10;S703RldCBM2rBvSNbb/zO7/TEqR3uAU7Q2PMyEWKEabbBWWL492NfoKUbfVbnW6lsaQrpjAlHqA9&#10;TjYq7K7CKiwpAV32xd5GFydSGZIaXVg5JS+pTCEwLGb5F2KBKjVWWHOoSFgPw9N243EztpLHH/ux&#10;HwPjl0ztfz9dWKSgPUfn6SQKdZeG653IwqhntiHTEkeGLhqmrqxfBV8RqoLUygdYKkzzpaX2YjbB&#10;kgTUe20LkVWuhBPh0wJjXbTakCkrr0cTXP4oCFJXbBRMW8STMdgf0rwn8VNFKUWzh6Jq0Tmb5gtJ&#10;F0h848ESXIE1firvbjqsYaTMsBMNGmOyJ4dmjQAQqw2Q+cVHPvKRECXWYYkpp1J6Hp4RrOSR5BWd&#10;PaHqWhSQf3EJuX13+TaosfqAiHRtgZheVNaxQijcsCZYD8oqT62d4ER3HZZTpGnVtA7oETBRheOs&#10;1UBXQxKGD59vt7xYYRbK2JuoVi77oJQkBTKrXcJKrEbH7gh18snAdDVQXzo12IikqN04QnxSC3l5&#10;VCCjzyg4sWWYheKk3xioicdokbUFLblMIW1OAqZ425ogzc/3PLuIfjWjn+q22GofxbItcRzzoga1&#10;F2Hz/wJT/CAr4jSn65mJ6CbHjL003yFr7lb0S7vSYXcNKnWalsJ6reI/lSZLDuw7duIOPqdGaqHD&#10;HYOWEnenatgDnsJKo0udxoCcq5p+MW+S69XEGDPApwpDVHct7MahJ/IeeZlXzTUGZtzygikTbLrc&#10;+DFBQL2DwoEB5IymFtzEoOrAbTZtkpddSpkbOPOL2vId1ulIqOS1FzMrZIIf+ZEfaUAVNXSHW8dC&#10;hnPMA6QZRn4h1yE494GoDhs5THdSjkQnjVUzMKTwApYNM4VI09lupVXLWb5748mb58wV1kVEYsBL&#10;YcJUi9dJ1KVYj5MqUx0va526HLZb5tCxFFwbBiopnzCD9A+Xe3zqky/1mC941zGfKsML+VVrZSMO&#10;vV8a8bqWj3beLKS7TB9vfDARfHGUVmlpqJjaF6w1B4+X3Fl+B83CNK/mFanPYAVPAihbbnSlFFDQ&#10;ZUSW+sl35kKVC8140nAhTDntQ5hMISVa+O4WUEokPWsSc4saRTrzgDrNxukrT4uCNcTqWNmsOyM/&#10;OvWCSHUETV2njaKn3NbO8+4WE5vggAi2cUWBBvl5FBUNNLtkpBoGhZy8juq9foMjkHVIfLo0OV2s&#10;Tw9BpDF88asKwcgbTUXexKytdWfPvnVX74HYWkfi2wlDTPybMEKSxJzVCJhoTRKbIUa/CsUyNKtp&#10;VmhOYzUjNmRJabsSU5ZmNqG/OvaNJHKum1azTvTjGSetLGc4nWLA3ZWkKF0LxECygYT5uhz66b/K&#10;hZX+M2F0YsZTVjipxGMiCXXK4Z/QxZoyUOjtxJDjmz79tgcmB/ZpbzsKwBvzYIaljTQ7x6dQ4uAX&#10;5k+T+qrCnFWw7vlVAagdwUVMSyuE7TwOa2Xk7m5Mymbe+9739nA1tMzfMXADBxiA4oILi0QnO3ZO&#10;TECtTuqKiH2cZpxBpR5rAi3BQErRrXqPMZ8Vo/Nyz+rEpyQ0at1Kq1GzBdYLijZ1cOGqeQxjPKhE&#10;NoPP6kSh56JF58qLxWzRGnEAa6yK80yW+eT1sSp6JIu3izu6G9vhoSEQYovOIk93hfuIp1KrRrVl&#10;wTTg8TV8AiErXxhgiarpGUJeojNDiixMW3tW6dwkRbMtbrglgN7o06WB3cwX+pdH16VQa0Kn4TJr&#10;XDqIx8f8ZpusgkMT/3QdgB0AAJBzSURBVOpU+Mj/X3+CnLJSnGG2EpsZCmH13l35cn2JGrY3iG7L&#10;dj2+iKXKq2950TeDapUeLInWvMlOzWs4Z8AtoTAvcAgZSqh0oZyd6qK9nJ5OgLuMI6N69lW15KXS&#10;KtR7QjUm21IWXPJPK+MxWVtT2mSXLqUTo1qKqgmFd5lvQElk4djaTvzUJLCCu0DGammgKXPPOrpM&#10;Uf3WpCzMJ8k9mpcXx2S9VCFmCl4xb9U7HtJnPBcZu8wzA3p1AKyOrEE12fT9sE3RnFDvhsB4vpju&#10;HMoZBTAW2irPo0oti85xaEU+/j0o625sFKZTUWSzfj5ZXKhJlxEUmlWgfM/ZUqOdUo0xUUhv6Uek&#10;TlcNZp6CyA9Y3yjeOYTscMsl763OrMPjyC4vq6RxvSe0vXJpfaB80N4D71t1HsNRs0AndguChWZg&#10;MGYIH1Om2EeZwtxOGMWnOA3GXXLwKISZCqmlaVNKy2Wi8Ng69/oCUfxXPysbntN8XJns1iS7d1nc&#10;b3MxqASJGkZf+A6cdc3unIWt67e0LG13dClPr0KtAltJcTCrXwvNAbV/AF934dyLqf6xQ9Dlg/Fm&#10;0bxeolzciGZ3i+NJ5+XAuo55GwRqEiRaJuqcK/H00FWnNKl8GoYBUjgWHyj/zehsxACXGy5ZBQkJ&#10;ZjyxBJwB7uAFUvyHeCzHKu4K6KYDuruckYEYAzEzZKc0WPlcrhP8dKvfLiUa1kDsSJM4k7zC3DLb&#10;GF1FTPBSgeotHRA5TgJE9bNrOLP+bgFBL6NMJ8PNpHvSp2ChldjXeRvUAg0RdBoOCFKPHTJow0wN&#10;673gZa2myqIkkbvMY0NJQI/n6tc8P4lC5/0aBqz5BrKEylIyaEluYTQ4+q88NjKmgchWrfJiVuGm&#10;0CbfKTC1BNH+uQYMD9ZorEhUbJJLUiBuY6neoxkzdZRE/htOlxEkQjOAchxrL46NcwKT0Xrj4nC7&#10;CAJXT7A0VDT376mgDYiVGOZjLGppwxwlTprQ5M8m3YlZ/QQsnHU32UvtOzdu+cfBcZtoZlT13i0j&#10;XNL5JngEU2bnJgoGfsNSh2grTcH8HVQARnhyN1sUjNrvVb5cLIurBshiLj1bxwv5LarGWB3ZP57R&#10;s2Ay9hZc8BDaIs4lO4QJ+lxMocYBuwqs3MNhI3SXw6E0OZWan9W15em6lpPFhmUNeEhdqR2Wumyl&#10;pb5SVCfpM78IDBHJO8xsausLPBkOh16qTiHV6VbjYvb1b4g5rMJqNmKFq0QrkjY4xYl/EVdbD3ur&#10;E5O8u1bx01FfOKzHurCyWuX4L6Z3KzxEoWW9H/iBH+BH3Y3OkgkqBUhqXJheeXUU7q5h7LGjrr7r&#10;JsmrIeShKMQAjaelGUMsE9SINK8YpJi8u6KnuMzksrBkQ020nfsRjONNBqBBxKxZiWUvA4BYpq9o&#10;RiGteQG6VhkpGe8steY1jAcn6FchEBRTGIxLELyTfLWaXji0E0hsNZzol0R8bG7GTuuLIBXGFeZD&#10;Ut5LIdAMxBb1MBDNSmpiYTcPrFBwoT1ROLLlbq3f5X7V939LPVpJqA7JggWcIkX0ZXZVsCzYEVcm&#10;ClZdAncPkYRa/5Yllygop+EQ/y3f8i2dWzKuQksHpXK+zlrNPK0IBSf1aLZbScHFIM2FspcnARGx&#10;VOcdmYuciAgic6RFNGqHpYnAEEqgtKGljatxmLCU5hGlhD3x4dOKc+NTjKVD+XLVkrpBsRBsL509&#10;M3lyUtSERQyBYkclJvKVpM8MVyxIjd6+6bdz3+Qyp67rTqzFc4ROCCUCRrxWjZrtmSk0Z5eqYY/5&#10;pMYSqRiuSWOkf1+QBmznKC0tNtWKi9Vw4xy3El9ob9GkE4qF6sxU7pyVrZOAnzXDeUSCJ4uhFEu1&#10;6nxrSt1Khya1kFBQjrGwkZLTdidFwAa5OvJkovoWjrinUcHMErx9xSXYh9tg5rVVL+DkEe9///tz&#10;3kay6Afpv/7rvw6f2aKObPyPYeOKuGcZ0OfmY5snyjtjPgFF4SiUoDTmCQjVEQmrI4pWH2ip90Zn&#10;9VVz7uQlOvdU0LM1uY9SC14qpTiQjRVDnF+EDKTVGeIXtRUaohmJg3EYI4ETaOB4mOMnJFRTRMMk&#10;yhCjBBsbPIQYK7aCnemJZKFf8bS2tFaPVZPE5TPdYpguE5zWMjyCZuVjcjyrVqua1wWlbwit0EiA&#10;bdKJL2IBNuyqLv5SvlXjaHI/w3i3YiPKmYmA1cyIpQZew/PaaK2M9uV9NbSnRxqSpHXNyjzHimrC&#10;hkLjX9W6rCGvLi7LRCrvbqrw4LuAFZ18qfKcIZRXM5ZSkXUDY16BqRPwjWZDiIjWUBG1pPYWb6G5&#10;HCT/ib7FMXqDDWiZ+QYVEAI2loXMmYC35OflzkJY8lqKQbAKN7gUAjpkzQUCKzZR850NeUxEUj5d&#10;1V11TFDiJM1b+lAIeJhPdrGYh6ciiyel6o50aPXff+n1qDYFFnRKV/3LgmIuwFhhg8B+02dc+bxX&#10;l/55jY+cdF6UKev/+Mc/nnpra4JYQzic79RwB2WK4+DNnRMwg/YEwl3pEcfnjFBkf3p1YsByM9TF&#10;ocHGuFjkhe0CaMmyfx6fC1iKCfBFZx1FhL14q9zChFjXQlOsZs0UW4C2eB3A6j2s5iNWO9NMz1Ft&#10;mTXLsQwdG7WtZsxH3yqHAcCXDzrxHE4SE9ka/vAP/3BaTT8qCA5OnoKA8ukTRMXSnQsRj4ZF5/rI&#10;NtYNFubXXrM0Ik4lv8ng7ThpZaBLVTC6uDkWxU23DCZkwDFXvEdK56UCK/oCdAcdIUXCKLgLUp0k&#10;lwd6ndjbIERaV+LVppZkNJgrT9JKhH6y2xQBo9UxeOh6B28RiWaha4aZB6v17v/lZOl63+DHbcJf&#10;zAvKXcpHmMDuiM4rzAnzVWldHBo+I+U1k2JNv8liAWGP70A8Biiz3mPeqoIgTpAKA6tVRWvxddcA&#10;UOJsdZsGiiPbGpyiyoM8qIilKtj90tF5gI5Ozma6YNtGPtDGpl7+Lq4x35KAi8a3xD3npDHIdH6P&#10;kk0fpYth0dmwV9t6l5SItolp/bTcDcCAoSZ2epjZJAujdG6lq0NaXc20msgcuOYMB/8cqsPwH0uZ&#10;OJV2aWtQh3l3YaXywnE5YIG7mJKNZB5YzXwxH5HYkHR31zjqI0fG1wCWOG28bVtuDet64eAJpRvV&#10;Is7pOKn42G+yVFLss+2XfeO8o347mNgigDEABdmAtbVOWDxFRcHUobG53LbHMFVI81XYJKzmaTIl&#10;mz7GSZf4qRfDUnTybh2pIEx1nn5qZd+FBDEMe2XUo+/MmqcEWoDhOwZ7hk6EhDVFyDpV4ER2caTY&#10;GBa+bihYWKNtt0BUR/dSnZU/wl1vo9QNa4lQCYOQAb9LQM/GmT9GORuoiZU7qqn+PTBRifpuPYXU&#10;2f6KUResXr8dWqU1TkV3qE1yobxqrFiFqgXQNGvsnVNRtESATivxwaq8IlhEKklpw4OLSHm7mlpu&#10;IAACKR7NUNrkxaSSGYDeupXzlDdBVRXsyjQq5Lo+wETkuKo8/xf9OWqcJ2P4SEuZqUL5RdWsl+US&#10;dkeArwlpHUkY66LCaubS1ekksHoCY3ZPXqGZz6SixGxl0wq4h2wCjaTSlN/SZAR9i2CDWcwUOzhw&#10;hV0maUNL25xzUasEXIvdhx/4hlJQmS2GKDofJFatUFX6mQLNt6rg4XAnac93TljEho0YswpJkx52&#10;pZn0IFs0ATJSDtXYMC0z1voIaoX9OoQS8aWT6PS74Rxo4yoxWT94xI+4LNYbSOi59aJ4K0aAffUz&#10;UIeVk2pK2NuQ+6EPfagx9QaFhRJwxTwM31CgpKP6ZoelBbgygbAgI4otiHdZvyYoYYO5qymA4j9t&#10;JIJndEErnQRC42KtSmn7bZDjqrg10e8wzKQiLizF5FwJEj/9WvGg87gt9DdIFw0YmjhxWHcp0L/X&#10;oK64Ct7Si9AuqsisE8Fr39Vpt1LV+hBHskDjVOqEyzt/ywqw7e7awvDLurPksaLFWW7DZsCXUgwX&#10;/GHRefFR3wv0Y46+1vfC9OX1ForUUgCjNwqgnHuksuuK6OhCYMKhAXljuyzYwygYSteSpsolUNmv&#10;5jXkvdWsr0qKMoEgRHo0hL0pdAq59mB7fI7bxeVFdswXDvzLkrilQPNE43wUYltMgTwuXSStoUdV&#10;RcnAGpoj0tzNtIufRNDeplp1aztbBB1phaEIlOvL9z225A1AMl8hIGrRqWZh1/YVcaqTPK2EwnPw&#10;YkSuFfFy1YjET+fxFttGI6G/av0Wl3u6kpNIxje8vQrrjX+UTJkXQvoSwaf/ZrKtqNS7IGvJopNY&#10;SlJJXEf6jD3/6sIDhugkeA0FBfEoHqQ1vEYOsWRiiW0yZprEj8nCqIURXAni9oe5VUdivXTS6n8K&#10;rLxW8VCUsVrSASHZK04yRw0LFh0xI70ItNgo3vXM8GMf+1jzEmrh3U9xpHJcTXvS/Pkv4BE2yqWf&#10;PWMgTgzUsLvVt1xeeTUTwc7iKkinzBHjtqNqsZEhrHFFsFlUgnvq0Ino7EmgeYZhTxCouWeGtFGT&#10;6HgKynNrGxFpDd+Jt2JrAxjvpl6BPgo1j4jpSM1bJzSsFhboSoZR2x6NdBk8isv5VDKS/UmlA+du&#10;AbZqfB9+VrIA+ygvdzbHd8SicTtJKr+2AVMzMuOqCCWQCY4CyoIpFA4QWFy0XaiqfNnHwMHMdSRx&#10;Rj8VGAY3liBIC1VgPB1t/M/8suBKDIYqZOzMU7lVxUxiKlq5AEchttllCa94LkQaMERADMSJVtQi&#10;Lly9LygLJW6ZIgRNj1k6pv84iX4MmzZ2KQSAaYgvQKMZY9GJQgwUDhr8gxQbJaOUJL1Vs6hq+tl5&#10;FWQKEazEzLHfcMkB+J4Rq7jAbSoRLOoxfuwXjskU2Gwx+jW0/tN5zmBgQLwmtS15yUOqEKtVKI9O&#10;inKQnq4kSJWZnikFWdzeQGxYVQHoHRSr1Ryghi1rxJ5QKArXu7HWEwWpSWJ6pFk1T5/iWV9xXv0K&#10;QQggBdNENqiIDlEwy7ESUhc5dtWi2WXmEE/xb12icyskVdCk+rm9qXds0CGLeCAhLndXMg7G6bb0&#10;sJjVeZXLoGOpqXdfK25YEl8yBMTOVSukRn31Gz+i8/C8S7cyUI8ore3GjGjYObRkCBPZvIYv16Tf&#10;hJU1S3u7FVTi3NO5HBBvtfWfz8BekuFtgARMfP4l/poTCw61Td7I2rrOAfm+JvGQ0qJmdahbGcXq&#10;ULesU1vbBAYwrqQ6rFB3odSTiQa8InUusJhLXTsg9v+6pHBBcuYg7MMEn/rUp5YCbPDcbVjXXppj&#10;LsyQYaXf2Wxhd6xorte5zVjBEBwsbFFlx8JHehFNjBwwjdXaJoYoKeUUEOeo3fK01yPs6nAkWOzS&#10;KpinKJ69WGCtGiLJGBqyX88TSpyz6GKxud5iB0WRZfECq+BOD0LARhTCRidj2/i8XL5ycxoM60ui&#10;Z5KLfwnvFhPsci0HCdlSs0Bf+PMtOpsE+hX3rfl6Iod/W1a2IS8+E1mm47+iheDQGeWcqkzN/7tk&#10;i3psLZKPAX2Gi/+4TQOZIN0a8nvyY9dgw0AnRWqpSlj3Qhf71pbgCyLDDFtHao4HpXMSd/s1XkYh&#10;3lq9Nc8FMIl/svjeWKIF8krsabWVtXJTxo6Y7JLP9ysH1JGQt4g8GNd7XUdBnepbiUppdYRhMbpf&#10;SytyvTg0HKbn6lSS/k29PZSu0LDtm7HJFZFEyJpaRaoA13pOT4n7EE+7NeR9HHC4BdfdolJ6HtTn&#10;nhJ2flesz9A9vSR16pKixht5oTfeJFi1lTBZ9ze0VLk5U19osaxRKA8G6cebZcJLNUXeLrcZWYzi&#10;EcnrKbTgUEl+sWe2FsfIGzWDhMQiKxgtFm1q23kc1iQKPUeNYE5RrhOH0FUvmSbQxsx73vOe5iWx&#10;R11x+BSd+f6NzmpSqbuD8XBuMvp4KmgxxbxV99AANEjDUIIltogmygg38Kq/tLBhDbspgl4odAGL&#10;mZXTnSxS3rRbsWcJyXponEj2eQXxsHellfoZJ7lcFSJrZi07E+nKdMJZ8kohO2qSYTox8Y+rjOST&#10;KAsWWJVVgayDxl41FZ3Q4eTFOR1GPGY8cIi9WC0QVDKlAVC/3YorYyopnIeemPR1i1qJp9HPRZvR&#10;28ZfncwnN2QIsa9qllY9S/FfhBuWKq9CBCv01kY9pls6tM05yk2lzW+iX/1+vZ2ROJZKYAPnKdw2&#10;6iiUL9c2fnLXd7/73X2XB/N0SJkCOuNeZINc/YLcdQAlmtNkDKeH9qJ1mQ59rMcXVqPfeXSS3eqh&#10;NVBjuYASh0ZNaxfRjyaAbTxAOQrJm64MTiDXsdlDhSm/mgXQzlOFl/Jpvmp2TDZgdCnM1VcQtZ86&#10;fjyWALZqyvGVe1WqcFzz1sraN9aT25/8yZ/8wAc+IOJvqDNo3fGMesm78MENhQ9w1aoKsdpRLyFK&#10;CK6O+VZsS5Ar8cxTVkdFlnr9hyrg77wK/o9wj3YsDXcrIkVA87kqy0LQqZoe64tnWXfydCQp7PKs&#10;o4hUs1sR5KoyG05UphJNO68bbCziR6FqHrNHpIexTW0hnOFq1dFC3Dvf+c7qU6bod6MzzxIqF51W&#10;QQSDc9FjwbqTR1Btv7Nn8fqAabYRUNZAN0nlIVJcpibrDML6Ys2NPuuyE7xOACeiz3WtOzak5Xgz&#10;eIqwtQrr1bGIsZFjAZony7VFBLFPbI2alF+cNSkL+tW0qpCRKiddpspVwkcLqTy8Ho3Ywg3lkBcD&#10;gBuFG6lnOeWaO6mEksVib0CEJyGJV8cMpFYzHvqVshUywr3kAijzUtrrxFpzobA0JCQljseD5m5U&#10;2q/hp/Po1EU0QTlty30iaNJXneKIyXWAjnjKKVXvVovIJc7qJ4sFfZ95rLv4wQaFW5CxXFhCV4+1&#10;bXrYlx/alkSlgDHIDsegLD7C9MKNhjdWijLVgdv2CJc+x3nJpq1yNr2JntKOlCaBBQwwE5Rhr/Ji&#10;K42JPjZj1KqD4Rpv6te0pl62pdqalRRPzDVtB60LWnjoNyLQbmEa2i1uVBIsE4SA9VhHHqt02Tys&#10;3Y1JV1zuYWA9chyZzYICdfF3Kp3mL8IVTrcgJxp6QRxgkkX2U/2UY3SJbJzjivvDfKzipFYps1Um&#10;b6gmhTdIE9OKUwiRZQsC1kPKDCJY27BkSJsrSdU7kjqjdEvCFxEZVSUU1aVhuJrdTUbbNsqU49yT&#10;ifrq+xuWqqPmMWwNg/Rrr73WWlx1pp+Fu8F4icWCxiI1tU/Pi2BU/fB0VnEtsxO56j6mO1n4cytl&#10;hWCDT5e0QGY1oZk7dSvNmhiKWZ1QovFkXieo4aSG3Glkx5iG6xfByd/5jY88waqF2bccMK4sgFIB&#10;MHUpTegw5NTWJhuLsHjDZA0tfYiVUyAVUfflaqCvF8EdRjvfkeGLTfmbEBZZDBdK0nmFeFvcr5eg&#10;KYggErzCULlMk9nX91Y8/oNqQPfWScr0z3toWBAXAsQFajeM+VwObdfEekvlPl4TVzaNRrwKMvT6&#10;bZJbCM4VC9n17t9T2Y8h3pE6PAivHnXmhM1ty0GaoBBEwB1IjBwbBRm9YxbZuRMqGoY7j2YW9/xA&#10;biucUYXcqvrZ2npodCwBp2Ggqmb8eyGNnpPdCruvEiNicXmJZDaNYBS6Ve8RSXv1YkgoVax+3hSF&#10;Dm4vHKQ9K2zR9/3VtM3j+u1WbtWJvlKOZY3os2MA6HPG1Sk0txUXeukWgOdoVR44Qe46Zpw/uWGV&#10;kRLoc5AiVKA14iZjmrEB1HzOGnrJpgVcAONoViwTsJq+GtjHiepReUfMRDAt2WVfw0hFAWaE17rg&#10;pKkiOghyZ8t3VaivKvi4FRlhz9PIDTCd+4+usZeGVait+Z/Hj5AZD+ZeRQbp/1S6aEuxwtqtgLdr&#10;AgFNZQdPfPz2VNAS5F1Bq/0GomoLuwxDs2bHFNSl0UBUGvXOo2yrTcSrpjk+1Hep4XxsjJJEFhkF&#10;GTqsUzqn7VikU0FYx5hYDMrVFJcNccbeSizkLW5WswoVNq+x9jc0Cw26Hv/uivLkgnJ1FCrfGDZh&#10;O6HYTgx7/gWUpxymtJ788PMFHTm+tc5+ITWAlsh0BPEM5ONb7ZYN4gXKDnDcAMCFzCc8v6JMLCVF&#10;vXcSP2Qs7Fany9QSXm2BKHbUXdGqhkkdZHt7MMXGQJexlyxZIZTHs017ta1J+XIOmQe2ka444rV7&#10;ufyUNlxhgLrYncI32BiYZ1x3q9Zv5bFRLtlSphCcFEJbJ6ndQnC3jGS1Mox5nmnki4LCDstfrFZl&#10;UaOS0I6fmtRL9NNqlDviRzIo4rPvpJM+p6JKLK8BYaR4GY11SH5lo95ksZad9iR0jZF9zjjTp9UP&#10;f/jDDaisyaBz1QViIxlBRAfnHVXWkLPUYyeUAIpVjpO0V3htMIbwKkhurIAJL8bpbiWXlNYacb2Y&#10;yRUKkzEbyQxqVYXONY9yDWtej2JOg5YBLE44iHQqa/ogBruARPVTkWjQCU/fcGUhroDLczmI+FYE&#10;COStifEF2xZ9JDo23ve+9ylZTFuIA7wn9MIG7QnZGt4YSPNA+7JnQ3BZvUVhJU+uQkjPPUGH2RhS&#10;T2wsDzIrQZ+ZpU43VM3xVAALkai+KhSqmJ85U704omvDml8xC/46MagatLUFrEoM1PQbDmoro6yC&#10;+a8nBpWD9RQKsrq7h3IopwoHe9DMeFYTM52bBSdpUI7t+rV6zidToKnxY0Hq9XGlc5JaMbe5uC5q&#10;HnC9yNDheTT3iL2a1ySjiAjSnEh1WSGf6aAW4KuhdKnLQNwtscYHxjwtrAsul738WwDLKVFmeo99&#10;KkxSqUDPAMuaq983w7zQyASiA/g6nAM3YzmfRYRmAHhB9huv1dawu90qbPV0tKCZpKyw3MKcGp8W&#10;PWJVXBYWt+pVHc37hR9QZKyaWByrR+sPwFZflj6Wo9RFmbLx2zJ3pKofEXIVZSC8Q84bzc6JIw3E&#10;Nueq0He6W71pgG8e1lfTeruHUCjIKvh/hc51QZOLGkzADVVeEICxDX4JnkozooEttZh2zAeF1Cyb&#10;SumttmqanWAj8YNoEmGSm3d0ThXptsp1VyZej74eEyeykPRZ0PSxkbtPX/7L7yzvpOHOxQSjBT+K&#10;JnnZokJRuF2DLXSEfMuG8dBcwXjcNhjrMzfaLrzO5aH3hjvaZhT1dzJSDyfsqWCcLWowwzoQZXaI&#10;L7USvwoHIgX9zqJzGx61x3pWAzoMv90FEa7F6zDX7yJ4l6DPzEwrd77DuFb8Te4syohE1VzsQLlb&#10;8ZMZxKYuPUxgy3JD7yhzMPWdYJWuzYLpepGaHggipsO3Y6EHBVIb4YQ830CwAS6ehUUN7dPqrtiR&#10;UF3STKDp1+OmDpmXheYKayu/qNzicp7APfgni9fp0BzzpKtm6DQzjQ1xIWpxawAonInpLJWXeicz&#10;BizR8gGjbA1joPqhrv/VXc2atPpMh2OGvI7OK6fhRWqVAVKFe2lA1ZxNY685RAl+gnSZaPHj8Vrn&#10;8dm5oaiGXtjzqC1VV2KxOGqErXfz6+SyNzz9AyebJn6X5vjQJWZ1t+amg+JmJ/Uu74vtQjZhhSSZ&#10;cgx0Iuv08MpjVRPBiNdLi90JSJzWiFrE7xFrItSQ50MjVwVLwkokVZjOIRaMhUvRhF10OrKx2hHY&#10;yjF5X3wKPYm88bXL7lKCFaQO68tFEp/Nio5vJEWtvrqbmKmlOvmCrNzjxJKnqHmkXLlBV0qbfkAu&#10;PgviSWEQjUInHMoMpkJJW5cBI+3VtiG8rjOr7eEtOlsNr6Flut5AqW3UqiC4G9jm7NQInM6XW1SZ&#10;ZgyKfH9DYP0O5w/QtqOuSmZw1aN0tQVN4cCtTsz7apkBqklfBjF+wn7Y5RUOMxSA5h6QBwGIc0Vk&#10;hR4Ba3PAWg033TLf1ISa1vW8uruWjSCDnaqZMcK0+SnzZGbpeTVzwkyFMkUTByJFZ3AXrNUBaAok&#10;FBF4l4bTsIaaLO50LnjlsRbOosMto5BPppZEwE/cJpdwI4hYWM8iLvu1uCR2h7BCQP6fpHQlIgR3&#10;7z5BRjVDYScx0IzVJzL27NsySAQtw/lkXexVknPiKrJNeGvlP8bzVf9zq0IaiM82bORU/ZaMxIZs&#10;HZpnZdjrEh6UD+5qDuhAuBDZXe4HvS34FJ3r0Va25G0A9kGMGcW0WvANAwbvurada35YL0JG1OR0&#10;PAi6KAGWIlXbjV7xRvn5tuzSFD4e7JyLQqbnIEQz0piUGFZNZaSWFfYbzx0VSlETquXgaC47W/wV&#10;JngH0C403BixW1wAPmm7k7XlwpX4N2CN4lYVKsFbDKTbTmRIUpAKi8J0QmOCZidUkSxAXqu05H1U&#10;Gqtay2sBrGlBCre/nu9HObLRbH9FvwqzEe8zGMQAKbDXUY9d1qM3Eq13Gx3rsdAcD5UkYICvsM1/&#10;TfWqn+lbO0JtXk8zg4pwAdJuCQuUafpFgQsFoEicl+i87GyRG5XBUWP2U7gELeenBU1E5EWiWomG&#10;Bm1hVIhHB1Y6YR4ltZppheZuCet1tChZEwNDlRXqWu4sTnUpNmUGjsSBU43nGDXpVjbOYGnfg9og&#10;wrvkj/yEBihaRMA8KCsnV4fgSxaVDV2UoBXLMcZGgk5sGwgW9hWRKJ55IDbsqZKKVkEGJPrTiS6A&#10;r6muJNcDK3qu3I6UNl1Vnh0T3D6wiES/5lU2d/YI3lJJ9FNOuwLCq2y9u/FmQSaydZoao2PqjX+J&#10;f8xXPyvUUR886rc1DY/764UU0yRgiA4MMRPQHgU6X4QVo1cOqDXMaeO5asa//M1+Z3yGBEtD6SQY&#10;1CRuixGNf778qZcqdwKH4o6BMIUIN+K4UT+hIlhNMcIIlEKqHD/Ca2qxfws8ql+/hhOQiDfixAyU&#10;dh6TFdZQTLE/svIsUmFZczZVx2gxTSJFb/oSYTWHQ5UZYpUrN+wB5DRP7QmY0uqxVQWPmsjSLQsI&#10;sd0lcFq9iRrOORf90HBidjcvaMSyG9p3tyUfvXnQCkaDepBouM1q5hBp1f+ICqKZtRKg4gKzAqNU&#10;TeZuJhQRCRy1Vzm/SJAWnYOo92VioJd6/JesxIkx35OaNmiG0q6eldDkDuaeaSqn8Bp2QoGPdWfX&#10;FCSOVGnBZWMmx9C9sChcJkOXmyNPQhQW4iMevOrViFG1DvxdY3OtDtatuSi5CZocH8+1TVNVk9Dh&#10;f6FKF0TFYQ3lnhGPTi6XF5kMFlkqKYUsTmUJmDNvANnr/8aSqZJV+t0ASKJZ7obOQZ/9iE9pSowc&#10;yVUr7+PGs5qSpvBkHieALip57hERkrKOWGP2JIx6lFTDLuOwuz52bltboO9uiKwjH+7q0rQ9Cvle&#10;0886KtvNMXhLBM066aTexffqm4MzBH12UrXIhvKic93ZkGAtG4ULG9GZuam3Ole97nbrxg590a1W&#10;AaPMrqXnoCKMpgpa6uhuspSUWcHQBVAFhtSesHlvrWpSBdjmYJ2kH9mfW7aTA6o6MSNTNjR6WqNm&#10;JbaRdCKe0iR5uwwD1eQRHTXsri0EaFrQN4B1BOD+A7QNZzwCUA3J8CwWcHYDg+isC2CjWHBdQNgt&#10;Jx1GXCYuye23lQFCETYiwrG8qiadRHPr7JVsqZfJrC8Li7beW4PylZsw47PadZ0S7LJIFZ0UxDNZ&#10;9gqQmcBQSnV6N0U2GYKlOJTadys+N9hEzUaRHnFzpdhoLc52jo7e2Aq6NxzDIayKCcICoaaxgYcV&#10;FgdmGnZJkJf/yc2uJEHrkl57NnZUYRnrBsZKSMLBhGZ46lY20ESiLX5Bg5p8iSSirUtKtNDmvJM6&#10;jRTXsrqnsCYwBwoTzfgRA5mBM281wLtt2T40sFAUhGYYvawOtQDtLtVPCpdrRe8cMn7mKhS7RIkP&#10;dMj0w3ccFsjCsSle5YgYQjweqRU+R5mkI27SUCtzwGAd1quQpDWPbM29BSPnErlq7svxbErYauYP&#10;QT8K3bUwUvz1ZloqNZB4Yly1Kpe205IZTBTip5olRD3yboMHAIhHLA4/XZqQUi9l9gt7FMUTBBrs&#10;CQdkV1+16BSde2KWc6a6eEhL1UmQXL1WSWFDRUc1G4fyQ6vwsdFAbkN0BAsQuKVkSKsE3uw3SDNS&#10;trFhCXVDRZdsGhuWmKMTb5V4WyfV6SWl+XoGJ6pHE5GO2H5s43h9G59NePHQENsXnL23kuxiK92+&#10;ZdSoCRVNq3P/6fyWDPOzC0+P82ATEsJSIvDTiHP/6KdeITKR++2uzYI2CHKNaHqVv0sTuwgKoN4u&#10;qYsOUThVV7Momeze3AMtWye9fm0lLcrVLKGOpmwsmmxNe1TdSVLEal3EVWTbU+RN9LQaY9/+7d8e&#10;Py2qdB4P4hiFzOV3vlu0B8O3Juh2LJLwBbHukUP0VDDOigKgPHsgPQgCfXdn7OrzE9DcjE+JOAUQ&#10;+hPvzBbheBEcT1IGPGjFA63N6Yta55mkqjCgM2E18WNqwF37Hakk7S6DxUnQ6YhI7tQoLRmsbX3d&#10;6IxDCsGbKEnXlMbxZondYhjCjgJlajjia6vE3DmUNCXvF/HgVXnc+pdlhE3qnNlSXUeFvHqyVyE0&#10;Vz+Aen9BCtkksdlZoAxz5QheVbdl1QKoLU08ytBYCa2afkanFNuSSF3XxFCd9orOncSYGWsSUWnR&#10;rfp119poJwI6bESB7FUzrM52fGDgpg24gm+90GcnovwuqxNIWtlIOjthHrnJ6zMz61r+TYaAUvN0&#10;4klUekgnlt0bxXMbD+6qALRGr2rKiKXANFM0X/rmrnVqMsJhFZqOtCbu38njAfMxJlKYzMW/f0ha&#10;LMOJsEL5nYj+vSjYl+CTK31WAdIWOwZUmgRLHtcJDV/oqjA1cuqhl8JFCXQEwQQhS7foJGa4MOzJ&#10;CVJpfFYzkETT+F0hs5Yr+BdcEUz2DvvEG7rSgH/uV5pSwm7vUIE+hQdv266rFm+Gh7qLrPXr6KQo&#10;ImRZGYCHkCk8nYCEOsWESvwzsCwYaG3kqE52odhhknKeorDLubb6LkFXMGEg2Isf3zZ4vCuYUoTq&#10;C24eMm+pgXCps+iauIEakCVnKpDfVcKHeR2+KwnrrQqBAnxXzvzdihO2F17jFco7arIhTqAxf1ff&#10;iBeRTgyAHaInXeC8QmNpwppsehvQGwHZlYLEtZgx5td8sbhLQWTDj34NSCpTHXW7O3DjZyYkOM1Q&#10;7/yEzWKvOv6hhrWOMBE+bFkzJpmMx22MVblfwbRCq2/ysuVoQp51tCpEKso95a9C3wnqI8I9aSk6&#10;16pAUOQ1lTORjJrpnizS9NA2avmdxatOqhCrUG6omOwWB/stiAipHbQafUqrie5mPnepbrpaBJeO&#10;UeYqMDrlM1kbA4qD+qpTj/IAqUs+HM3EyRtDRVE7uIJiGpOuglZNOIjVDBmiMSyFFCDM58SmnJ8J&#10;+GFqr19szD9TcrEmz08zNiQsYvoOfYc1FgElUnFY1xGXl1QYk62NluhV3iXT0wk9ACrNOBY4uoUf&#10;x1AKlheftLeGprloRiTQdhJXxnjr0TAgGeKepPC1rBSbLaIjqnSr3xZ26yI6abjfBE9Gq0CBqssm&#10;PeW2eW71+017PYUOk3Uk8RLoMV+cbbpWYQ0tqlTNLKpzA4Y441lxraJpA0kfX61hvbdeVJO6MJt8&#10;cmfQ1d0innM6vOBcHAAe1aStiZOhk/SRO1cvNQE3qwjhaiN6SetjblMTVvf4IttwLQHa6I0mRCYk&#10;RcATviG7+laFIAkdPHD71G36yZEMjN2tZE0eY84b/0uFEqGtOrEN1vBUc3HZk0CGnNKvyN0Cd+ED&#10;w8sFgLLCBeVFW9L5lRGgX4msZMbrZK1o2GVpclKY8xY1Um+g9PJVNFNjJ3a56cKYV1vlaSO9FWG7&#10;tG4T8ZRZYlLiLAVLfP9LJaHqJf2E48JEUcZ+D1MKw6fVWPsQ9j25ujNgVM1Tr8KTl2I9sGKseIul&#10;5t2pvQc73g0TFIziOF88hcAhhEKokQL9LvVwq2psx0BCs8IkauypfCu/EfTAM9FiMvXGcHpIuuK4&#10;wam2HDIK8tZUUeWIRFwabpq8XW71aO3CEkQ6iU/ja+WeppqiGUplOR0RKYvPOUV5z35Tpn+SUu6s&#10;MJGzWnjIHJWQuibFkfbSpWQ5uJBK9h1xMmeXw1IRWA7G8o+FZkC90VxYWdvdirhNbwkew5nVI2KP&#10;3WJeSlEwXVhIGyJmWg1IYc9SkpczxfqUUF+Vp64E9G8fxA1DTmR9ozGytZoShAgxt/qZL7PydBaU&#10;s8NAfLba1sAQEsoevL7bZ0KTwkuw1hJr1a+DWhxQtyi8movjnYgAGq6+sSqyNU8VmfUxYfrsZz8L&#10;8SyhzaLG7R6SroV0s+w47ac7Aq+yFACXc5iaULc8Lm74m/hSocFTfeiRqvDzhRicdxfEUdPjUsju&#10;di4dVr8KUm9TQrmPgOtkSU3n9QvKG40QUYeWBYiqLUPkD2KHynMVTfa7YKTrmW2Bxlobb48acNQX&#10;LYFC/XYpZCBShW5JvSmko8tgFwW5WJRj2z93yMOznVGz8+jwn5qIBZyNrSNl+iLFqxXPETLqvZrR&#10;13t303NHoaRb+UwQL7krW7f/SThYVL2xYw5fww2N1xDkgsk5gDCHIOAJTAmSikqvzBRty+nckJMI&#10;ArGFmlq11GCEC2/k8saKDR5mJ5Voy3Bglq6kCPzFrfivpi6qVr/VLIgUi/2/wX6r4EXKWkW/fovv&#10;RerezC7rt8c5KQwnKdlrLJL0zFFY6b3tRtY5Tid0OwRSxRDITw08wyQNS2tu5VplTcAendnoxnHO&#10;FfNxnkQisjWxmF9YF5FjIPbsRzJixY8VyIQSBzwGSCHF7haaG9dDF2t6FbbRKzsWgku26jfbeUnS&#10;0lO91G/144H5rPIh0hBSnfApBOcjnj2+/e1vL0D76KNMzhPIpKArJw7n1Eg5VPfqcSm4C6hTdYJ3&#10;/ti4Zc+GuOb2woSQdPFtFFI4t08k6wndNaEwlM3kzFkTifNjhvb6OglYywqt0GVCA4PZMX76Detp&#10;sxIgE/XqKArVFOCqoBeBSbmu0R/4YszqrQMQRUM9MqeOZAdITZAu5eAC9+tJ8JtPCFXrFnVNXlFj&#10;pmWV6wCLJkywEGORK8x5esn/pWldytqwZ0UVoFNOXeQYpQylyVGzKherVjBrVWjuQUfztQbL3nIu&#10;rwzuNSxN6yT4Bvdit5fczOsTpxNrUEVnHmVNsBAWA+CepexLky/HZ97V7LLuyprbJeL5/oximKEi&#10;wHPMB2BmqmbraUy4mYdAKT9BsBPT/3grqAGSQKltzOSrZCnMVdgU2CjeeUIZvWz+SwO1NS/srhBp&#10;zmdg61zu7OFSJ0HdptraFpT9n45+q1Zlu9CsCVhuVr+onV36TXxP1UyxI1g0LyTpN+n6Xlr7cFOv&#10;UEgVAxgxB+BuUTjBN4rQ6mrW6QzhhK+BMZfJIlxgVhMxROE4b7RLah5haElvPhRVYeJUWHNwNUWO&#10;z+ktZNqdEorCW+DxUfy0FMBio0As9amkYBrC67F4rX6kmNtW0YinWKslUgf/gxjCu2xsC5xF5D5v&#10;1Bhg9hmrZu1WXejH6EVdIEQilztZhZ1MUQMnPcA29VqWeUTnbGAedDFdxyIOVtyqBBxRUY6o+Z2N&#10;KSpXIlDOeAkmaY9ClWvVJWSHs0xo7SktLNAMNxFcuDcLqLl5X0RsL62OYMH3sFdf0E+cfgsiHULY&#10;oLbUTGQHROIvFqPmF9qwR0CxYJYzRM09XF6yKuMB1kG/apipghy5X4mnBMpDqqQ2xtK/BdMtLhcC&#10;PNBLFR7lW1sIi2m7tKLnzs0fg6OlJGlyWgqOvQrlv8cGa209NxeP+k3b9RgP5Rdy7QSRWcSD7zVH&#10;tlspOW/xhb9Y7TFgKXOy5GOVsOP8fAEa0BdiYoAVhv5FGQZ1MDdYsoUmjEifDR6d2JPb5eb1NY/V&#10;jkpSWrwVGcNkkkYhSVnK477IVtN8haeJU5PFEoc82gAgLkQkq6VVr1xXJzpS+Kp5eCBwFy+yVDwM&#10;6gSsu5j3vVajfsps9G2x6Md//MeLLOI7TRIcoogvZADheF451ang1wl9jiBb3IGQ5lVjETTjrWr7&#10;z7OMQuTUmDKroFrg5LMpvJJy1UqsqlkXUi3t+Y9iiRmFlJC6KkzwliAqD3Kpt0gSYssqwmcA3rPW&#10;VJrOmckY1l0LceUNFu7aM9dj1ah1Yo4OSDIJquP1yinZQWpNrkJuHecXmS41RLATaHzZswGm6g3i&#10;gKizaxIRrUKIFOmr0Ln3yix9Si1FpQ4isSuyYroI7rcjTfFkbR3iFxksREjYLV94xhI1XlFUSuNT&#10;HA+pJJZ4SOAQZQyDKhCcFNK0SU0DS5SG3dUZvolwNcZ1q2BsGOUu5wwMOeuK+12Srua0lz5z2g5x&#10;zbOg6G9sSPOMEuZM3zzrKBY0wRSPiqGpK4I2k+YMra72L536WFJe1E7V6li+MIbFxnZuiOAcoIjg&#10;Y/BFkByGvVD2TmBsdFnOXqzv1yOvNji/PtF8/G+tFA51VMQEfHvn/OFGZ/aiqx0D5MI0iD+ht4Zm&#10;YOmw3Ap0N/NIvdVPh3FlshXPJgS2ClQIeFHuFrwtQJs7JtrjEfbrX3OV8VRZEg0Dc1pPPuRimdLc&#10;UQYd81Erx/TtOpEoPRdlLHrwF4sMabLP+7Wg0RDIw/ulT+eLyFVefKGcwZ5/CRxrohdAHdQXo4kj&#10;RGiluV6Ei7Tdua8IbXgQLjap4ln9FkyrzxwpXMZqLsjrq5NySgUCZHUMcumkvqBR+K67fuNNWkNv&#10;6VDyUUN5d5WrYGNGXadtcaMdpeXOrbyVapCLRHXNhQkOBtPnnJcSrkJWck+GcECdzkUS1nkov6eC&#10;4pTw5BeMhIaFrU4ka8JHJEx8hA/1JcJ2iaIj2s5/sFUT5rFC59U4Bq7EE5itkCg34kkYLXRUhy/R&#10;lJJqmneLWQjGTCVdpuLOm+8IAYPXDaCcX1CgKQCqMtgRnFsuqlYuNA/lSsY5G9cKV9hbc4OQy1qp&#10;Rkt8uLupsUyh9Lm7Iclq0o76xWQz90IP10ozmDd18NSuYFosLl5Xx1qbOU04LoCGznjzH0/qumju&#10;U1BYUi0T2+ZlDSRviU4d9Ztf1TZmuhvK/RNoSXpkW9HzVMdXofk2RNGJQ2QZmoFTCaWx17QnHrEU&#10;Mw20sMpSonxMhtJU5G312Cg4+n5CuEpMqW5C0afeq0lL4iwYWFxK5CpYYUi0WlXZs+sqV96JVVSh&#10;BwxqUncCkxmP8bJwnG7Noys3NbGmFAxqUo/GmGzaHKi43LsnhZIqFMuizzdpDKvO/d7C+TKVToEL&#10;6DRAeyrT54YZxGcp1eRqUeNlLW54cSlq6coXcauQPiHKCn6UO0mHlahsGm3iyxFSuIzbRG1Li4Vp&#10;/+LW5DIK5RlW9oVpGjNq4s24GPFOvAooWDera3XIN4+II4fTCq462JHeKHYRVmWaf8uDPhcSh2QR&#10;Cc0YeyjfyoaRIb2LZddJroE7Z2BBRybIr8Ru5QsZkeqyzsaKCnUHmnaJVhL+hC1hxYYEAbfuNjfs&#10;XDSRSxpgDRImknDfuXhBC9XM2Tqvlf1z1LcKIqORYwJC3pg3BqzOVQWFKEmKAXoon/FWcs3mLtlR&#10;gG/gFlOYJvSU54aMIB52F3fkXBHh7SFVXIiCeJFa6DkK0NayciG+xDlke0slImaR4TL6HtlFtvpi&#10;dCqF6YjUl22/1lgtApa+Rdm8su7aP1Bo9q3L2JChJGD0DdgJ0q0FZQrs8gYXmgGb+YZhj8ZEB5aa&#10;V9BkbW9wYeWksO+1AO1fL4JNcsWPlQczreKgx1YA1l3P9ARWCWBKLiikbVOTKqeNRiAgpE/EvRwR&#10;kfTT+RKImBQmKNZjK0eDcUxWE4xB2ghRYVL89E//dP85ybtFGOaJ0mqu3mWUF3wXGqoPbMKBmkM4&#10;rc4XaFLcj1oSLaYM86vPZZBNRQGs5xmVZP3EfGwUe/3Jhy6qEFQsCqfMqpm7GPk8Xq6+zLppmfw3&#10;IqJ8OqmXcvP+C0wR2ZdeFHa3tja61MpqW51aU93MRvpoR3n2DbrhFoBJNLkEKGCDUsfCCCvcYDJA&#10;akiNtEdFylVDX48djzhS7py9QxidrgZXWbTShkJx4y7vYgknqSBprXKqya7kyTzpBRGYaHi0USxt&#10;Ro2rZJjyu6zVJVMZY/GNjj1JVchVPFiovLbCsei/ZMdAWqGNOBejcImlO4rQ3UQQGq6WJRHGiQWR&#10;eQU+KWrdcZ7RmYaRxYY6ND+vwEbu+vWvfz0HziFpJj0burpLybHUpVDFrNFxmUsUOCq09F/NOS1V&#10;p71Sj46gzCU828khKzQror2IyPW6tGeu3ovg3cpMeY7v1LScN5XyiviEDZbi8HWtd4VTu5Nhbwim&#10;jY2dBFeZGsXTGZT+wTX4xUCiVcezfmrUSsLLfxglFHUr2QO2pyaVSPyFRcN2JZ0L1tXED/tiezte&#10;ql+P6rtbj1nWc5eOejEpTCem9obJfg20gbnXIn7iJ36ilSKbSQZLmuFZRDCAGaXAwy9Pd6JEq0ER&#10;87yJc1UB20vg1NcXNqiayI4E/9rXviawVscYExjYIlKoJVoid14XaaM68uh+ZR7d8oQjBVbBLhf/&#10;MzM7phOKknxE3zcmrYFYaJKtc1vnNFPXqdFGxjBcdG62JyuabqdPoJrgT3BdsJ426HOklE/Pl84l&#10;m6ofau8bdWktseNSOqA/9lhn6wPpgW/pmyGuIyE7j5TZxGyvSUqxMDdzMo9N5lISE5Y0Vf0M04nQ&#10;UBTosMejcpM+sWY+UKfy8TgvZBuHWToGKilqWNe+wOLMw263Nixdn58SFjSZ1gRQSCUy6TZi0diA&#10;6+SqFz+rtjx9cIeVYmv/Ga+H1HZBJJpdE+KOxVDpc/WLnoIvh1fNFJLnW523lBy+eY4kQraFTmR7&#10;lOeBWGqU1qX2CNZXXHVpsPQxBJ/OCOXtErViSwoqYl9+zv9NhjZAXn+gcGphYijaYC8KyAPmA6I8&#10;Hd5yNq0EPn1WLeVYCqt+3KYZHc1AQFsd6Z48l//b8GO2zn0AiSF0R3ZTUiNQtzbvgUmLIZFinehn&#10;mqUdUYiUgSE2bKprUvKud73Lll4yXrdfnBWa58VD4FT6BGlmmmsMz8BMq6Ib/QgU1MVS09vFs2+3&#10;ptsARpxUV19exe4EGjvxrkc1/a/FfD+pbZaolSfYtFFG7O3KxlflsWfFz0s92SU9R8dS9bKBKngz&#10;MEGqXy8hNuimyQxXIGrjh007PHQgvGh8cdfzgskFzBQ+LV1SMHw1P+2tixfNF53TkQ2AIukwPaXP&#10;qBov0BDA3fRb80qM/J1bnQDHcSk9kbsJZ9ADFrLg9JWOam7zhoRCELe/PZsxUqQq6Ujdldu7IwyZ&#10;OQYma6aBwEMtkfRJ74sOxK8+WItupOa011QgDqwI3pxlclHX/AfBEX8ylS6EqjG5k6TuH0QlaUmr&#10;eF0crFMjVghOwMJiMtq/HOaCaUcn+g2vSZeBUnWXNfH0Qxe2LkXZzqd4MyVMq4IX5/GCTGbyglYN&#10;M2g1PcVq2a4ljrLmHtQIUnNaDjzxKdlM+QJaNQyvfNjrREQWlKdelQeqTgZU0okCliPqMc59WaWG&#10;5WJyak0gWdf1EinLyjWPW3RYsCO1GG9qIsrjKiXjQUINhwbsDpiUZ5j9oD9WbbW24hTZ6lchQ0e8&#10;Ya+15tbu+VElwHbFn54JrprCqw1adZcjX9dYCc5JvSiB20XzSwTNQS7x+2/oaSZQbXkhpaWifk0d&#10;2NTEosPAX3fhOUnjhG47SZOmX+asVZbz2aoYXFNUPf7TP/1TH70qgqfAKuQC2TqCDW8+1krSdk/3&#10;rAWpHrGG23ZrhI3xPxVNUXcQQuQqjdTz63trVlBnBO/5iD8CSysbcs8cjzGo6Sr96np9z3+wsuic&#10;roueEZRBsCX0aEKVkt+OpWnqSHw6hA9Lz8UUH1zeM9xa1VG/qd5ynhgd5/aB1KmkzAbV2qbxAkq3&#10;rjaHaXIZZqR1QobCSb2RRgnpMCzQMOq8ZaDnzGLH6ggEKg8NXPp6ywJN1UzlApOcS4pRBXJRWpcW&#10;KKITKBPcts1SvPSZDtNnaqm+1dI0KePu8GSGYqMjPUyBUStJsUjtbjRDs7wjxKf/bNR0skm3hyox&#10;SSGLZaLeDnINvvSshKLcuoGGdAs3M9BCw0547xadqomNLFUdezGTzgo7GRvPRDqmFEllbR1FAYuV&#10;AkoVTPk907Z4mpKt/PCprON7PZGt8pKPlA/J85FKZCRVjk4xoggSk6VNNoEBc4etL+0h8wzwKVIM&#10;YFNaJ9wBVhdwSaqcC1/rgN+TsQZRxPeL5j2gEZEETxv/+q//WlYhmOJEp8mYFWgyRzZHAbBUnbBh&#10;LBt1y/6KKBuoOoHhbhknwjBqnUNs1aIWFD0yqUkhojo+moFaO15ayqi7NJ/aO9piVGXSERnMHCsH&#10;xYtetwg+u/xfdZ4aPvXS5SN0Fp2TAbzAN5Vtqrg2N6xQKz5usJtIXp0yTTOnIxVXAXQEUzTQV0G8&#10;zjxNQ1JihVs2jb1cKDq2RkY5KFeSQmVeXZYhNgHvAGv7kDw3iLjn4DHD2a7qu7w6FZ1hV7AY+Axa&#10;KiNCNIlPJct9rurpqlsiOCJodh5LM+f8QQUjwdzMZfGx6BxBQXbvL/F8iWE1Q1uxRoJpTifLK16U&#10;KRRSO6cQW4t0Hc047FZeYRCtPENEUD7iAUv9VqGko22hzQFDv1e5ikTtyig624pHhymcGuPE3IL2&#10;BnfiT9hqqrA6lEm3lEwnUyktTWP6WpLBiwC7c0mZOp1UrbGkJ/VcPQElidk0tUQWwDoBjGS3vql5&#10;d12KC50blkTeIouvV1eY5r2eIyR1t/I0xhCNah3Zgra36tJnT+pdWGlczDvaCfPud7+7+BK3JjqD&#10;zfRGG4AqPkLCgMc0dEKZs8uiyUB+Ww3Yj9hx1kDuubAAVDhJGwnSYWzDTFFVLpz+04OIDMa1Stg0&#10;g2fDZ2QhVquN/WaN1aTVJVUJ4j3PUu9QKjqlxgJFk4+oxUBRov/vlTvUPEt1Kwb2SHAQnSYXoJ8w&#10;TEzQpUyyw62S1aFhv3NwXYw+iL7s2TBFWjCilF3ykwgp39AH3HoStqoTfBPbAlD6omt8wH1EutWY&#10;Bl6VSwEiYtZToV3ii9cqGzM3i6lyAUgoycAp1xczom8otrrn5AZZWrgKGlKrNutCgNGF7NP4ws08&#10;n1qVD6nTz5yZluTa7jKD8DT6wD21Vx4bQVPbNlqEXQkv0XjCVvNrKJmNZhlExG2T8BZAFvGALmjm&#10;5N2qPAfwD4nNH03V0ckcnsp2t8jevK/X0srdimi+RF5NUb7cuY2i/lGxcYh+hhBSU1RcCdyrULl+&#10;p14KqcINNxd1bwnRRSsiUCyjO58VckUJcoN3PlmM8KAf9uQNyWK71aKVcNyvCrbcLjpbmjMfD5Zp&#10;Q0ypJHwKhRXaA1OPaT76VC14VS3FRr8FpVZsrcU1Z6qjdP6hD32oLeTR5DWGqHgjmtGLjAsNLuek&#10;TGP1nGIhFt7mHU4ocyE79i7OuxtaroYhmV1maAvrbahPsSj0K6rSWyW2cltizq/d8qKgGba9jKJn&#10;isVemrQpqN8O2Xea6aTI0Es6LQH92I/92GuvvdYz6uhUs+yh7DgNF4sLzeE5VvMIH2i0tbGSZVrT&#10;yfyR3hITwOb1TwG6asskAF6FAd7dG5r0pcIjzrbuLDvIzVKi7FI8hWZQHhN3WJi9UWTLJEw79hWi&#10;2V3U9K2yp9L1ZXnacIpgTJtXGnaqhlcrdJLrakY8FWeetLwvHUOhtou5QyEvJR02VJ66u5QoLRyr&#10;ubHH5ZM4oz8boLAwMVdBX30KwdLlZ/QXsqsjjlCy/6UGqUxmqa6Gpt6ZIPXm25MiPRuxap4OvaiS&#10;AjsCvTxRgMh/bCkrFhgUa1Io6QWq7/7u7y5xK9FoudYCNMd2+LKiNe45PCVEBNZJTefEnEUAbOFg&#10;GqbJoXZoXgllrm3nAtbwI+4ISajNOlM7VScREXytMBAa6aVmCHIW0/NcOgV2V4SdN6ZbqNbp0nCj&#10;qRlPFaJWc46QHqQChZjMWheVF5GLTZVnyp6qdat/ZNcW8kX5Bc0LaXrWOz1T8oIC5dDqQsOrCp+q&#10;p971MgBT4IL7uoZt1RxJ2mOhpLDwaFHeohB9Vkfk6dzHRgKhDTBSBOAvdEbKG1KRShWVB+kEqVoa&#10;S/nF2SJDr2I3kvV2uwhuh37pSBlGr2iXi5RJNNXLFtaLYiaCWccq3+A6YeuC0vzW79WhIQoswWnn&#10;Vw8K9zsTTGM7eThV+50jmr4M0RTNlrM9RBrYOd5cbtTxunhkwdEyqMj71LDKdOpRTLorNUtBHltF&#10;rXJTmLrbcqq5uUw55VrflKPRl0AwV7+uSLndMnwxNnjNb5VXTchWAQ9D3k42VCIyszlZdy6rQK4o&#10;XzTP5Jx/lpvhRVWCRCql+R5uhUxGYxLeSsTckF1slU0bAlWuIW499yNdsM4fmtQX93mChwfVLxAX&#10;jss7etZXMmg5BZN0Nff20NV+KVGJJqluU4HhikSxPZgJGUuor1cwa8fi/sytGkxSEavdUVCnrMzu&#10;DOQctmky1FnrzMNDHTrCq31ybNFJqvBahGVTD/26ZXEpsp5WRSGTFYzqXTQ3I+zXtLLIW+/BmI1i&#10;qS26toh5KmC2VO8tN3/sYx+zKopzD0hIzWddUoUSwl5oDfzzDsq8uHVrPjKrKbmjr0sM+J0V2IKe&#10;U2bRud36lcQM5XQSIDtJk4aoRO5Idgt0tdpD1yqnwO7aEg7wEsE0FnHqKhf+2Z/92Q9/+MMtKDfV&#10;MNHBiSclpREBla0tBlYH6qqZmeiNUPM72tjl9ffBTy9rRQ+js7tPKpre9Du3esRiXxCldLFjhiSV&#10;wk7E7nnjCAm+bvUbmEiYumfI5W7VMRET3ytPp414PVrdxq+kylpZxdq/B6lW7sqRO+yKiyvo1G/8&#10;mGRdcOwcZK+keIPjDliZvI/nL6+XLDg+mUorkY5+L0afeHBr8WKKnX7Wdq4FDdWMARbpYB3rv6kL&#10;S9biU4hLOQIQVyf4dqs6cL+vqUW8BKQoUDrjU+XdSmRPpQrEpRVlH0WEso9W8wvTMVPvMy47TtLO&#10;rQIpjO3FjsHdycTpHEhGRPa08AHQQ+21tXIKBD/6mXu4NTPxt0WZ9UilWg3ntqPkxmHP88OCo+FK&#10;jlyFjghaRzYuGl06iiwx41emnEo9zIhVT1kK052ncBt1O6pfiMkQgNdlt7JgJdFvbv5TP/VTffcV&#10;jDFs9AVjCtEFwVeiiToDKvO5FNY1X9tpuJMbnbmbThf4UH7LA0vVDG/t1g+9ubZI2pGMSdeIGAhj&#10;gMjW5fCc/imtEa49znaFe+iaZnwsPuU3mr7jHe8oKH/wgx/sKZ+IMc2QRRSqPqcWlBm9mhv7qwlO&#10;xNmJ0Xf6AVRKc0z8Vy+7tcLrNdciV3t0+/9+8Rd/0bz4Wn1sLQSPOtJzs4FjTAvWVcgA6VQCEkZp&#10;pPMK+xX+KswqRWfhtUNKYuknI4XpwoT3grZgChMixUQCL9GZ4qpwYUd9xiEBAs+82mM9cs0eZLkN&#10;WUuF+1sdXSO7YKHtLruLoLYGvJkc56BP4cGukzRZfelGzTtJY75XZ3oRbuTUJb+1KhzkAz4DNsxJ&#10;SVK4DV49XbQBMYh7hJXai0fBumXlFjH6f8OdlH34h0B6oRyj4FUXcJNrapn+1WSs6ba7EXxB4Rsb&#10;7zgPG1EdgjTzFBEU0tgMtxjE5UYEJJ6oVaKCVtRoca+SdFIq0Fy4SB32ktpb7FVIwx3GzlpVuMVf&#10;kTphU7hVCxMOId4DlSrbZdR5ZE0TzdYF8SpYXKokTgrNZc2t9U+BAFw1vkDz9LaQRNX0Jj5qfs1E&#10;cDhx6yqwSw2vGm8CpHzBgcJpdYbuHDYqb4tb0LXyZmCzImfXOfesMG0Ytu3yllXQm6ep/TZ1LqaH&#10;2EasPmndIkZrPq3I7x8qzqbzaCMxKFLXRdrUAiQ7rstPP7f58DORL86vfq4aZwvWYbVBWnB44CD5&#10;ZVjiAlMtEUBlQQ1/dF1b4YOHTDyJbUlZnl+eW3374WKiJqHQUok95L422VJ9dGro/yp5ZFH46G65&#10;myXOeSCcUS5zdumB4VAoAcHnQoBW4LJ44dyvLsQR2pj90Lk2s6RuXkwJhmKYFvE3Y6qmtTN1UGOV&#10;KFQoOlS+cTs6CR4RnxmSrHVZ2O3lq15dFSILE6KnhKvVnvLc9nV0SEBq4qlgFeJBSltDD1hKk/23&#10;0wr9y0EPCeuRgMBAdcQn4wuA3vjUgLvkkgIvOldOOdcfElZ0Bl+jo2UT9Wfx2WJAHxusSWOszGQ0&#10;eYl0HiSU3Jo1MU5UX7qgl+oIH8Jxmmz/7Oc///mCS5et9pSscQSbzTNlOrRh0fJF0JX0FC8qyRdk&#10;3+UZiSkYeU7gqWAnRm4rIfXbhDKCTVzKmltcshJIhzVkcRigK5MzLqCaeBFNT94gUMMFgk5mC+nI&#10;cA7JUTNubTRdZFF/qoYK1ZxTNeuUHPzSL/3S5z73OctZFF6dBr/u2s4oKBu3An9RW2CJ4UyTosJq&#10;yk8nPe4DqtDu7XA1Sd1JCoRq/COykLX0ou4q54xgwGenPXggArnm9dBLRnVo+55jRqHyxaXhfF7w&#10;FF5e9jt32wo9lYkRoLzOKlyuqpDx9D00YFR/HNveCW2pyS3BtIZ2d3oGHY7FbkliFi1keF3VEX2k&#10;hAyqoTIcwhbm4UbhkMQAzKlOv1IeBpjSF1BmGF1Danyyx6ItuHB4d8dYvbDNNDAOdQcNxLFMQdhI&#10;pYQGucAK6MGuwmZ5vhHakdKiZtk3pNoBavk4NooL9h5QbLfKPgoZxfGy4/Iy2+D8F3qxftx2wufJ&#10;ggFBIUmZr7uUyUAXvkM5IPETAyeMXegjwlhTuAoYGMZYrZIqb07mBMNuqbZIDav9MvQlSArGdY6a&#10;+p2nW5+1NO/Ganf1tUdJFVqOS+HeokpS/7m5YN2UxUKqNLy7Nfduhal6d8td6r0KDcmR6hFlKWFT&#10;mXi+EblOBWsIgSuGmMjAuYDCBZjplvP3OEyKG0QUqjwXczLxxTV2Zx3aYy94ZoVKTKDTg5dLRQMr&#10;lpXbzhxobW2OK/v0QZqWapIXpJBmEgVo2wEej8XfMOiFyiRVOMAMPDjEJL1dSYWXBTpqRMctSrhu&#10;q84OSpgOFwoGewTVEQ06hA4lL/udaWqaVS8q10k655ADLs7Yz3FZkYZ4AFJboYEtlUfKLpmiQ6pn&#10;kgJN/MmkhKEsxK/0he9BYYUYdvfiDyIpAuWrFGyv7RpOfPagd0O9kBQd61brdLqaTiqhk5mNMWYS&#10;FRYUqil2EBAIwuvmdJyhABpeU84+IGAwS1ERD/qis+d7NnWm4UhFuTUiy6nWK5q2tw3DFl1MegIG&#10;CdMznqFKAjKEKBQR1Bk6r9T0TP/o68JvNeFKSKUxWroAgzek1vDJmsPDvGtNyGiQ1moyqox/dfj2&#10;DVtB1FNrGwk84pMIi7m1sl8FPBLTlt76MohGM1VXuUJvbFkYsTd0+1Dr13+oyqDF5R5zZSwzHhPE&#10;yUgQ6uIaU+AVkM9D1HIaDaeEOQ73uQaaHni0qLQ4EsGrLqaZzocT85LET4Q+imSErmHgTLGNSWkg&#10;spXYdZfUP//zP+8/AYZJSi5cdNmmizYsC9ZzLtSAULmTcbKTe2tKI69bzgeJEaxk2NbFJf6E1aGX&#10;ae7BZTS/aNeRWx0PLbdnY2xtSJzM85P5AA3ObxfQR5RtOHDypPTskSoH97SfukXe1i5SerlzNG2q&#10;NZteaK5OFW6P5KRBmaAep9/FREzS8vTYuXxHq+lIq/n8DD9oVoHtNem4o9fVmLtwLK+5cBH3KzHa&#10;bdDmWrIwrbBnLDUjk+Z0opVN5TWxD7/Mtwp9PSpvr5WNoiUmfZf9fe97X+shBe7Ch+9AZZSOYkqt&#10;bIkBI2FF16BDJ/Pe+d49qV9haKpmbs45ZXYyhehx6Lx9TYGUf7WnFRDTpIbqYMmxIWSIX6SY4Yac&#10;yXsJrmF2qUK/noj0a2N+wSLVWbLzATYRJLsYCTzjqtxKdJYSl5V7bGjHGLPmJlWuPK+pl1ZU+5hG&#10;c5q4MrO0hDL4gcFiCoVjm+qmybRh1sK4VEGBLMv6CrVdcwh0V81VozdKm7FmEcgfknWXEtqC4v+H&#10;6SKh/D+B7qaENNNM7hd+4Rc+8pGPtHzU4nuVY0DOYcWjlGLbCuVMADAQzk/dmk5exQlZNmhVQdAg&#10;lMtpQ+URrJywBLm3ruALTdPeGF4JXd3LRzRuz4bHTbaeCD00zjEGd9qfRXd3vrGT2s6chmsRFk3L&#10;3FErWDQ9bzdiiq4jBsB3vZj7QHbQpybMUF+/EooFhaVLiKhgxBugF46rMAOM7ALTDT0CCht0pK5K&#10;ZD1D/9i+GmN16HfMAMxwU0X6qQKNqWm8tBBWv52nye7WdSepq00XyWhVqsBhKcb/KAnTQTn1tie/&#10;9/pyiSpblc4EVvSqbyso9kR/EFyOOeaJP72xAmacrESdyok52fnwCodmFTQXRy72qIL28OYSFF0i&#10;BeLoXPuisOgzQ0Ap203P80ZKqHLUOseY961LbO1ZtIPQpgt7eIUYLBWAygo7CeG16tLHmjNZv54l&#10;dtiTx/vKmn2ap/Sw0Nw288ohkFoi3i9LKVwQmZYWFglOb0OmaqB1lama+s4XdnUtZs0dBhIaW+UB&#10;Bp3pFkgSNtl7apK6bKTzbjANV1hwaPfFxz/+cQ9auuUzqp1UwTJpeG7+110zSBMveJtxJ++UgBlI&#10;E0agUZNFv6fy+fhCzeRi5ck7PK+CE2CePm/zIXnRWcmLPivN0glvXOVjO3aJRawQrBMBZQfPgRik&#10;UplVY3hCZE9+ShC6LJTQS0OiJI7M8ggJRXQUDohXg7uFDnWAQvQ3X+6cOOLO/IEGxvMitcoD+mJx&#10;lTcqVGHRhIyqDRAge93ALTyzEw4pli3GvChjwc6KZ73QQ9gt7U23M58v+RV/zRbtDe9pUglIlEuZ&#10;ITg0++iP4bCSujCMCUNWbNj6yYcB1Cgyc++cPzBBZKXhyHZCb7qbpRiFqofLi8B50RzpLVFO51ii&#10;yes2Fzz1xUx8hjiQDL34d7DRnLC7VWt4a9OxlDn9h/AqRLCSflNdyq/EaIpOdvFNNWGIuatsS5xZ&#10;UUG5tebaNnNvE8L73//+Zvfd2myG6qiUPh0XbwP5tDE71mnUBvsBftoeJimh+kuqhs8FBM6l5mw0&#10;Cmy0Y2zHQDQT0IeNIC0GQjjlm+01Mhn2wnCB2Pc88eO9TfNvUYwdZy/aYLWdzIK3kMUvaK/2SDqE&#10;MCVJ555kh+fZGox3XPyMAtWN7XuujuPlTW4xawDV/e1gTBAP65xhLrH6oJ/eLdh3Camiw/yzWJMN&#10;Wt2XDkSnasAtHDffqULJHeWCyLgHawrCXr+VgMJsZlLp7kw4r6swfBMWHcASl+fqF+soE2dkMWaS&#10;RQ/UIrwqhKQFFxKhfEeCas4HuGJ10okHTVW2Ehd79jU3BbFqWcMY6G6XkrtmiG3/bNEZq/bh+exq&#10;/AslfSujhQ5PuqhUZYyRC9vDYueeJdSE0oZ+7BE2+ppsDGOXRXwqmj61mvbWNQ0gNbAhq46Gs9Fq&#10;zv3cgvAaiizaIjgbPVzi9WNsVEIh5DV2FpFLAFMmBGYO7xn26yXAxr+Oyou5SS2JLvSg0EnUKrde&#10;ERFPBXsq0EPaD3zgA70T2KSnylY/OiABhIYuRoFVv2qC+kw2GxGKxrYggObQvi4ERAMAwCO4o5p8&#10;Z31hbPalVW214lnF3yDaZzc69+Qf/x7uFbs/+tGP2l+PWruPutsWuhY0qplO2u4J1XF4szqCY6OT&#10;J3CSfRUG75UDKiKT1+UONBGh/JljbjI9P2lm/IzmrYlmv28Gik9+8pNUA6YbBG6OI3jNaUeik40w&#10;1yQ8QTDtgJgqiMKWSjFR5PXElpx8xvdosl8v5ucGPZa1iwCAhj8GwBvBrNhOcVKMqXXVdN2voQJj&#10;A5YuphBqUcijupVo10LMXOGTq9cFyniY0pEC2U4GcWQ9EaW3SW15p7HKbuXYSCfVSYHlwk39isXN&#10;9fxzuSK1r/mUOLd2ac3Kjt1W8bpbfp2SvaVSAq7HlqT7Fb9MnKci5/hZ4jZhp+cpjY06proNM3MJ&#10;OoFXhdGJE8ihcNZcuBRejUBY7RimRw2KeNc1E9FGWXO9aKIVxpimcsy4ZEQQbbwMyW0brdC/LU+f&#10;DZ/NBbNR60i2ylgA8WE/MxKbmtm9CugXa4rLvd7WMpQdu9CybIZ+pj2sDtIL3PS55nN+DSXa3X0S&#10;eaJdfxn9GYJpdEFFqAEGrM6gUAHnTLO2nQRmr0F5p8EUGXTbktFnnrxIGcOlDp2n1SJy0dnXBfo+&#10;RnNBsLx8XvuKDNFc0Ly2Xlgg+9A4zaycmBCymiRakKSEtzwWvtkCtYXN6HS+eDL6FT5mOT0VHNEn&#10;h+lyUJ49FHbogAx65br6FsWUVEcaxbUgUkQO5XvMDX/V7G4nNudnAx8gJiQFYUbX7MHT7gKI7hYx&#10;FwoHzQEdM5z5+qHulJBual1cWBc4XOVrUUQwvPGDCAO6c964GLdWnE3zuM358/xCQ5cBdx8LtR+j&#10;p4JBvMKCRd9/KTWGgGTsKEwURyosjttm0AZ+/zmwXiTgFY4NbbnBGCbdXNrdoXmQ6GShFtn50pwZ&#10;YDQRnVlqtnZC88MeW7DC/B/NxYhrUMyjA0LD9kzATPgZwIBq/j9tVNmXRkJphvBRnrDtG7YeDNqV&#10;1FH+0d1Eq35ot4up8MQnSxJ7S76V1vb1+1xMPEQK5C7wLMhMCtjreAIq6Rhl0J1apq4hFqhW4UJX&#10;aENnodklMMxM0zw6UxQrTJ8iWgLWqf9vGYXUVStra0Gx//mSQmRycGg3l+wkANekuUXLd9PG7Ds/&#10;wsaYX6xg5QFsYEBhCHdySzgg2Rc6djlfuJRvX5fyVYg6852L9kcu0lPBOk74CQATA/d4QmhMp8oO&#10;A+MsWtuFZg6gP0/S2MYLhKBpK5KaHbERdpnWw0OfnVunV8tDibZgtwruimvY04tR7nrdwjq3HNZZ&#10;V+EsXUn1Yzv0oKNrXdgxeg8ENa9arRZ9xi03q5ruriyaV0KKTraNr9SjwGGnc4qyvhF8PeBO4bl9&#10;O/at0wltlkSKEW2SCdy1Khz33Cki3c097ADz4JFxdT2uBrLByF0oJyZ5p8bhHrXbkO/NLhfNamrL&#10;phQo/Vxm8ARI09J1TZPjebfmdbNdJaywWzuB8CFBtlEX4VYkTY32IFXHvvI06f9xZI4+uFPkNQX0&#10;fZjGxVacmr+XL6f88uXisi9C4DaaZDepcuBnPkhvkKnVRd0EwbkotuYMdHEoto7InMWJLh7B4o0P&#10;3c2hlqbMR6YoJ9KjSxBCoL2PPrcvwKuwFkJTVPuLTAFTo2Qu9fZb/XKIVjsrLImWXF/fnKcoxDnL&#10;Qua8CQND5hMw1nAqfdLPlHkJTlEQuzoXURfhw/bG/rWKrPnEIzpzZgvzT1a8l6hwDIh5CoWTiplZ&#10;zlFnVvF1kZZDjP1znszGUAQFCE3M6bpb7NjARcuQRAsUdLWPvSXvix0D34AIuP3OfosX0OMSNaML&#10;wHmvEvQXX4hMEA5G2KulG+/oc35Ce8PNnIeYDvxI9lvN6KSIbH9o0aFw4KvWnfSb5zcZlAj3y3DN&#10;JTvx+eaSl0BfnlJf7nZExxIWcTYdIe/V83wDb3PL+caTD8DSxglNLB3S0robZd0NS9LYuff6BQYG&#10;QmfVlBNNfZXZ90nJFDtvuc4/YGApOntc0QJ0r8VXwUjZ3XK9gg4k9/ywf5udLXrSlaoLyv0WjnvY&#10;1bpTd31aupoyJMzHYQS3NAwYwLNkmXpnEUKRDg6dDIQo4NDh7h3qGIKWONfg7ZKGh1vBd5yoMAV2&#10;C36emJySw3BPShu0vOXgY7Zvf/vbW3PHxkzgg+/FDZ/jKDqLV1A3my4EUQXGJvJCwSC6E9JdHU7P&#10;iP//HBfnM8E4oUCUnxC4wnU9ec2M39yHRO9GyKlboGHLO+nWJQE6UWFogDA21jAie7xAEUWBOMBf&#10;l2IxmjOM5cWORUaQxdKswvZu6Ws8i5JDNn4objwzHjtpeCVSvr74TxWwRC7n0cHAuhgaMMBnZr+5&#10;4oi4NWHxOem0RSotBWV7M4oCRYc+BOzLDGnVS7Hlztx+8laY2u0TiM/Gwoh4bLug2bnpC+h3jOGd&#10;XG0w1gLHU+yAyP2itiZ1bTvKzfXAY0aEbH6uWrcIxUxURC3yLxAiNYMucE+97i45vaNvpBamF2gu&#10;BhZAo9yyW8FFid3QhPI0e17QFDBzlBL6ZwWYxHO88QWG5ibMwRlnwXnK8E9LjhmlEyAkSH3JyucF&#10;ZOFx84KFJzUXUJzQW/VnGkbUKVguTDuH0utxL470xrCRinrQ1zSij201eoXkmKnQo5rFk4iYzPHx&#10;CMIMRU1qHU0Pg9mQACQXWnOo1VmnN4KptqBEY0PdnHSuig3qorGpaJgEaXoeQXoenUcdJowbkk/F&#10;t/0k5xjLd8hA5qnpRquZebIpsd9WslBJJ0hlmI4qFDjsWgNTJ3450hSk3/Xu1pin9xtWqsCuc4Or&#10;vuFs/pxy+CrPn+yzGRTyw1pFYTFCEJyzgfi65hsYJg4t0fag7ISeldekPMK3YJodt3DcamaFZSKt&#10;b/i/alX2xnANw731kPjfq5j2HvjaFHVV04pNzSkNvO6AN11B0hxe9NxBIbhVjRSV+5SVsaES8J3g&#10;6vNDdpztBtzh3syXAheaLX2wzpqMVZyg3EkxERFHndpviytgYPE7xnQpmIrIBdzCro/Zpl7RMDE7&#10;Um8rG7bz12nDJ93WF5BfFNEhVsU1T2sxPITfSAFR+GQRer4ece+y8uTClbZEXnPUFqTojaovnm+o&#10;mrHmRKNM4Y7OkwuA/VeU9OOfNtRFWPXFAj1WnwPGeeXpB2bE5Q3qesThDdDKnzR2NblbV3W09OSJ&#10;jLI4Xn3nU/vV/w3QVxs4nFPg+S0PFn98fZ/5N0ojzTY0vtgKDVWoJF7XDb5ZLt1NKWToAETgo9bw&#10;XUzJPOY+9VW5AMeE3pHxMfIqwMFUgElvdrLZKsyreenA6vxF7Df2S4gj0Anoi4MEV2ESOZ8UnPaC&#10;jyAD/e2dMgdudKhIX0SgXr/M2V1qWbWUU4V9ty+It+uofQKegMdDOV0pSbtKtaq5sNtejiSylN8D&#10;lrYz9iyxOuK4mo2dOcncvmA6lV7xozDD1XyOehFPBMGotpyHLPMBiKJhpjfgzRM2hZq6CDUF4kRb&#10;fsuX+JhbU93Md1FK2x1yFOiaWcGA7TacIE7b/uVz5mjWklabxzSbqbAA1E4M/0CdX4AfZiAfTX0B&#10;IUBOpVOXJleflXh6Rlfjme1IsYC1iEPwofrGl6lLZax2zI9mOEzibUO4u0tiLphvL0KB79I1HHrj&#10;wWs7Lfi0ayV8Fr4XPbzp3mUa9m+dG/MaCNVhGo62XJUgC3wUPsCI+DcEx6rHkqAybhfiULuoG34W&#10;/YDnsSLxxoMiOOzXwM+srdL00MiHFlLCdlWSV/So8mP59LOf/Syprj9EDg7mBljR/diCgJUsuGy4&#10;69YNiNFkVGD14YKIAJPuZCUdJRpd+ueBXcrFbteUOF10vgHmMjkbX5DNAGou0EwJzLncAfrdJZEo&#10;/KQifQ3BKHN75bNuzWmD+OhQ12jqi1wXXtXPxr48ILOrTg8Di6olcak09noG1bJmg59O+X+6bZmv&#10;ttUJE/mD78jUC8t2hNHoeCOLlsabSz4//ZBRTAGGCfvUkN5G0yV/QKFDCKMZsQY1BqLDOYmgyUag&#10;iIgIOP5pgL3IOGXek9GfjWa4lbDOUME0linSaqrrywTNXUxfutvrJH0ow7NiQxQe/JILQiaFcvXp&#10;c3iY7IylGiILPaNPS+iPwuSlOgLeEXe2oMwnjan/NHStjo66O8r0RvPzMkTYup0tBQE7XjJ6jwS/&#10;8zu/swDNO2isI0AWoCNbZd8nKatYdojnBZ8n13Y5Czq/TfAvrBvdF9MmGjbueEYuslyC7IgZnVYB&#10;qvO+TrrMVfvYoeXH5rtf+cpXGnJ6UO8BGyT3+1iP0jGGBgVcXrviw8rDgiA3GBPYvUwP8ZqAsu23&#10;BYgOLtQxKNBRnCxNiGbnBEMQqdreJSq3nmC6Jk6eTDXs3hQDA5cUi842k3ED9aWs8upcnaz3EZ/q&#10;nkSbr1YuAKU0y21udbKv1ilpGCvUBu6+l19EaJtzu+tiZoqVlykhYPNurxoWSoRvmICkKWeB+3I7&#10;K3QCOVe3CuEsOrHXJUR1ckGCq349l6+OXqbSmuDtBl9kKedmFUi5q/7SunnvXA4bNbfmQ7e0TZZp&#10;QNvFOLcibuWhJuV0vq0ooHjW3UJzi06dxIMJE81vHEIftG4qNxfQy2RHf7GjhiqMsSmWUI6rSaSY&#10;4IYenEzMAXgBAZP4nMLRWRAQRqhlE8SpUXSjWzbtt2rBuMDUVpaejobYlLaXG4rFcq/xNnvNGUk3&#10;DTh/kmV2XLWnOrDE6DuuYm9snIMvJozssjf0uTkT0wmP+OpXv/rP//zPuZ730Sv3v0dm94HhzScw&#10;dq7gieKGjBmSAE8REOvDuv0MiFQfx/G0Rx9sb5M5bc4b5/OVdLdbpSFN2BtbFgKeYgSRxjasOCBj&#10;4eNKcUMAobjQAu6cmXuLXM6NCvR+O9Ld3BhYZ2xiLopdPnGo7W3OjRcLWAQPkFETJdv9orBg0Tsm&#10;LQo1/2galVkpNl/dA6Kk8K07S/xTYNWyoLhToY6mfIDbkLPBlQjKp5nhR3OX05iaPJDPd+KVBF3T&#10;lVbOp/DFOCVjfkFkUeAG6FeNNYvo3UTkRp8ZRY/4ZyZogY3YTpPUKyDmTTmetdSY9yTgxpGJifkL&#10;yGFvoW2jTicGuenZLeqadRhCLqWQgaY3nG8k45KLfcK6PGw8T/BqCh/YYxoU6PP6hcs6WojABuSk&#10;JV8dSYEdRefW6OoaWmi4yvXlywS1oiuYeRpHx8mc7nrfda4n9583VR8MNFzEmA8+YfjSNPbMl2mD&#10;QmK16JcsFbbk1VEK1W7XHLBJwM/8zM90nreqST9c8n+9S8LM5K+nIXIIWJJ1+b5gwiIupwLPmpah&#10;IMsHQIT9hAnUnBdW2jfaGk0vxc7k12GGueu3+L8MEFidlQ+10+mTdeFy4fKeI7IBXMP5AOWsfhSu&#10;YuckKxSFHetOYFJnGp5oBVAOOZ6bFVpEzsxBvLgg3VYN4KLmkVe4959rvBrOM4W5+spY3KnjKmc6&#10;HCjHM3nFOK41hNwIOJWuIU0ulNyoqhcCDleLI9R4rbNbt7LeCUjSi43ZYoEbhwuXgsisOUOIGhAO&#10;wNVJq0JGlz7+599cQelCySSKwiYuFLLeCS4Ozo9cYmboGvJXvluD6KBO/Am7mihv/8z8d+JPA6bn&#10;F5BT7OK7IeHy+XQOWjl49K2wtYu5JCyl+a/wdDsi0wZbABhgD1GQQFeTd1AUc3YgMofdJVmoZboa&#10;xiY1fqZGzQd4XA1sqEW5fLQY3f9waEBqjtvv3/7t3/7P//yPD/xaHhgpHvQSZaQtFhP0TTBSYauT&#10;dfkEWWIvKjH2PE1MjLgXuEv0lERkDgZ2lWwhlfBxVaxpbXRj9eA4DTLJBKOaN2cHJ2t4VYPssSjA&#10;Nka5K6w6eCbslfECYpxcRU8/Y/WGnkmETixNewslt34VspdJbpRFB+9kF5rt5fBYL1UXhX2rAYBq&#10;ZZj03LwKxLw9ii83F5i5o2l+TaLlXxEHwRs+Kpyf45lx53VUFHHwsz7LxyrXiyxh/NOVVYiFrdFh&#10;IMzcsEWrO673TodkGYzpBLfIotyvkCqYchMLGonQoNgnifufBu00b96aUVSg0vWFvX6NlJunXp71&#10;OLvgRz4LosLTTREqHx642AQftC66KGrqnexVpqsL5il2MWH2pZ8LXVIPIXMrXSBenVacfc9WTPAf&#10;fBItSevl9jiD6gt6MQBjr0p6YUbb94AZB9eu64tAza9+Fj2GhAGPc7HICoE5rAJAv//2b//2u7/7&#10;u8mbgF/+8pd7GWdfXCGCtuo/rPCZz3ym6+mXFggsmOp4vjcqkJQqMbEAN+bmKsAnEHTuq7gBl4Vi&#10;lFSGjqiRp1G6CsWalqLsMZhShhudAuImO0MA16oVFcPlkhEEoWrOvyDIYGjSmoisvhg0x6ATdCB7&#10;QepOLdWnYWPVPBAOaF70HLWlY8TknHo34ajQ9+BrmKKq3yy7JDri6Tw1mrvUpMsylDoiVLboVpU7&#10;50j4qUK3vFXIT27MonC2qBqcLJd09xqLcZeFzYhgQ5brh8SEolptik2r1RQNXeJt9dGJwkDFyQm4&#10;6PziQG9wNZBAIFNqReELAfQjfBgh5hom6aURrf73OL7uetOEB1EOg4rppjLiy/CAmi7mdDQP5/xl&#10;eoNPAx7KmtOqyvpVyKnRp0ZyoanOy4T6dcExds03F5iPQ8vMV4UunxIsqzo6wuTs5cl/EarJfnrr&#10;eUnNw2QaEwQQD7eeH3b4annIrGExZGCbaFyPxpxgb2KCjYCA/2nVYFnhQh/NQAJPvDpEhLEoihqn&#10;83VdzaYIX/rSl7r7iU98ok8pJEvz3YZwWCUvoOLwEQSQRvcyweQVAiJ/pq+rEXwMTMR2rHJ3uRMO&#10;UoHlRbrjEtHsboVB1kux0kOvetcFZ7jaedLXBFGOPhFWc/EUXByIWwcgjiDOGHpEYYWM3THv1ZCM&#10;BOkwF7nIUGiUnv8MhaBALWvINLUKkelNhUEEh+76CnbOYHCuTpOm0pOWt1izuyqn24JvQWTJL0GA&#10;NVX4iETVvHMftxYxIaGjc1JMWM3Hdifeb+4kIv163UuaeX1pegDrwQyfrKDTa1MYo1snuu7XoDW7&#10;Qw7KIp2aqL0KG9DdrSefpMMnh1fZWpztX72HWcRBSmTsnPWFZiF7rjc2mPt6tcsLfgq5CueSF2kk&#10;rXfoIj61q0afSlSGAfo0PC9hGnjmQVS6UHsZmCzziKkaSxJ/w0NsFHnbuuBfplEO49aqu12GIp+6&#10;tQWtXwgcitja71RK0mHSiYOYFzAb2xYTpuSBBzXac5BrXa8LlnVsPP7v//7vtr02Zve+qIfGFjRy&#10;wwTsAZtPS3LJF5q6Gbn1ylH1fZExVvj5xS5uCDCsdF7NLm3SMrPuHCBUY5Lu1nbxIo7zZ/+0GBsT&#10;eFwNXhB87bHhgaddIGJySMXDJUXeOSGy5OXqMwM6IwWOXRp1gGxiXt3S+ZxnDHSikFNpMsDNB3gF&#10;ANWpyl16kGJTHR4ACCKrvLwPV9W8RlzvTLas52lYouooC9nujs7OuxVjdnSy8lCB+cX66ZNDsvWT&#10;HqpvSODD5GImxBfH13ya58zsqHAAGHLoR1uaV59KZw71B/W5RiVWPDhb42gneqFVT+0XEe6Chr6G&#10;8GFm5oYxzHs2w6ZUdAG8mMJ/J8hMNndmteu/u4Vhnog3SqNGrQzVAI+xaw7sjTGXiIA98XHo/217&#10;T8pdsK93lkKnjkC6E19EujEB8Q7GWqy4LoNsNVkKA4jrur427LH+vA8nQ4VWQxED8ZqZ2HkE66uH&#10;Z9/4xjd6ftbao76sQIoSLbv3Qah/+Id/6F/i/uM//uN4eHNtZQPaQsOsOxYxNGt1eW28QWYBC3an&#10;rLy0Y5mjHAcOWMVTx04aKo05bW9sPHliYFobjscYDTI/skC2LsbMTGVM3gPPa4AFiNlGq6GNoocM&#10;YfpCcBQuKVzxVRFhIwFqA80sTVfefV9ExomIEL6JxuqVC3/xY2WpEsksSEVEZr09Ngrlyx3VL7B6&#10;eAjKNXfMr+ouykqcU5QYUe+19ZZ5uIzgVmx4AsBMpQt8YLPoMHWRQpheOF42WrWR6kQ2QJm8Dv1h&#10;yeVT2LqFqwycc4eZGNkNFTTQBLaavf/mP6GAcbdEsdFZjIDMeftCgBNoBA/01R9vFM7j3vTq1y+v&#10;dHNqNBdNNiYxBChqK/YN7c6vvfBGOd3VNh5EJeUYxjm211GXJnBhLCg2V7NtTEoxk11vqjDT+/6U&#10;J94Tk1l3THVz1SvIRQIFXhOM1IhckOz8CbejeUHYueEkh+pRxM/93M/1rg2vhwfa6NJm57/5m7/5&#10;i7/4i/Lol17G9GAx6gsNM5I6T97yZO+F5iuSIbeSoLzpeVYpmTcNtEKaJLMfjispg/ZvQQRQzMxh&#10;nqAwsD7hA0pA5MqlXKzsF+Bu28VKUFvQnwkvTW2H/jkYgiN1MQReFzqADut3wGNpKuKx1RGk+rUG&#10;FzNyio1J8+fuhv7u+nw20Cx2ENxiAv8XEaog65zfiuCLFymEU8lHnDiPSC5k36SOFo6HKFjiZt0V&#10;s0RhSli5oWXTbbdo8oYMsdsYQzmLNSPITE+eTHv9CjFT8oaBBbsNpSshjlUga6ktKSZIb2amhy4X&#10;8i7AoIK6FqOnmbFHb0tyk+ImvCLLdDukoXM5RBBcl6/cajQ5jc0T5y/wD1HXWwGYnq9WlU+iyw/s&#10;QU4VejYYMiVJ2NgIxGEhPAosO6jMcTjX01DnrqBx2Rg8lJN0qhNbcO7WwD9/pNinQDxtX0krzAt6&#10;XPzaa6/ZObdJpDf++w0t1SnEdcu31xF/PBUUd+RZGHIel+uGynA5MV41BgtNMLJRXOcZvo4YJjM3&#10;RPi/pb5WzOqV1/tsU1+creYetsABvWAA4LrUaqpc+Qyj/ioQ5EYot8b/sFVDrgsrY2BWn6Q6pQcn&#10;VxsYIMLUgvNpe67IFiJF59JJ3j7BabtCgTXttSdJ7qxfngzN6bkc1rpHyqya/2yAgYXjdQEYURgM&#10;Zkc+fOPjUOGEKeui9cQObx49APfGMWeWd8tAac8vlXbu9YRbSDNM7xx4tNJw/NSh9Siav16quWNI&#10;wCCRJ+ActUIAJosK1kMrTMw0HKmWFC2yl+V11y4xJqa6xRGkiK8OuRxdbgDeiIiCmmwHUdRVpzdq&#10;UAj+iY/sLUGHaKDi2Dg0OI0CL7iKRZ9KNRxCps8xE3EfcK9JK/WFp54K0om5td4j5SNfVfYfwqpc&#10;eZVnTWADAAeD0gw16nc2ddlBzKRQedhY82mGuUdnLoysY3qGbQe33XzXlA4ma9KtTvqnRd7n7iFh&#10;ETzMxMyjWtF5fI+Vi2NQAN/1OkyvyeIaq/QLdk58lzK3T7llypVL8RAnW8OIBTvY9Rp+9E1hfDip&#10;ku56YitwVMF4DljrVPpW72bTLK0Jp6K4cQtt8E1rclIaBzh0nHRXHchjrfWO/pOToE+NKpAdSpRg&#10;QyAbA3DT776/vBXb6viCZfKSKBD3W3l6bl5SaNBpJ71n3K9/KpEyffp5lmUgbHCSusODAHpV8YKe&#10;//3tY4X0TEtDLRFglDuR9Ao+96AZqgbiLq/nuDv3Yy99MVakFFZzSzccfjzwzGl7Ls2f2SgiuY2I&#10;gzgiY5Ww/Tbype2a9O3QMNz7b4AHyQWXhsOC0XgQIqOZbrEEovTjLv47nkYXaKythUFM2sk+X14c&#10;md6ocXJ1aUgQ2q4eaFvvEM4iME/5lKN3JXqEzDtSdisZSTc/ohaZcjOMffxIZTk1oVrb/Pd///eG&#10;+SJG9WvV4WtT1THVEwHAVUO+2a8dpbyM+aCUhqF9aqeTIQQShqvhf7plBSqFBGohKc27q196U43d&#10;k6h1vy9+8YvtrsuR+zBOAw+DPjT/6U9/utqEGf5GmgtxA7i5xl4Auu6EddVgzmbGMqA0ZbQsdbdb&#10;izMTMrVKAAXxIg7PDNldWtzgKrUyb100rMR0eyiZ9inuKhTcdc1DCDJTObnxZbB+0r6a04MmA6uu&#10;13udLqpqeC0HBBVOLdrSuX697unfalSTDxQUvEvZ3UrKnavsWzy9IWqluISu5xKpsfXQUN6sxT+H&#10;TrfVzEARSe1cKNV1F4IFfVk551+/AIcHzIt9WCUg32aLKJsVrb5qE5wal8jMBMw6surPasAm3Csc&#10;Aq9xd37dZpUH8lfvTpZxDq6XgZSTJj1TSXVVaAi000Ar78f7X6VkrNBYaBPC7C70LygMeLXCW7cg&#10;ZzrnQRYPV0iZmqgwYQe8AZ7q/HYICDq6NoXk6YpmDE4D6kwwbBs45yPsla480khL/ssar6xyK5l2&#10;L6SZTkJpjl8m0bGXp1J4zePNPC860BWRLX9F04horYly4JBCRAC8cVUSUYXYrVyFqfRa/w0w/q+N&#10;pCuc1BeZyE7hDFdQ7iM5wcbu4Xp/BLSi82B3eZ35nTDVhfv6G6/XMSZqhaJGJwWCNFV0kCBXp3Lr&#10;Fb7yFUNCcE3iuMWalmmq3EODDv8Kj7Hhe+qT4nXJc4jXgSUnA1Ana+jcZBCCAZ1JrmgqMNIi5pxH&#10;R7PKxbpCNYU/JbpAE4eILzzpBWXMp6UaWpoAspoUmlNaIdtH931i2Bp9lwUIK0i+zd8+nrT9H//x&#10;H+XR/s1SGq4+HwDxlO/lTE9svCY+tkGc+YRvgXsDD4bBZtkZ5BhQO984OphNgfVFP8xBddO8wqVs&#10;BoNKNp1/FYS0R5MCH+2hjDGwmSOwyyIaqxmHNMHS+gqx7QmD5GJNem7JSIYhv4vPNCmPi1XbN/mF&#10;fzlYMthhT2d9LSZOLUPvEjQOCFe6mLpAaKmfOu4u1jh3zFnm7Mt73hLYKNPhBpJLkG6nH11P7fzd&#10;N9tSXYrqpHepytjCbVoSVaNPLhv2247WprSUZqEMOOdxRYnoR8qCErnqoo6otwoRtzMvamZUZtjS&#10;2LFHECgFnomjnOavvNPk8IwxzRcZ5hrzpkrirUCX+L36nxebDbxE57uyMXsvUiAH0yB70Q+m+JiN&#10;ByPlNZRB1NYHAzvxrFbIaJDsPGXFWdgtxYu5LnufonAczuzkjWnTn0qs3QjTnkTBipJ0DW03KLsU&#10;SlSY+hjp4okH0vik6/xVwN06msxsM/YUwlRmc1M1z7+HaiSic94VQdlZ0HRXelucTW8hOH2WOHe3&#10;y87Dsa8ViwL16F2sVjz+67/+K5GRqomP+ESqhqYg5igjUl8CqwwxUhGUXpFOyJtvUxq2O7mauXIl&#10;nfxlCiEv5TiZsa5BhU6aQR9iZ9NrTRZB8EnVizLajg3Tl3EiYm5IwPZmCd1Kb2k1fcZtKxs+sV/e&#10;17hYpOZ13sAy+JmJd+QR4T/6QX1v3kfQRnL8jDfMD9UA2TE9KOlS7sLJXQ6ZgyWY7aijqhF5/V7B&#10;p8PFGiaofAxcZ5m9ukt1kTXqdE4J9Rickr2FoLIEPA/qHkpZg/6Xf/mXL3zhC21KS2M+pR227aAv&#10;O7ETqZSi83qRUOulOsWNQJ56eUTUvJhaTc82YXJgfkLv3PAiRB0yUhdN/l/R+YIzVjcNnX3n6Z3A&#10;/MMTi84zuci7nhajcTA4spNqC9ZPhrlh3aJzzX0KJC34DLmlDPE326THdvz1f9Sr2QerPPU26Yt4&#10;rcQ11k3LhkGTo+5W2bC5hUIhOL10d4FDIYhDFeWyDWQMTFOI0HNVz9VnnotFkKW0m1nQGFKLudjD&#10;1TX/MFEFbFhGz8MBi1ekhB4p4D8/97Hm4kLKNAsRajtPb+aDvpAbXlvlKCin+bBeNbssol+1Erq0&#10;Wk37zbvbb+gvGfSCCUXhOWqZSSCgPdLN/wHJ3YlJKHRW3l2RheGmwE6MB5obQqBcouQSMp/Uq7DD&#10;SDBUa47gNE+rC82M6BgdE/C0mvItuPkvgkWZ1NXe1aJzHBaaI9VKYuqtiVfdrOmZBdYQhrMCZmRw&#10;OiIRbp+UuWFmdUDoiobnaYNcXS6arLIel3pPTL1PcCpa8zEZb3egQo29pKXxxovlVZ0AmAjVVCNd&#10;BUJxNk22HNfm37K0YCzb+M///M+/+7u/q1UT//6XSu/Kp7GodctGNGHBfiHPZhI2bWOsoTETePqt&#10;vEJTtBoakyTpTN9RITghzgQXPMPM1Q+VDlFUpDlqKjtBzblqOyx/vaxsGMav2a5hxtYG80HnImAA&#10;Gko4Hv+ReYVdKXDG6EizZRapOMUF5aYtmSGLZkJ7CRonzQRFNP4gGQzZI74IWNvqb+QUcPnkAnHM&#10;R5+O7rxb+gyjRBj+gNJskR7phy9dm4lQizgUq9UspM78ig7hBgicXCepgklZ5fNkNNNGccFaVSKk&#10;TxlEt2xbtkBv/Ku8xehuFR1ijCGySGG636p52JLJPLlNmdGvra+hZyMPZGypJlGdZiaPE1zSJM3D&#10;FcRjeFGAAml70Zl1DOFzj1jqHCn6YSAi60jlDl0YIFc4wy3uzx9u4MP2ojOAzX8GoUrSecosxCS4&#10;RVKLyEa1/tNHE5riS3PwIrX5YurtVnW8hFlhcTytilneYXFL8K0mj4MKbFDmxjli4pM+YQ8mBzPi&#10;uzu8UWaXtaXDqkHsNE85dK6jARXxi9juspGcXXRmyk6ib92m0FPqkPaUtF5h5b2BH8C6m1lbgmsD&#10;Q2lyb2d89atfjcO02iykLLtbQ0IYLvha/BSCYzgdGgIrB2yssmwVKhGsO7cPcrKQ1zH/vdGD5zLH&#10;/FR9YQEOHS5vOSOyoJNLDbCh+s3oTFoWvcyxH9AvtCMdCfUBHTdDD4QJzfTl8WtmCLL+G4IBKqA3&#10;WvbppsJKqm91PM1Wp1/No2mdqMpKalt08GazTM1SlEy8Wz7nSKiJgEiWiEKFQjNlUfQEYcK5Aaxv&#10;DJirDK8zBqk31HF1XdzmwzqzzXhzKmaLrAHAef5skWeg6VaYDvqJn2Ib/LzMHYfNPOzwF+wEcWsg&#10;8FrNgrI69etllg7htU9n6TpSvt3hTVNkzYQA1NJeNC1MVafuhHgrTnXdOZzcXJVpaIb+5SxKOP8U&#10;srvzB+Am7LWOJhs4VXiKLDM6zVfhOgl4i4wk5TPzqC5DcodF0tTlsZU1pTSQyK3sJ2zRxMPw2qYT&#10;vNVd1WrS0V3/ZhCTnrJUWcScgAsuspxxNWwoAeBpgybH+SLInAL+IXNAXSSik/nFbMHu0wmQY7X6&#10;ibboY+ARB3BVzX4b0uyvSIGNYTVszlflwm5Tjb56Vhxo9hyiyti+/vWvp+E+LNV/yy1ps+CJDnhz&#10;eVMT2XTlHSQSZCqkHzmywiUNJN2xQLfAKli5FOtoZudOdtndq6URXIydumjVJWOxSBp7RDy64z+L&#10;Mgu1K0RlVuEbXMgIyavrnvNHQeZVNWNmU5iSheBIfTl55aVdhYyOkFpDK3TRzAYwarpnSQ6r6xc/&#10;ni3YoG4k4Mmdm4MTgX5R6BbDcIkdZIRmBqCyGwUUOgBOCFN+1TWDUTc01+mCkaCg2kKMvmJV0iEI&#10;dqRkK2jph1qs3ac64C5Mp+1yDf8qkKQpJyXU0P6N9F+Fjnbj+ocUEZFHd4IZamx/j6gB0BWWHta8&#10;/KUIElceCdQQA/kVe9U2D4lJUOmACtNMAx7DMVMV2JQGqPQGoIt4mhRNNnbSngkTN0BZQ2bSC7hS&#10;jruzrHPE6TyGaaNyEzitFl/K8rrVb2qPpilgIG9WXp1GrJTcYBbCU6BHXtkrZqpWE/8aI0Vlr7oz&#10;96++l3eIs6EIe7AtxkHmIEerlchmJimhVKMxdqlExCQUZNKSTqlxGGaaDq49PQ/AereUEZ099se5&#10;hTXbtBrV0lLlXZaQtWTR9KJ/U1B3Gla58i7DW6CtZt8MCngpxzJ0qo5Peca42pyDa7A70bBNcDGa&#10;QuatSibXxF/hQsoQdesPaRqOmsvbyyyo+Y4lEHRubbY4+Vh3nglnKoGDFVFnLR0T2GWKsOPN/ph0&#10;ZAuXPQBcArI9igUgi3QdUYtOGG0WkwEaNnN+yx3dEpejKbkQTw3Id/TrnG3gjwF2iIYOcY1QA9+V&#10;Cz+rMGNQCJq0QTkMQxs3NKMzRamvGpobt4ehBZ3EsQQ8TtRP6gBduX0U1SmfTeeyNotunXSwHevI&#10;eXtUtT0bOUMZSgTNuG0zN1ZXqHnMZBSf50+3PopUeZt+MpDzyBabMnR3cyoe1YnZpcnsVNTJNLYh&#10;bSqt4YIC/SgR3xdDWdDkSRK0u0g9gZ5pZq/FGmDAEsMxkMvORUAntnylwARMh4ksPUxStqtOqhNk&#10;7VMsjnTeImmsliemEP+BN2NVX6QwLjaJrKHJdYeVpcgyX8fYqBf4GYTEl7kkTqB9BIdtgB+AcU6x&#10;9cubpoTdwsmTF4wB1PTbCV0RcLMrSYbBpo7SXjG3OBA/fLwmqcsngiOS+N31XwSDWTrsv/x827d9&#10;m3xZKEjbTuRkzuuRjMSknI4qd0xRzN0hmEx7Q85UNBAOQjAzUD2dTBvz+lcrYG+mpL2OmXV9VfKQ&#10;qP/6KmYtdUeUuqFkBrjkZo8wt7XgxV/Ua8jzu+y351dNmTNPyOb51clIpX6mJJjDCdAwM0A8JURz&#10;eK2mC0xe1Vynne5gfTpdndmA4jpm7NXXav0aFTpS15pjwCW4O18UpsB+LVm6y3jF38qT3Q7ZjjKO&#10;3L5f75hUx0pRyPNmdqG2wtBfOIhIeE3zreOrE9DzgWJrqxlFhEqEeMvHHmSL7NnF84BqejxQw+Kv&#10;5zNZygdoRJOcJ7/y/DYpKq9fcIqsORO3mSYNz/12yzhKw4MWdTH6tLcKoo+2U7hemENNuL021eoW&#10;qlxD6MKGoTEOYz4iab7/AhdiU2agFT0r1126tQ1AKDEX9K3L5iuChVFT5LVtwzQiOhKULgG+akLz&#10;9dhbMugOKjgXlE1B6pTXDHJaVX69gDaIPP+qOXA6qGuutN4vsMetkZhlayL769IzusJCeoDY0Fvl&#10;0CWqxHYniek3zsWQZmM9AGwyHRTxLygPGBiDwwXf+dqQMOkuxlZ/XnnBcyPJE2Bo5hbuHP0OodbR&#10;5VWpCht6cftEk+Fq+wgo7Xd2DQfUzU5OuBZ/05nJS0RRkcl2dBk6ZcSYKNcod6utBeJykCqAIzQT&#10;pi5sSIAJPXJdnVJi507uSDilEHUeSGypFutOjxuHhP4FDqReVRauUL42oKuJsLajMLdHocrWf+SV&#10;pHZc4lWQ4EewfC3/96ZZ1axmeBKVAmtln2yUi9pVZp0i795baQWjVbxCqnllVuZFLC5fNhDKwbNO&#10;hWyEmphC7VgVmyLYLfaSX0snoaLz6+TgxKbKjWdPQYRK53Vqyr8cC0xDdn0JDTA5TS4esd1NlxZx&#10;mG8Aw5s9s4ncpShjCExq70ek5/TQpUemndSkyrSUgQooZjbZyzpet3xKwsMoQE1FmuvXiHX1Az9K&#10;/OIcYufYtKSO6DxUkxr412p+PVLzd4wZV1hnvV943651yjdTSMNSB8R6alplGUY6Scb4SQ+ptAGv&#10;qYZngOLDIqmnqWIxljrhyPMp5/slFDVqgklSVMjQJBo2hoQrnZr0qcn0Pz3fk7VV/ykETVfXjtM8&#10;yhi+lq3k4R6fff1/co+VcUYMlci84XH7l7ubxslvSb4m1WwNtNW3EreS5SJyAC3zYqTWLvrCaZ6c&#10;ASxHSF74KkeCJ+x23KxzpqL9Cbz6S/Y159gLQ+p3yVoYoL4bH9WZlnE1I63mvEWFqW7KxAOWUEgD&#10;/QbiZExjAc7igLWgygnSSditMO2Z6PWyw/a3mSNHId8epnsMldojnqpjPrsUCIoIndtUm57r0fqy&#10;AWDJIG8RO+JWOtOJau563JezAbd+q8Oj5DXsaLTmVzMHhc/tn3S4bKI6IrjfWulihjaQwKRwA6Uy&#10;R3Z0CElKBClwwpUjAWFb0td5ekvGfn0U2wqmJ07Q3mX4TyfNGGpiR2MhpvoletVvqdQomB78q5p6&#10;z1KW5qdVniWP1jUo+h2irAoShLwLYWB2/eU672gOxpqj010dMTc9z9/niUzm8ilUzR2UpxmpceL7&#10;XxAdLQcFvO7CudUzC18ZsdHry1/+8t///d/XsOyhNAJmAJtcM1nl0ke/86l57viZO9MbMeuaDjuk&#10;I9MVeGjlcEuUN26B1ijshIOvyc6nZwa98WFqHMMiwyXFQA/GWnceW/eEqaSZYw4JU9fZlav0G1J7&#10;+tS/my1SZBW7QTNYsbiFzs7DorcVGQmC15wS6VHiNk+7RlIIZLd8zAsELE3FZkz0IqY4Yf45w1Co&#10;yZPqr/1uCNjAgD7LQQYYDSWAbjSCDzEC52G0X1M800APjlJRcPfmTqjtVqGhVtFJV3zVK/L5f7rF&#10;TzVzCX3V3KJwQ2NNZDFm1g2cBgwBSESbo9ZcPmioSJki9cJKlSNLt/TZQUx68MsKptsqVKghM3VJ&#10;EP6wOtMkHVK7MZVHVbigtn7V1KkKsxejmAjynAsbwTdJzTN8pkemvMWflFYcqU63+v5DKUiv9oRt&#10;O7qkzFUI3q35dGTHxtcIVogT8zkRXKIA8/MyCrkp8CCK/+vt3XKII2qiOamBbZKi/5RO0v8wbDbM&#10;TBVO/zQ2xfImOJRSdGkTvf8Z7zlE6krSwJN+0lXlqbFso61y9WK1rYbe3rZMz8ogNHmvIETuVzKB&#10;/w0zs7vwRQp+t1hMb7pA6sYThVRakwH1BkkoGpOUPF3NWOtITU1uNewtFJDikYXsbZR1o6WqMwar&#10;44wr9gvNnZiwZx5PCDPDN3/zN7eW3/a4dG3RsybZILPhdQGa6ilxnaI/aaGEmnj+3GxGQnYaGas0&#10;qwsW4iQjpZW7q7CSi4/ZeBYa6J1svJ2isU176zrkWRPo6MSrevOH1Dgk0VLNQ3B7jFqjqAsfHyhJ&#10;KaEuFljC619SWRoWWYKsLbSAi4FIcaRCSXHcNzdkzdY0xFmcLNQO31GOT2kyeYkJ8ZQ8Mfn21CLi&#10;07k66F+7DAOQwC58aQrUcIAZRJmG3pw/2QgDHTUvWHQpMqosnAGYWzX3HRK+Xaut5BRBenyS/ss8&#10;umtRLs2kwwJ0jkBR1CJhTNsl15aM8E/JntkgYlozcEYTthc4iEYbV0VzWOqKPtnVdz6Pno3wIHG5&#10;MWsN+f5VbCUQ3jGaVUhRiRkpEKok9hKnc0+Vgbatzb3y1xKcYSlFlTd867d+a/+wql0ZHlrUtt8U&#10;CMZdXmgNURiYoVVbKGDoAWAOvuZDHVlUWJMRnyqmSdV2XIxpzmooPIHwXi6qrHDNO2HchzNG6EKT&#10;SQwasK4CAa6rpH0PrzZV6Tw0FxH6rdByvp1Y/s1dJWF0C8HiLDPziuvt89VBrYawa9bWiZnpPTA5&#10;CS86RwfcZ1EuOp0ql3rQNVXufNAccSJQFLYveggFtZ3IkadJKXDEDZg19GSfNnLa7hYFrDn4kn0T&#10;xlqlyVplgnYjhezm1wFazhK+a2WTfw07vJxZOBYUvD3lwZd4zRNcztD4Ya94Vmczp0poSSDud2xT&#10;NWodpNAL4rVyeXWVBoa0OUYnlh14SM1FExno+qXwC3oYpnya36+PfKZAMQWQKulkgbv6PqDjYw7R&#10;t/7ugWoUCFL9zBGd9BnIi8IF7obMapYAZg7BpSTaM/C6SxtyzNizx65CfMoZiQkhdNJdzrh4RG8K&#10;qXGjS5fdYscrOIgO1ZyOs9De7WvWcXd90Tnm66ITT0QSDQ8ppKRYUI5IQbm5RRGgOhEJojLl5nlV&#10;7olr/8ap7YaxUWQ3RFUtJQPnFRkP87V7OeMuhlzfBAz1UYBATjcHV03NEYQov2z0fx0jzl44f8vK&#10;CDq0Uh99HpcqHrskGJLSZ607QbjqACO0+L9hUDcV1pCKlyBUp8XTkG1c3T7ZmkTBGFC/I4JdqgQC&#10;kELc4LHChekKydavrt2CVHSm6A08G4rocVKD+x08hlHamM+PWwhm11XQiv/oYgGLqrF0YzrbVJgO&#10;++XJXnDoJNxr2DS5ZYpqloyk2KJA9OVrOYDobGbTkdqtS/hAkuNKNEkpNiYFXIdp+HwYYC7nLMWC&#10;04OAwuG5scBERdGfhwyjup5D3hDA9LiqAgFfjc5ACP2LNeuI2/fbnCPipnFDS+fVHKIi7sXU1E52&#10;odwuC0FcoQ0JNaxJNIs4xe62hxahCkNUV0NJDGQa1QT3MdBJt/qlEA1FKwqkmUhR1Eo44zDJmlDU&#10;LQgczIZY0X9erybeeN80yawazsRq9ttQVAqMlOf8obSRr5JU190Wf0JmIbihq6X5tNcbKNKF6vRa&#10;dirFnnEX6pTodF07oXkcjh+taGb1lRANh27R5C1/y8hLXr9IvbjEG3+wMf0sOuEBe68eT2TH5CKY&#10;tceHWoQDmro4Fp6emNuwrONazZcwAShaQXO/GSPiXs6uJLJDNgwZqIl6IyYIzlpXzkkyDA2yo4ag&#10;8p0LQOtoxKMjdOKH+E92nflnp+FgXVD9LjuPDswRxwA2NxtjtKdOhbYBVNMmDS8Bdnhzz4caqtPT&#10;1+rbD5APFE2CeLdELupd2i4ow/eccCbemNfdx6zqDRAvmtC5qMFzNCEadU2Nbgl2Kt9HjhFh6Gly&#10;J4YfIEl8j8Wk3smFWyKQkbFwO5NVLnZgbMCuSblCixKhsXgx5jdgd3L9tubIdmKlKM2k6jodzkmR&#10;R/meUb9JWnSejHNgOtfpItHFZ71Q7/C5XPXmwkO1mihQxSJCDSeIQrhahRhgI3yuzhB4fR99dYZ5&#10;gAyckoakjmCXHanXBtnYbibdoFW8NvZ02LuVcSlqsJwvozxdDYrKcTgVqUartKHaiNC/Y8wPRU6o&#10;91YYwTW8ZJ1LGuAcTiBzer6BgkRPbKxwvh+psJT5Hl+/2dsoY+5Vbm4EnPwK6WVeARC4rFyyY/1u&#10;a0lDPApZS/jgSxQkLF55OicAyWlhZpsBEHcwJA5Xwg/H4bUrItXk8Ffq/6+9u0ly3AaCMBo+ge9/&#10;W1fPi/ichsar2YoLBQkC9ZOVVQQhqPvaVZPid52JigTs0VIYuLYZWErko1FSy3BfQ91Y+9vuOLr7&#10;BbwnnEzg1xlmxVlcVbGTY5IFB6JUmV5Z0gjMBK4xgMLCrc6AbU4n3IBFVtUhHK7dnF23KlehJDB4&#10;gyJieMhpV/RjiyAWVrfSHh88q+z38jdpuVDhAyaXHeRU4i1unBkcuUvxVbKvv60L91pzwk04aJe9&#10;DOaju3duGn5Kgal+0R5XmXSfrYPpkCiWGwjJsgOlcfLu6gmc+GPUJn7CRbbQsCRIC6tVY1+T3JdM&#10;t3Bhv8qVmH797yuoc9PCDibb6xngzBPBfOFmj5DCzS8WVjf4Gz65v2bzNM6XsGsG4WGyZK4dPRq+&#10;pN32TGJn1joXhXCWO/D5d89GPfIzD8uxgEBr7JGNEfFa3Mq9W9y4F5wj1i05eX4KwGPWwopJhQSy&#10;JQlksTBAgyz+FVSdc9BMllN4Vm4vMwxPLMZvI6tyBHFDj2SmZuedNFXZscU1d2Qp0l/jhUru8U43&#10;IGO51xRfkZuXcbl56/U3Fd2wQjgjQ4PNlpJt9ZN7OjcvbgLerK3ScANV6krG6WpKng1FOfROOL07&#10;OY27J9+yQDjTGKOEqXcg1RNullOubt5eWv+jgC/RQPjQDLwkM/KGs/9arBrto+vctIH3as09Su+T&#10;KF6Ypgg9CZ0XguZfnhDVIOzlwh0EosGdXEBbU9KhVcqIjaLYS/iS9i7ZqZ2zQKNXWbxzb2bLVbfw&#10;zS0I867OnmdlhDf302h1Xj6W/iVmbuY7L8qRIIo8JVpBp7SjxCmX9QR+j//K6KpGjy0IwrT8CXOd&#10;K760sD8AdfDpLk4ePr4x+nfPBg+5UfIULSJMbwOFrIBgEDW1i+59/vrnBn+vh3rq3NhUd8tJ9IIO&#10;ypY5GiNWWFwj2lWR825ZuPEjZ0kQG9ICDdTMcmg8jnSZqfxdfD6jrtpWpG4IolPh2ASWcoaoQSzc&#10;0JxHKrUoB3s0YhKxoRS9bDKJRsgAhOovbmwg6KJUabtRzEhX7hsusdULUa42kRPsCzjD6CKnqMWf&#10;KPRJtmCBW5iUfjAnwWfqOHLW2mxztemmjaY/VbeSa/kQW4Dpm4aoLtco3VwIOlG+w2phgTAwUY2N&#10;5BsgYK7XESxMaEQP8V1IeZRwlgQOXWBslcZSqkX8n78mMTXu+uMV+9mQwY9qxmxSrN6QjGDrWqkR&#10;ZwpxAx+9ycmqsF0VQcTaotzlU2BLtwyAwM/LbjvqnnlNoKzzuVc8ygq3PBk2RbHnhPtZFPRzmxZk&#10;ehoJXLelQVkn6gtZtIhwygfqgNJ5QlxmAMvvaFTuV3rydLUz9RH+hLPLaKelcG51I6papuZWmJa1&#10;101FK0s3dg0hvGz8jG/2wznHy/wn+tnAhfqLSwDqdpeir+LQ1WWSrx0PLTjUnj03ystE8qNN07cM&#10;E+izrSoP+Q2WILLqzpd117lFhiKbuhjFfRLO+HvDuFtN/EOVwQ8Jg44NP9Ol/z7yqxQVrJIrpQHO&#10;/nxZtlx776x5mlO0LC1hKEbrwl0uyZ8OMaf8woSiEOFv4c5WTnszaLmeZ0PLZYoJFes1UzWyjVhC&#10;SuHIEzOXwPWPLRnpVnMIwpWIOsNh2bK3smT59mhPWjjrkKfv3HmVJdeAh1VdbrfwWpj4priUGBv7&#10;NXr9D/fcrviSEzNizzpcCL1yXsixswxk5GJajDcVT44S6YFm1FLhAWc7BN02rgF12Lr8hFYSBp27&#10;PVGYahkkJEuzfIzH61qi4oe74UwgyTSSU/4rNwxwXqbdkOoRIeQUVsBSIcFoF1a50YJJGahDAw2n&#10;d8tfMotv2fV4DVh+bTkTVsFaggWyUV2GW9zO5lruJFpSd8NZfo+cc/ZKFZYWplXB1MiAk3fprRwI&#10;yUf1IL2xXr8YzBKGFbXY8jA87sFhURKLzbssL9BUiEjPwnvP8EP287e00tP3wDx60jNReZGWArEM&#10;jE4btc7Xr61OAlfKPFEr7rp19BDKtngVnhBm4XI+dSv8ZxYiSRSvzC3GJh0LH9QsOD6FJiiRICOo&#10;NNCJiGYK+QWjGKxX0XQHfvKJUtI6/AM9v6mNmk+QnsvyP2fZL96bY1nerXzPgHhJu9lB3u2sXM87&#10;IpnXwBIjl0mg4k5uSGvKO+noBZm6QtYbTGs+tQhQCX9DumTGye+HSNEakdYvulDFvH6RqaxEm1A1&#10;irVw2Ohff5teWI6id6nAudw0lg+8W7iqFNe4KY0JfDmZu4xLrHxhHuEi6PMatw4yRliJbewJdyl8&#10;vIgVkYd8VlGXGTll6fluZVIzZXKeVCWNOtOO9G7SlRQyGv81hhhu7PBoWZkrgtSdy/5isGWN/YLh&#10;7j67e9eGJ/fXi6LAlzUpCZ08zmKg8GHaZlb5frYpkk0doqUhn2BuOsRzwx/Q9LxPmXWSf9YSH9Of&#10;ii4MTRsx0jyoqWhDNMbF59HNYZEg05eHQPlEMHZ2ok8JBmLqYo8OC/Slip8p+17iYf/KfMITgspl&#10;S7okPJ23NHOHndoFxjmXS7nKsXLjMFCm3aelIRPJRIHXZVAI8IYM3X9Ns34OiJWZTOoo8YSmShTm&#10;WXUnJ9aa/p0rl3EDVnDY+AYdInGq2WKgxXUtKousQyHnQSr6dKkaQrZYsW15ElUUtbQYXlzc2ug8&#10;xddc70ZZvlNzNyhE5dQTMmbbXt0OwiV2BjwcK6ZgOQk3IbXzGhrhw/cwjAAPObO5pHCCZobzZQem&#10;RYeHYJKx0BQdP45lOZpFXWZUE3RIbDBGRbbRzsKsTbsOHSVgyZiKxnIzp5Jf4htCacdm6Bq24ERO&#10;jTDJwf88ZvwnujXit5ePe9/LLwJfBL4IfBH4cwQq4lujFeu/bvfPZ2n+bcuf2/GV8EXgi8AXgS8C&#10;DwL/V6D/AUM3c3qQEHm+AAAAAElFTkSuQmCCUEsDBAoAAAAAAAAAIQCAUPta9XsBAPV7AQAUAAAA&#10;ZHJzL21lZGlhL2ltYWdlMi5wbmeJUE5HDQoaCgAAAA1JSERSAAABiAAAAZwIAgAAAExmoPwAAAAB&#10;c1JHQgCuzhzpAAD/yklEQVR4Xux9B4BcZ3X19/p707fvanelVS+Wi2zLBdOMKwbTa8DUkBBCSQIJ&#10;CfwJJfRA6CRAKAmBEGowxZji3qt6L9vr7O7UN6+//9zvzeyuJDfJsmRbb7yWRrtv3sx8876z9557&#10;7rlCGIbs6G443m08QmJM8hnDt0R8RWcSAob/RFHAXcbwU3yp+JFA/x/dU8VHxysQr8ApuQLAk6O/&#10;hUAilTE5eiTwhkMO0CoEJDEP5/T5PdwCkbkC8xrPcbQgePSvLX5EvALxCjz1V+AYgElgIQVAIYKk&#10;QIrwB9DD0SegkEgENIUmE6sUSiFukvBF0BWHS0/9yyV+B/EKnJgVEI4+lSP8AfRITEDSBsRxhVAR&#10;fea5nixUWFBkvsjSN23ek7bDq85brSB2AjLhSErt4mzuxHys8bPEK/DUXoFjAibme8yWmCqEyOZC&#10;T3BkV2NSmBd3/2zoe8MsnOl/g1NJnr/Ie8WZS9N8fURWYkxnTInjpqf29RK/+ngFTsgKHEMqByxC&#10;dpYQIo5J8KIszROrW6xde6q9D+66ZshtLupqwdF4gOTgi4UAKDDl8S1egXgF4hV49BU4JmCqhz1g&#10;lPyAKQHTWOh6LLmzf+nIzPmq0WQHFVnxrYoJ6BJCQUDAFAo+5XNxVe7RP5L4iHgF4hU4JmAKifEO&#10;SCEgiCGlc2VF+cVQ9faDsiAsCTxfUGTXtX0/tCmYAvMtA5Ho6Hi94xWIVyBegcewAscETBxhOPGN&#10;UMiXmHvPJPvBlsGSmkF8JAqyj1xPEGwvqIEmx8E8oxOIBI/lAo/hM4kPiVfglF+BYwEm0gBwFRMx&#10;54JYdv3fPbhZ1BMM/wqgGwihtAzC0AtD28GBMRid8ldZvADxChzlChw1MAFmgDY8ZCIxUyCIs1Vv&#10;SlJMTiBBQUBhETI8JkJYabn8yHoKF2dyR/nhxIfHK3CqrsBRA1OEMyRI4skc/k8YKV/RDD2JiCkI&#10;/ChfC0LBCQFMwCn6j74VR06n6kUWv+94BY52BY4amIBK6EbhtBEyNwIpA4omJgcO6QZCgeglEf1y&#10;oeiKkoViHfWvRKAUU0xH++nEx8crcIquwFEDE60Tek0IZ+o6blVgGUGSwCpRjxwnoAiMBIcJlueJ&#10;XB/euMXZ3Cl6ncVvO16Bo1qBYwKmelZGKR0eL4ksi/4UgJIgBv5c3iZ6olhzXA5SR+1gcFTvIT44&#10;XoF4BZ5mK3AMwBTC6SSEToAhNoJ4MvSFMCkjUgKthCCKoCoiv0NJrjlUlqtHTDHH9DS7duK3E6/A&#10;E7YCxwBMAJoQTgJ1hyXeN6dAuiQHlMeRjgloJeB+AClTrBd4wj65+MTxCjyNV+AYgAkJmxLJuBEi&#10;+Uw23XJKE3UETBAuIWtDI51YlQU5DLSKJ9nc9KSGuEmAdoBbo4TkkELZHTdtokAq8pp7uC9+UINB&#10;X/hZ4BwoC9KfT+NPKH5r8QqcgitwDMBEq8QfhkY5fNllf1hRHJE5ogQ6XBICVQ5QoYNuILBd4BIq&#10;dp4CxziOZOQcx4EEYRU/D+6iuQUqAw/KgoVfOBZQR36YIiRSkG5yjcLCL36OmE4/Ba/a+C0/7Vfg&#10;mICJqwR43AMAcgremKqgZw4hE7I5FgQKGCdPcnwhsFyHKniBCmCijjkET4QlACc8Fo6XPIAiTiqy&#10;mKujDiFSI5bCj6Mv/kAuOeBfdUBCzMa/nvafU/wG4xU4pVbgWICJYAKhDLemBO7M+lUYM4kwZAr9&#10;QPQcuJsIoS/6aE6pBEKRMUsGWuF/5HLkswskgdAJjStcp4kvhE2iHKK4B8I8wBdEUBCQR4iDtJB4&#10;dICZ4PoMsigPfuIAuXkJwkPleKfURxi/2XgFnn4rcCzARBkUJVYyIMNmtbJQ88ICYElCTCSKvuQA&#10;VURMIwiFmi/cuGvy+n3V3VOFfI2yO9I6gRoHilH0BGgDPiFuQmWPlAauIPmCFIoALh4E0R9R+gfE&#10;kyVflgOJP5JXBaNbnM49/a7K+B2d8itwbA6WQBKgieRItQF3213mncH0qtsGusecVlmSc5pf9R3L&#10;V9RQWqQyyav12ywZ1ERZ7lTU3rTR05HpbdJbtRBeBClJUEVSYOJ01BUcjVqJviLEAbXNgywcxJXl&#10;8wLyKOhq3OJs7pS/luMFeBqtwLEAE8QCAqVlzJLcW8fuvrt8UCl0DJirxr2UHwY5VS4w3/aZwcJF&#10;EkSW5o7pST3TXFVlIxRTLFAE1/BsXVESsp4U5e7mbGdzYnGLstigZhdSbEbDoLjhE7+RQjOgVC8I&#10;oJoiayf6SaPNBaAVxVfxLV6BeAWeJitwLMDEW1JcZG1FQdriFD9/7W9awja9/bRhx3YEIaOlS8yz&#10;Ayfru12uc/HKRbo3MFbyhs3K+HTZgkM4HJxCw1RTnpJQZE1hvia62cBLy2ImabRkkm2ZZHNCaU8r&#10;zTpL8UiKxtdRutfgkyiM4hwUpYQESrFr79PkeozfRrwCEUNzDFNSoBGQwG274rQsfPD7f5g0mrKB&#10;1rKoa39lxlXUrJpxArsUOjk/aLfMq5ZIV6Z2eULKlcWaZJRCveAp1ao4alvjpcrQVDHvqXk5J6rt&#10;oiwhKpJCX2WYbeAagdOsim0JfXF7a09rc5fBdIkZIkVV8OgFO0W1PI5QCJ6ITY9v8QrEK/B0WYFj&#10;AKbAY1UMIwhc6aYd47/aPzouBSlfyCzqPFiBn67Urkmh501Igh5o2dB/ZmbyzcpNspigWpykeAq+&#10;RA36JiePhM/y0jcXcv890zaQOEsJcVrkb6JIWRuTRVEJRZBUsC5QRMEQqmlZyCnCklxycTaxpEVv&#10;0WE2XnfsnaOk5j6XiBuPNAicm6ojV3TkEbfDJJoxzD1dLvD4fTw1V+AYgCkSFnko8AeBUHLZdHFi&#10;tlD7v1lhWwmBi5RUPE+QZlFBE4JcYD9Tzb9VvVcLLR8pWaACnnzRDt3QCQOj5I+VtWsL2h9SS5jS&#10;o4iyJyowDMf5obesqS4EnGqgiWEqFPQUKymi6MgIqYJUGELE2awpy7XkkqZ0e0poTbgtSQ3zoTg9&#10;zsWd/G+wUZB68u9SZx9nruhWlyrwciCJ0hvqqDqI1eFuDs2emp9t/KrjFXjKrsAxAhPN/uZKR8wD&#10;j0xQPn7H/h2mVrL9dBr5VlB2Q0XwMqF/plR4+6JpJspuMmeylCsmio47VnVHZgrjk5O7RibyUsrN&#10;9ohSOtBsgIgqqbKoedQdDImAJCqGG7p+aDmSqPpJSAwU4KFvy4oiqErKd8XQkUMhw5Q2XVrWZJy+&#10;pLUzDd4dX0BCmio1H1NFkvMIk+qWBxGA8WbkCJzqsDUnjjoWOcVT9mKIX3i8Ak+WFTg2YKq3i4Db&#10;QUzikc5I/Mqm0TsmbFMwZF1WQt90fQCTEYbLg/LfntsyNVvdPlkayZemZ83Zqj8ja76k2pLoqDK0&#10;S0jULFkLlJoC6xTM9EUriogp5JKiAp2ASKLv+unQabFMIZCKiaZJ1RAVBY5PMmTmkCGIKqwMVObr&#10;zDFEkOh+qy73ZpJLm5sXt6pZkemI5MiPJUId8rfjCR03lJpL+aKfxjnck+XKjF/HKb0CxwJMlByR&#10;Jpt2OXW38RDkhwdKv943VRR0WZMxorfqBJLgG0zoqBU+dOmatC6XOQjAKHxmmg1WKpMzs1OFar5s&#10;1nyv4vizom6LgUzKJAkFP3wBN2zB0kOrqWKutvyV+fFmZwLevXvlpv3LztqebZHhYyBCQIAoijI2&#10;/EPCTYTKM9CZYAS+7js5XVySSa1ob1mUU9oMlpKoxofnAOVPLgi8oy+Co4ZO82E4qFP6IonffLwC&#10;J3oFjgGYeNst4ID+RGiDWASBE/vlUOVnu8emRU1SEMCIVeRQLAA53VLO/9Olpy1OwGYAe99D1V8O&#10;NIRYGM6LmAXnwuy50RrbNjCzayg/WSyULcuTFEeCOUGgQ3BQKz9HDnu2bjpztsykkjszeWuY+MPK&#10;8+45+5lMhvDJDwSZsjEoxpkCMTqcoECdA9XwB1glpIUJQVFdN+HXWgR73aLcOSu7WzXK9RTo1tHe&#10;AulCQ7N5BDbF4dOJvhzj54tXoJ66HL1cgHeVoPeN+v2xqwFK8A9gdxXYN+7eOakYosw0UYLhCXAL&#10;I3rb7dL7LlqxJoWEL0CljWRJLupsEEqi1i9RXx1eCJrsMBfTZ9WQTdt+sVYrVcODg+OL9u46fefW&#10;julRpgtQbIYjB2YyvT/rWXvj2g2lZNZULbg/qVBBQT+g4vGaICgkHRDRSuxR04oArj2hijZOrUga&#10;oiUlDJukoEOy17cm1ren+7K6isNgbQA8izgm8PlcegA6iuMUH4Me3+IViFfgxK7AsURM2PZCoPDm&#10;EaRx1McrecEeT/zcTbsGZUOQRUNAlxyVw8ARNdnVP7tgzYVNOJJ7W3LjAEgsgVv1GxpyA9dVZJjz&#10;AhmQyLGiybZudf54gz84rgA6ZN8t5n2W2f6sq67TcrsltabrVQkmK8j4EH+hpUUFDnkKtArI0JDG&#10;yfQzSgfxXKpEPD1MojAlGImeqAiYniBogaf5bmc2fWFnuq/ZaEtxJacPv028KeSG4NP5e4tjphN7&#10;OcbPFq/AsUdMxMwgYiKcASiJaFCRXX9CkT76u137RYNJckoQrEDwAwfAlAvcV5658vKOen8Jd5iD&#10;EoopgABENiKfaAA6iXkavmtZ7O67Rn9/vVqYNaA8gFqg6g3adu65F+Ze80qWSs8oyt58cdP+/p2T&#10;0xNlP1AzYL1BtLuyFComDMaFMC1SoOYKMnqJZd/PMoigADVcIS5RlzFwC7AYSH6QVNVU6BlubXFG&#10;e+ZpS1dmWBLw1GDEPZjgIQKLb/EKxCtwwlfgWCImRDjwEKAef4pxEJkIihfMyuJH/rhnN4OWSEoJ&#10;IkakAC4USJlC/+LF7a9fnQKhEwm0uZ2AZDMBdTT+9LxWPzHLHrx3Zut2KZ9PlSuS64S+Oxy4+tq1&#10;bVdezZavAoqIAhRSCMQknApJ38Gal5+tDo7NDOSLI5Vq0bVcNeuEih2MZlrGmtqnQMKXZ9Oj+dWh&#10;sASxEj0Nno8b1iGiUqHjDMln05AlPQySgbM4rZ+2qOW0br1VYjqZrXhQOZzwTyR+wngF4hU4ppYU&#10;AqaosR88EaeaEIBURPGfb9y7LYDFrpgWYIcieoEjC2Em9M5pMt55bpfseYhYuASbTlBBFR9Mleuy&#10;So3t21/5/U3q1KDihZ5FqFerWX5rKvuSy9hF5zM1xUKIA6jSDxAEKlH2iHxSpXgNz44EbMJh2w9M&#10;bR2ZOFDZn1wy1bxkUFT3SlBpVvXb7n5Wzdqood8Fz45ATUT1DuBEtr6aqMJwE+ZP+JEqqolAzAbV&#10;nGSd3tu+sbepR49kmdxmk1QFnA2Lkjveq9co4PHvLzziSB16fKXFKxCvwNGswDFETFEZC5MsKZpA&#10;RQwMDjamLYifvf3gXZaCKlsWAZEA3slUmZDw/WWq94GLVyXoKHSchNyPCcoAmDl57IHNUzfclJ2d&#10;Vq0Kc2qIqcoOKwhK7/OvZBc/g7U2+ehLgR8dN5QjSIvUCcQDAQoAU/gbT0Tmcp7ojbOhGwZ/Wkod&#10;cPVZ6AjssjI1Ze44eKVpb8DBspQIwKJLsqQKMgI+nAUaKgkDOm1YSTFBVwIjyxwZkvVQ7Bbtc5rZ&#10;M9YvSYNUp/yOSpD4QhXPdQNNBiDifUSOd9GoYWA0R2scQexULIk6msswPjZegUNX4FiAiQcIHmrz&#10;88AkYAyB+G/3jd5UCsqQL4GvJqdvW/FZOhTawsqnrlxrRAMFYLqLHAnS7Xv3sBvvYIMHmFelECpU&#10;PNt0IfQ+7yzx6kvsvsVKCNkkhtMRxc55Hx67UKmMLH09tPTy8iCmswghJpE7d1j33F79ua9NgNWW&#10;g7BYLrcb57flX3nPrkq/KdWkDNeCulU1aYMb587kDLGTl1UFX0FlDipOw06hgidmQFjhHehCsFrw&#10;NnY3n9+XSgN/Seopw8uOoiiu0mzMPuchFGETjUWIoiXudBcz5/Fui1fgGFfgcQATRS1UZEMsA7IJ&#10;wcd/b5++bqRogl1Gsy4Rz9RPhyxPd6c/f+kZrYIDpGGmzUamgl/8xh0bkAJHrDoiLHhDywzK1eWn&#10;t73wKrZ+NTMSDmIY4qyRKALIgD8u1xtp3FYAzwp5OBhs0STJkl9hw7fP/HrY2W7qFVevhaETjKsb&#10;Uy9+TttrQma5LLl/3Lpty65tBXNKbXGY74uOHYoWVFZQPjE9hVhHpPGcSOtczdE9pKMIpKBz8tsE&#10;RZO8HLMvX48XJ6U8V6FmOyAOWHGOPJGIvCEf54OtKLhCxsjtzeNbvALxChzLChwTMCFvoSY5bu7N&#10;/0eKA6L4lwcrP941UpEVAf0hguz5yNjA6DDZnfzMmStWZxnbva9yy13BUL9RKbHAoZKX5ZY9r9ia&#10;7XnJleysi1gmQ6eDgy4yJQBcxGJhzAH5DdQnkkNVwLWdaMiTbKnSzzbfOfnbMeGArkiuVPUcUZ3t&#10;etGKN3exFSkom0IMbJF9UUaCWXBY/1Tp93dvGrakAoTmmmqBfMdkF5wKZDjFf6CfkmQ6jrOTXhPW&#10;vwis0BscNDN3WVJ4/llLujWmAdmIpKLQKRo/xemvRncL5arUoxNHTMdyPcaPiVeAr8CxAxMfRsCD&#10;AuKyKeq4cdT67oMH8npCkBQ4lvh+QHJFKUTE9HdpbdWuu4PtW9OmrdYsKuUhhXOdajqd27hRvfgy&#10;1tNDBifRjUKkgDK1SOTIeSWgBf8ONJU0jwCPr7HidvPmbYXbSokJS6mqUAnMKEukM5/V/dJmtkQH&#10;nUSKKUAENeAB7TiA+BaTtw2X7t03smVkfIbp2WCnqvgzYeusutiCOhSCTVGB9gnJIL0zhSmBoIsS&#10;BAhpIWyXg2et6Dm7WwbGktyBAkaYU9ENGSA3KYh6W8DIN2Tk8XUWr0C8Ake/AscETLTfkYAhjOHA&#10;xFEE+HHfjP/lO3aMJHPIitDz4cO2hMjlMGlOvSI//ozbrusKK45ZUeH1BvdLryactjrz4hexVeuo&#10;uSTqvYsYbj5pIFJgUmDU4JFBLmFSgetboewW2PQN+WuH2BamV5noWDVHKBnPaHrJRbkXaCwTYQNl&#10;XTgRgpmoliZCmUTtKzSaU1CqAbvutuv7lDtyqjvkdP14X9O+zAWCUHXgq0mDFcBzqyCy9dBTw0AW&#10;FUnUk4qu10pntyuXn9HVAaEmISdQjwx/ZYjO0aYT5XQE+DH5ffQXY/yIeAUaKyB9+MMfPurV4HoB&#10;vvt4gz53NUIGZIrSXfsmKkoKpDU6eIENNGYOnHLgLmFu7/135TxT0sWSXxOa2pKvfoP20leH3UsC&#10;+ASQxgg3FxZPMDyhrlyw2qhuRXjCmWXRF3zJot48ie02H/hD6XsDxhZfswPmBBZTZ9peseRdZyeu&#10;EOEvEEUrVMJDOkj5Ge8exomoewb6qUBQ4EOgjN2+uvSDTnl3S1hcwfbl1NqNpXVJ1/Wo/Y4G5jFR&#10;R1oG6AGcUXAUig7Ge0pSoVbrHyugWNeeAVphGAxCR74MvEZXD5Vifumor6r4AfEKzK/A0fsNcSQi&#10;keLcSWgTYj8GGZ2lESu5AgmMohGWVJuSYM3Un00Vc0mIsC0tqV7xYuEj/xRe8lyQ3GS7VJ9n6TqU&#10;D0asMsYcMDMCE9TxUZcPWRXpla9Xhdmbyj/8TeVbU8Ywhh2kHFcuBsvsjX+28jMd8mrqyUXGRmEX&#10;lJ94hA1og8oJY4KhVEdNToFOPJTR0MuGfuMMfk2RhzQERsG0aUKx3tfloj4IJQAsnjzFEyX4k4ce&#10;SUnhFCXIpug7ock8sxIqO1ztl/1Tf+ivTOCsiOIQynEKDO+7PgR9wfLEl1u8AvEKHO0KHH0qx/ef&#10;Bz0AiYh4RwltTgyZ86A/+tcbD2xydNSuQtWGzRu0AdjkOeY3J0vX/OK/1y7qzr34hWxpp49uNlBC&#10;lA4Siw4sAVUeQkBEd7ncibeQ1MdhRuRQEE6Im3498L1ytuAlbD+sGK7vDaXP63n5hvSlup+SEb1w&#10;3qc+wLwesxBRz6Mn6gJW6Emn3L2/dAp3KWyCFAOuOzWdbT3zGmHJ5Xsryi9uvvXOGS0w9LJvs3QT&#10;cAkJKzmkUP0fXDj0Bei2QyAVpOSgVbDPakm+9PRFhuXpKtnSNUI8Un7GudzRXovx8fEKzEc7R+8u&#10;QNgB7RDnfzjTy9Mu3FD5+u69Q9fPop1fQFEO4QsNsQxCPQxzYvVzi/WWtgzLpnwUwtDrASaJ8jRE&#10;G9ylBCAFbOOkFcxzhdBiUIaDJiJpAJprqw9Yv98xc3stPVPFcBaM0zRZc3HJpcve0MFW6yzD2R2c&#10;ibecAEWiIn7EQdNfUU3PZWa/vfunsr1TEtHTghlUs2POhq71L2XNZzEhjaeu+eHmae/nd9w95AfT&#10;UlJg2RpiJ5DgikY+LbJgQE4gSaqEbhveoiyKq1PyK87tBuUEZgqTPhHl4c68giCiw+ujg3myV29n&#10;ji/CeAXiFXjYFTgWjokK5fNkNceAOtfERsvu1pJPNiKEERy9IA4K0IkmnHvakpZskmMNDY7jfMyc&#10;m23kNRINPQEzDXSRIx21LZjT7OCtkz/d5t3gJM0qKyPVkovGiuC8y3tf18VWakEK8EdGcXQ60j5S&#10;GknlQPKyAyaRBzBO6VmsvNve8yPF3SoJM3h+05IdeWXLxnex7EoCQd55gqCtKyWdsXyxVTLLhZKH&#10;rFSwEN7BqRNY64os5Yg1Ba8f/cKBKOvIUsse298/3N3ZllboRXO2nSbdcURqcOBcfslT4EblLr4m&#10;4xWIV+DhV+DoOaYjzkWinkjLw1h7SxPinQbBEnnYosAvOEGwZ2gcUVFUIOPZGw7jEMf73QiFQOvA&#10;ECU0Qer4+KYYVsXKQbb154Nf70/cHuolRyqhL9eZVM/PvuLqzvd0hKt90D40GJMPwSTPN4qVwDQx&#10;CX0qHAv4DwS/xMxt5R1f17xNgV9kcrJaUwN9beqcjzChi2yjIAoXXFcC+QR9AWth7I0Xrf2Liy/o&#10;8gsdge07PubkKYiUXIxLsD2xBlhC41/VNOH8W3b9MTH347v3zdDKBApivWjqOVUGo3CJAJiM6yKz&#10;8eOw5PEVHa/A03wFjiViqm+3SCtAEMMrUZwPLwnibf0zJkIHmkdJ1HZUIUM9LOWWN/S1E7eNYhn1&#10;kkQAhRpZ/TQEcKQI4NIgmPMy567ST+4p/5+VnkIzHPyd3GC2qdh7dfc7zlQvVzBqAH0jzCA3KFTs&#10;eNhGURPdUFJD0IY+EyAdTlkIRq6zBn+gB2OuGqqKUJn1Ul0v1Fa/Gz4IcEbAeaJuXUAqmY4D12Qi&#10;z7uT0gWdrZWqNVaDJwvUCxZ+VIE1ue9LMDQPKZCyqT9GccJE0Wfj+ZnTepoMn7LJaAxnVB/g7y9a&#10;CXpfZPg5t3RP86srfnvxChzjCjweYFqw36L6G6OBc3cczFclDekYbNkCHw22lGiRVVutdP7q7pSA&#10;7c0hiZggAhJy+aY4hSSaDhpZ6JvBOBv45cxX+oO7RMVETuhCgm2GK8vPe1nPO7rZcnIaR5cbHsM5&#10;aQRXVIcT0TGH80jQiUN3gBRSCcvMnmF7f+hN3SQKM6HhqK4zO9OaXfcOtuRqEk8Fvq9wI16CUK7V&#10;Fl0IE7j3pgwwlVPKBc1tTf/9tfbSbCWVK2q6J+iah7kseIyMCVS+iiFVpJ0INbVge8Mjs6u7W1TJ&#10;gwICaMdNDLg1TL2KSc9DSBoD0zFervHDTpUVeJzAdMgyUZlfYPcenJoNVWoiQcTCsQfUETgjwaqe&#10;v3RRM/W6IZ7ifgEU4mCf8uiJamfE8jiC9aB3wx+nv1eR+wMJ9kqhg+lNk9qzmt/w7LbnZ1grCwy+&#10;63Fm3ptS7+wligijCYAx8GzCyTSkdLUDxc3f1NwtojQrKTiZZZrLMhf8LWs634eWGwcC1HiqxRPO&#10;CFwptQTsEU65nmxa5X/5xKKdW9r37TZsZ6p9sYv3JKEuJ8HPAMgjcQMYyE19z1fkZMUXhvOz63ua&#10;cHZui4LXAxkU7iGPixj5OhafKtdX/D7jFTimFXjchEdE79ZJ3hCDkloUAA9iiagcRXN1sRmR8Jii&#10;WkTdDjV3rqZEVMIHZwJewClBZSQ5Qi0v7rl19vv35H9upoY9xUKLm1fwmqvLXrj8zy9IXo4CfcAM&#10;otSp4Ebnh14hckShpInYIWRxxOHoIIvyt5u7/kOXdwlyBZmlY6Lidm7irHezxPpQgoclBVt0KDnz&#10;EqjVyWlYlYcKIEeAXKA4Y33sY9Jttysz06vUcP3QtkWDDxgwAYbRlOegCwdUkuyjFw8MPV6KWK2Z&#10;BS/YWXF/9OBEIUrfSGOOhUAIxiuDHJsamesxfVzxg+IVODVW4FiA6eG2FtABxa2OhAxHATTeEqvN&#10;t3vUUhdoxkSpCtcQbkiAApePG9mFw7pbYiXJ6mebfjX8b/uEmxxjgnkuivnBLFvJNr60552rheco&#10;kAqhkS1CEjjncl/eqGOFkIUiJ/QRcxs4d5ZN317e9h8JYbsol6BCr1YSjrLROPd9fu5sn3gnZFdw&#10;AeDYQUkWWTtxwpqQEmQS2dcNDO79q/fq99yJ2ZuJtrai7yQWZT/yZy9bLFmGU1OR7nk2ugG5/Qtk&#10;AqKNzkDI1kO3Jqj3zgb3TXhwwiMSDKJSXgFYcDktvH9qXGXxu4xX4ChX4FiA6WGfglIg1tealUFV&#10;g++mvAo8ML64aFJUBibzaL7lM7sxQZepfBq4KzolNnyf+atfTH6lkBu0JROWI4Irs2nnWa2vu7Lr&#10;Pe3+Cg1uSRA+BV7UiYuxTPx1+1Tmi+gbstK0YLQiBrN2/8+svd9MJ8eZDbtvpVAKjK4XpM75gKd0&#10;0/HcFgDCAORikBI4+A6JsCiNBD5Bm0ReT1u2D7//H1eOTbiKJLU1T05NJC65ZPlHPxY0NX3whRv7&#10;1CDj1wxAZxB6gif5voz2G0GsIUxkSDwhgFJ/vW3PnirajPEaJQU1wjmVAFHrMTAd5UUaH37qrcCx&#10;ARNPwrhm57AvbPOlna1QcMPJFpEExNIIixAkQZLpBuFIvghgQlDCG+FgFEkV/Vm2/5b8tx+sfV1K&#10;QDfk1SS7VCukrZaXdHz+HO0aA6bhkh9KvEElCrVg/cQrZ8jj0NNmi6GFEZcykriM5E1VdnxNmP6V&#10;rk6D/MGU3jCvp/r+TFz5SoRVkHlrHuWNpFMgzbqC5A9ZJ2r/YLIx0oUUC8xit9xS+Oi/dOUnKmpF&#10;yWTc4pjxxrcpf/43LNeKd5cz2Puet2G5HyaocZmoJoRaKBjysElFuFQjHLaKsvLHrQeqPAQDNhH0&#10;1Ut0ZNgUI9Opt9Hid3x0K3BswEQMcaQQWPgF1gZqgM6kmFUUxSkBCIjdFgULGRZ8SiQ2bLkjNbKp&#10;RT7lSEFVsjeHN/5w5LND2r0IkmwZ05jKicnwdOtZr1z00aXqWVTsJyKbD7NEgkVTlbgeCPERcA7z&#10;DgILJLcG1RMsMav3Vx78l1RtswqrXOqrlWeKTfLZH1AWX8IwnAm+usBDoBkfiBmx7eCn+CgElOKA&#10;lpj7W9Z+fN3AP39CLo4HGSXV3joxPqT85bvTr38NS1K6hjeEGK8jwa65/OxFatnwy0pgS75nOZBf&#10;YR5UVfRrZTm0QlYMjO1V+UebJ6oIwUhcVU9/8bwY1BLTTEd3kcZHn3orcGzA9EjrBDRp0REwkRCA&#10;mCYiq+lZoO+xZHXn0DTxzoFbZNv/OPvtmyZ/ZGdm0b5fA0hUXDW/eGPrWy/tfVcT64q6efm2JqtM&#10;uCrBU5KzQiRdxNmp5wVT5IAwwizL32ju/FZSGmLoVVECx9FKzlmtF/wdy53BBGgXgIsERnVjNy4r&#10;4q7hlAMSDwSyqOSE//ad/De+0R1IqURGkTO7BgodH/0Ye8HLQpXQJXLLjaKdVWnxmvPPWOzXYEgu&#10;hIaiyoA2n4b7atBFAHfdUDaZtGOysGXG46DEySxim6K25fgWr0C8Ao+0Ak8IMC1Oc5YayRzJJ2lK&#10;EjHUiHJEebRQqkn+sLDpN+Pf2h/e4KQmAFO+JzkVrd0889K+t52RemGKtSLDEnB4hE3UiVcfoxTR&#10;Q/RdwhURD2TheDD8c3PgJxobFGTESnYZI3rVc7Mb/oJp61mIhjtCIA4L/MbP2Gj35ZoDz2aTefuL&#10;X5/9v+tTnic3a0yXhwR5zb9+mV18GUzA6/hIck1eyIPhQOid2ZZ8w0XndIu+hkAO5BS4ek53qR6K&#10;cEHNccBnVUT9um2j00hQOeVft4eKL8h4BeIVeLQVOEYd0yOcFvFA0fTvyhccdLVBpkhSAJLzAF9g&#10;Viv7M629+esHv1hrmvHFPMIppyayitynnP3iRe/tEFYk0K9GXSXYxQ1DS/5k4NCxvQlfuITJC8uw&#10;CpDYTHXH94TiDYo4LElGAKWSpWrtlyXXv5lJi/j8OoIihFcU71CdkHr3ONBEzknAS4dVKqMf/lji&#10;7vtQ+zc6m23V2RmGK7/4RbZ6hSVSSEaIgnNBZMAZNbjxgjYHOrYkFOa4g2NlCwM/OWrBaAXNdeCc&#10;MGoFTDyMn6qulJX9pU3QUfBnJXKrjo6P9tHEP49X4NRdgeMfMeGMvTDXJX0PL+6T2oiEi8i4kOBM&#10;CsXfTV5faRt3bFfw9cBydVN9VtsrXtz+9ixrxSQV+KTwSUgclRoMFvALEihu9c9vvqCImlDrrz34&#10;iUT1bgVWAcAMl7mVRGrZO9UVbw3FNniKg83yMeCO9EQRq4Pkj+QK0Sy8CO7Y6PD4u96X2bpbgnNA&#10;T2rWGpvN9Zz+xa+xrg4YG+hIAWn+i0Xzneh56WFcgYVWFPSkeFec3nVGn9CiFpNI61Cboz6cGmx5&#10;HRfzymVLkKuScsNgtRBZH0TJXINvOnUvuvidxyvwaCtw/IEJQUF32khgDC8YJv7FWRXu+CZiQpPh&#10;OKvdoOYLFWZaHcV1L+n8+wsTr06HzZjYxnvlwA7LXHrtQgfO57VRNqYxE1yR6gMUELyYbGYT2/5B&#10;PdzHNJOCGDdZs3XltI+yRVcylkZI48uqI2HyOCplXHpJp8FL4G3CPs3zZVaVbX0w/xd/1TQ4kdJ0&#10;uSllzUwqa87u/Oy/sI5ueO/S4DtRcSToFFBmxAsCzEGPQCOaMP0FC2sx+4D3YKXl84E7naAeYtth&#10;6aqQVOgBcCZHyOR6zBv2jWvvP0DSARQAI2IrvsUrEK/AI67A8QcmpCoZXVzRlIJCmvfWcpUlUeCQ&#10;/WiS025PZlQ75xflPveqly77u9XqOcAhxFMYk4thSqRwRPsZgRn+yQ1G+EwUDFWiu9SANs2mr7X2&#10;fYUFEwjCICDwPXWistg4/+NC5xkefL3R5MbFTcjADObD6BJxCnRTcKFEcR85Ir3naoVt3rz/fR9o&#10;cWwFDSTt+vDshHDVy1L/8HGmaT6a7dB54gkYF8WHwRD7znWc9JdMhlJAUHMfu+3nYx8Kmifa1myy&#10;xD1IWtHOC5dzR4TnQdSS4nkhxh+w+ybswbKDOM8nRSj5e8a3eAXiFXiEFTjuwESFLjzf+s4WeDDR&#10;8CbAREQLoY+EBNeqU8vkZjY8O3vNJUvemGaLuScTtN/U38qDCeJhCNComIfOOgAdAQ3aYrlFyoi3&#10;/6eVvT/XlQkG524QzOWUq13Y+ez3MbXPR2MIKmjc3AlwApDjvSskE6emET4qE4NPCJWu/e3QB/+5&#10;G5mdnkR4c3B2pvuNb9Xe/GcsrYZQP8E3IIprIJeihJSqgFFBjaaTk3gqf3/hl3/s/24lNYUTtncc&#10;SMkDmmMaITDNDmSa44LACjdKaOHtqeRu3DFcrnuexCFTvCXjFXiUFTj+wETxkcjWdTVr1CVGmRfx&#10;zdw6LVBZRXDzM/457W94RvNr0qwJW516Q7DrUV/j41EWCqN4HQtAghfpgEBibE9l538F+VtScgkN&#10;LTh5sZpW2y5JrH8Tk1ZGZDaFI3QOYBniq7mHIzkkezokcnKt4P/ge/1f/kov5oW3NDFNOViYXfpn&#10;bxdeAbESfOwCm/ATr4sT9oRDxF9xuAWDDnALTHnq9sr/3Vb4WcEYTqhpIKd9oPLqcze2SwVFtjB8&#10;GLJ1sk3B26YvNMsFEG/tKoQHygyIFcuY4k0Zr8CjrsBxByYKjZC8tarUbgvLooZ2iERAFgs8GBlJ&#10;ifHxVt9B4QpEjoe8CP4iPPkCBgEUbJGmB4BscqKMjMsFLObsKd//BaN6l6pUyWDOE0tlMdv3WnX1&#10;a5nQgfcJZp1AjRpmCc8gXLIgdaJTcDNM3gkilYujH/7n/I9+3Jc1WEfW99jB6aGln/sXdvXVmH8Z&#10;vQYdNiY4GRm1wG6JPztvoMNd23dNceq6if+5ufKzYlteMIykb3hTwVvO+sRlzee9/KJVvjspM1lz&#10;EwoU5hRnUaxIPgRiWBCT9+yfILXBnLwyqvHNC8HjSOpRL9f4gFNlBY4zMJHOiJxAIJwOWg20/nOX&#10;AbBL1KiB5l4dRmyQS987WcFQSYIMcpjEJoZ1LTPrnbUIa1T0mGD4E496bBaU2MSmcOfHksEYGl0Y&#10;BtL5Ti1oS6//QNj7Eia2II4BkgH58EOa7A1dVCiBISfFUwhPSotMw31HnJjy/v6T+j0PdiAyyja5&#10;5ZrkWUtRgFt/Blh1MEgUaclV4rhCOHrTACpoyrnLJs1pAXlVk9xf5/9tB/uFopQyaErGYUXtrd0f&#10;7w5X6oF6TkvnuSpmzRWYNqUKEEE4sMS0kc2GcBJ38Tb2zs4MAUDnJsNQ0RIg6mGOC09/o16Z+Bav&#10;QLwCDdXhcVsJrvIGCGGm5dK2nORakC5RFwigidwGbEBVGBjjM1Y/GBcwSLxUhrwJMJVA4EQybJp1&#10;SR6XgWHTvNsym/pN9cDnGIrvClwti8yyZ/yl+ukfETrOpkEIGE4eyhB0omGO9+QhRoMpN1HlBp5L&#10;MGxBd9CFMjk49a73WPu3NqczLG0Ua9N7NcY+/2W29jRU/JC0ASjhgxmgeQV+T8RRBb4UoK7HrXlx&#10;aq8q7bt29J/uC29xtZqgZAQ7LY10vGrxvyzSV1qChxeMUb2ves4ZbajbOa1OmAI9hbqk6gN34H6H&#10;A+S8m75je5GGG0RWVZRbUtcen+SAW73L57h9FvGJ4hV4yq7AcY6Y6jsMikbf27C01fAwojKy4qau&#10;WSgTgUNeiJ0t3TMwBokRSm88buLB0XzixtkhET23E86eH5gDP0sm/QBzKP2qg4a29POaz/2AkFrG&#10;fHh1izRJjudEiDhgREIIR8hIPuL4G4oDzffVB7btetvfGdVKKptmujI7Nl5bsXLdV7/Ali51FY2L&#10;MDmHFM02IXwgdzeaIwy3AJBEjE0JO3508DMD2k5dD3SxAyM2M2bPNes+0MWWKWSCSRGPHLIVKfnZ&#10;i1pU6BOoM0WUfUpX3VClBDV0YOx51/7JGfQjc7Enx0Fi+RvARAgdiwmeslspfuHHcwWeEGCioIex&#10;ZWkwTcQcEyiRAQpnp5mMzMWSvG1T09R8X09daJ+SoVKdf8E4uopqbrW3fSOcvTEhTgeWJQV2tdyp&#10;LvoTfe0bmbqY6mwoj1HZHvIi0hUgdyOtESItcoHDpkcI5aswiLvlhoEP//MaSU2lEijfT05P6c+7&#10;pPMfPsg6e1E1IwcWwCWGTcGql3NJkX0dzg7IxD/BX/ezB346+LWp5D5XKBqKHFaV5eEFL1389lbW&#10;B0SFfgAyBGSjeBBGIFy2vrVFqBisgldEDSxkiA4jTmi4gprgVpP6porJh57jpdLABHoYH4bO/4hv&#10;8QrEK0ArcLyBaY7ZFaiZY2U7+jEQCnHKF/CBGAK2cPBVUtzhql2ExrtunIKHqfgxKbQpmCgxa5N1&#10;/1cV5w5NK1C1zgtLZiK56hq25M1MWwY/NsIMREuUaREYoVsFQRf0UHzAHO14yglrFrvjlj0f+9gS&#10;5GkJgVnm2Mxk4orLjfe+123pDHz4rqDWTzIrElxRyIYYjm74B7HWZFZuj4SbfrL/cxOJvXBJSSsJ&#10;qyD0hmtf3PH2Tn+NDHsogZ6aHA8igYMcdCb9Zy3NJuB8RyYHkHLh3ChKokOFanQVSbhpbBbMGcdS&#10;UmvVJ83Nr0N8XcYrEK/A8QYmKqvzblVsbTUMVnY1KU6VxwREItMXRu+i64Qq6Madm4cgMcKWhB+u&#10;D2s5xDkUOZhs4m5/y2f0RL8oOjCJhJ1kzWnKrHkPW/xcXwGSAHSMAI7cpELAXADosBGzELA5eG4L&#10;yMeoh9izyj/4wcSn/nXVom74DTCrODs60vX2N6Xe+y4nkaL4jepmJJ1UuPMJzygRJNHrIRYedX7J&#10;21q764cjH7TbxjVNMORkeVZZn37hKxa9L2m305skMQFR5fyFA+DAj+PR+nP7mrTARiQHUj6QPD9w&#10;wJxLcG7xJM9T9hWDcVI0UTpHvxYibOaATpg6h+zxxRmvwCm8Asc7YuLbOjJpxKmXtaUyQZWE3JgR&#10;AMc4CpqoQueGmsuS9+4dnHFxsEV+uHxzCsGEN/q98v4vSsAIxBVuRXBsW1pnnPuJsPNyFuTAKWF2&#10;EhXxQgWtK0RRgcOCKsBDCz8CKCFAcISUrDJe+Own9f/+cUd7e2DXgmJ5pFht+vCH2UveHEjpKH0E&#10;Lrh8egv32ETgpaC6D8MSxEo4bU2qbPJ++ePKBzBlk7kJQclWZsWL0i96SeI9SgD1kxfKGMpCz4VO&#10;GpJ4Ex6SrwDy0R490dfSlwjSZDoFTwIJkxiAdFgVei7fczeNlUhkxQdx8pdCryYScMVVuVN4M8Zv&#10;fX4Fjj8wYXfV56aFIsbIrWlPyQGVyqBpQiIHOoZbKcGWTZhV0tuGZ+ArSdASlli4q7zjC+bwdbqC&#10;4dsQI9b8WqaiPz913v8LjJUUjFDaRlkhtcuB3UGgQopumsnNXZuAWsSGs9LswAc/CrcAZXGKVapi&#10;2dzj+N1f/za77AVAM+x8jXQEbijAVoXzOw2gQsgT2fVWWO0++9e/HviqpGVEKZloCd0R7/Lm11/a&#10;9Fo06MKzDrV/ytFwMGpqwMI6Zy2q9M4gKmDXbOxptyYMMSHip1wKEIqOBwEB8kM1vH+qUKXSHKk+&#10;iSujDwFlPf7eYmSKt2e8AsedY+K/9nkYwCtlqMhfsGa5SkNHgE0iZIdoNMMRUCk5oltRM5sPwEgN&#10;W9Jj9s7iPV8yzD2owytBhQXlqpdgnS/NrHsr8zvQtyZDb0nNaki+KO2iWIlvaWRSVEGTZQiH6O7o&#10;1MDffrBrfFJVNVa2/Vp1V3P7mi99mS3pJMMCVAajEl4AoScQhkcpIrp6iQWXoLTy9RobvXXm32+Z&#10;+l+nGRiSTqhidZd4Re+bzkldIXlZUo/ytj8JYgd6MaR2AEQpUEjgLfoJH/rwcFTe9e3T0kOCb1J+&#10;GEDREGV81K9XDKR+L5iGbQH1vXBaDXFbxH3HBHi8J+MV4CvwhERMUXcbzo3C+apmtRXmIdTTSpMh&#10;kdIpoIRFlMGEKvN350vjBZNN353f8T9ZaVjGLG+U4p2a6bSqS18lrXktU7tBV/H5T/VdS64lvIcO&#10;rx40E8pokbWSgQduvn/3X76ja2ZaBQlesf0ZZ3hR55rPfJKtWQWdEjY/jEl43sTfejRJSQRFTaN/&#10;ufoKlHXhxsnvbq/9ys0V0EYHAylhJPcna967QX2eFma58ArP5SpocaEhVXQ/KvFHMlLSiTuj5p7/&#10;TJd+s0obaA4K6LoDlAFMCfmo3U50Ba0Uslt2TpLfABHsESJxa7yYYIq3ZbwCTxAw8X3PJ23TNkPY&#10;wVYbBCIQDrgSJNk+IgiGrjmym7TKhv7L2/9Q3P6jVmEbs0GT12zXLriLEmv+Qul+TSA2ke6A+BcD&#10;nW38JNyngASP9Q+QRvoCbWo1du89297xjtW6rMJ1u1zC6FzxtNOXfPFfWU8XsjyEa9j8aH5rPI5a&#10;4bhIgXw20SEcMLcsjv9i6IvbvFvclKurKcPXqsPeK5e/f4mzUfUSqPjzoSz0CtA0Rw9G3sghDRkd&#10;MlRIQFm4z9z0bb3w+4w8usKY7naH0CaDIU7QOgCbqPQXOEgBkbhun6yh9w8CUeLbqSjIpetR22B8&#10;i1fglF+B4x8x8d//Gg9N6rLms5Z3KZCAE2etiEGCTLLJ/L8qSNB262OePKy0MQyDg34SoZK0Jnfm&#10;P7Gmq3wZeEbVNSAaub0RECDIADlDY5cAWDBakkFfk2uTVfv9H8P3f3L9slVobAkLVdMsZa6+jH3m&#10;AyyT4pEQsIAcVIhdCmFDYgNfYEVADpc+zdoMQttkgz8Y+fjBxO/EpJ8QFkkFNTGuvH3Vl7rYGllJ&#10;eDIOrtv7ksKJG7KAaPJF1URgiATVrbHq7uJ9n1PDW2lyQqAq3oFFmQOGU0By5ys1B7VIUYKaKXJx&#10;manV8kAmos3Idpgj9yl/McYLEK9AYwWOOzBRUyoXShLThNlxKLufuVhdpMHpDUUs5Eakq8awXrA9&#10;yIJqQjAu5O4zVwSugVmRpv6i9IYPsexpJPLh4Uyki+ZgRNkWBU/YyWjIC0LSBAAr4Pf24x9P/MsX&#10;WPdiVqj4ldFJx8y9/NXsfe8MMlk+gjMCFLDLiE7QN4fvaNT8TwADnRH1/U4K2//z4IcmjQf9pI5R&#10;35abb6p1vnHFhzsENCOTGEAKMGMcQ1oAItAkoB4HuKT5BgjDdDS7wTXc2Vzb8rWseBDyAFHT4Bin&#10;SGdcetarm72SKFQkL0lScCwINSQ7wDNb1cYqmDeO10ZRUt1lhbj4OJ2Ld2e8Ak8Ax0T4QQtbr30j&#10;JEgzduGSFsWGgza2Yg3ZnIB2NpDFsL+VgmmW3u2s2WOdXW7789y5b2VyayCrMEHhVSqESqSfhokk&#10;A46hAU6AgglRBybNoSLnsfJM/rNfmvjeT/s624TCEDOLe2234z3vEd/6ZqYkqMmFc1OkfCR0Qwql&#10;kkacK62oNw79IqI1KW/64Z7P2k0zst4MuRIyro7Khpcv+XvZ7WaSBhGCSE9GoELhG50Jjk30J4VN&#10;CAMdWbXvKT34VYMdDD3MZ2l2yqmadnHbWW9oyXU3+1IqNHRXwbuFdSZyP+LfQ9nWtL2Ts1zQyZnv&#10;eQV8fFHGKxCvwBMBTFSi4itL3DD2NIDEP6czZdhViVnQ8YDSASSgEgViGDGRLSX77cxg00ubzoGt&#10;UjcTU+TCS8BGXfcRynHihYIJOKFggwMXJMdVJ4aHPvFRecuDHSmdlQtsZnYooa750IfZ869kKTgr&#10;QXSg1N2c6MXwlllMNIgsn+gpbCZZB9itPziIyQhFoA3UDH5J6Jw8+8VL/iIZ9uhSEi9PBgGFZ4dM&#10;AP0miJk4VURRDh9NTmXC/M32/d9JisOuWAsUw62qQtOF2TP/hKnNqs7WLeqWa5bCLERbmJAZvQiQ&#10;VPAD7p8tc/67geSxtUC8H+MVeIJSuTp5W5cyU94GYw9ZFJalpVUtKdmF0luBJhyjuamnl8hjdJvI&#10;JUG9fqp9CuUx8mKjLItnmAgyInddjk50JOfTAQcYPTk0OvKRf27ftz+HYlwlXzVL+Vxb74c/xi5+&#10;rq+DSqK0D6BBSgLyEec4yXuFSfLtI5P0LGbtDO748f4vWs3TSlLxEb0UhdXhha9d8r5mtpjmekeV&#10;P+K2EOeA4CZlJ4pr9FqiRDMsspnfV3Z+SdOmUJ4TlETJTqXaLlXWv5xJzUjT8PznrOlMCSZGalLc&#10;xrNblCwRIDlBOGX7g9QuyHXnjVphnMjFezNeAazAceaYomCCXGWjnQaIAeOLZlrfvWrjyiykQzbq&#10;VIFI/bookJM1NrY4LAj2MPXGe/dzU+8aE8uovEMvFHX60/lEkEPwzUW/GkprAZscHfmrv+6eLGhA&#10;KMetlmZmmlKtX/xCuPF8X9a4TwnhCVAQjbxI51BxIzUk/8ARpOEnDitvte792cDnhF4nlD3R82VT&#10;W5e99OWtf62HWYJGyKagOoIagNzmQElBgEBIg/oelfPILxhTNq+v7fhkIjuCIb2inK4Wk03LXspW&#10;/TkLu+itIQNlUk8T68kCITHVCTVBuLR4SB+RzuGNV5iya6wEDp4KljwunFMyxJdmvAKn+AocZ2Di&#10;jAmNHqj/5kfxC0ERHIdCcVkS03XFJMUfmHSEtEhDSCLB8yhwbaCRZN08WpysID+ilv6yQOaREqpn&#10;JAwAt4xQh4dScMG86/aBd70jmakxuxZWRW+iJp25sfdrX2Yreqj2hmQPSilqAOGVeMrgSBCJu9w4&#10;jhgupJR3l3/7+8kP+x2S4DapgeIVgzMyl1yZfLvkG8jnCCpJiqVBh8nd5uAbx7HU42IDD/U8mx38&#10;ZWnX133KOzNIECu1ZLbvLazttS5R7QpZslCLMSh/tja7CFNVqPgHSBJdn+k0ADQIXEkbKFbojOSJ&#10;F+FmXRF1il+U8duPV+C4A1OUM+EP2mjk7yGiqIV9KCUYO2dlm+wXwV3rVOZClKASoayEoiLJjp9X&#10;9F9vHyozVfRTaTJu41hCHnKAOYRQAqva7Pe3DH78n5ekVT1vMogCzMLE887VP/dp1rmKtFHo8JUp&#10;AgKa4AnoacnmFzEUvggNYAKHFuGby1+4If8doaVNFdEvUrIntGe1XXNR5hUiZJ8khVR9H/10hsvN&#10;N9FRV4/+wJorAjQKDGNaDn632v/TjC6kPF1yhOnpntTKt7He5yLCAxo64Omppw9YA/eCcF2roPt5&#10;3XM1X8WoOp8IeIGcOAUxb5rI8fAcc40xsWog3pPxChz/VI4mWwJBKN8hyIuSMaKMFKpmXbQ0vVwL&#10;EwJ8B+AaSaOOmKiCgUK44LAEhtbeNTj5wEgtpOiEEi7O5VDWpIa+7lfZD36a/8rXF2tGMDqh20Gp&#10;Yocvv7r7Hz7EtByfHA5aHdEZ2SgRoNStVvAX9fjyOSmsJM7+YuKbm6o36O2igiF1QVEaT1++5K1n&#10;6lcmGDI4m141zsThWkbSSfIEkj8SgGL6bugbwYy389/tiZuTBjgmepqC1dey8a9Z53NCGYMJ6BXD&#10;5AQSA+AiWv6QpHVm07qHxhSESx6MfmXSSNQrfCVbgNEASo5csRXpR+PLMl6BeAWON8fEWZKotaL+&#10;P/8OgRXuZBh7ztqlSbsqYgoBTa0ld0vEDjS/SVCRhJU0/ffbdpfoc8EQFOixicBGD7BQK1tf+vep&#10;n/1fK8bIVYueKOYtIf3mN+Te8XaWy9AUAs6zk5SyXnPjZ+DFPBrui3MIbkUc/O305w8E98lZRC5y&#10;UPPUqZ4rlr9tnfIMI8wJAbIugqVGFgrNEv6BLjogHUglENkgiPLBzq85hVs1pcSHnaSn3cW5069h&#10;udOYoNfLh/y9khCcvwRwW5iwtyiTxBvmLBVpHSimpG5jqguOVwmOSMpQD5Zi+jvelvEKHG9geuQV&#10;xb4/rSfRFZZBDLtMgTWTir4zTpRjJ9sKm2XhHtP7+b0HiA2O+BakZTMzez/yEf1Xf8wJrl/Mw95o&#10;j223/sM/Cm97GzOS8DhyiKPGwUib5nd1JGFC/wpOZQdeQRz86cHP7Q9/n2ymod+CpXsTiauXvHel&#10;+BwjSBKtRCELJNsQPyHmAW/OnQYolAHSYAJThYUTU/d8Q6xch/OReUsgjZWbW85+O2s5j/epgCyn&#10;UwC9EBvSnAE8lvQQUMGzM6F9FxEoKqoNlEUghaAQcnMfr/zgVIUP6CSc400pccgUb8t4BU44MLUw&#10;9vJzVsu+o0iY+A3POAKmSNENIxRLVPJq6g8D+cEJK1TMAGTN9MjoRz+5cvOAlzCl8oRkm2XJWP/R&#10;T7LnX8zbaJG10URMnoHx/JEwBV9Qn2OMLsSZtNmL4p4fHPjUgZZ7NaPTrZm+byrl1j9Z96GlbFWC&#10;jDC5azgZBSDfo/QraslDgEOaI46PUjg8vfUrbewPmOCSVNvdUClLvV0XvIMZayyRT0KgB5KrJo3A&#10;I2NMKgHgPvnaBez07iYp9Fzf1iU4USFeI4kADsCkqv35GZpsxWdP1d9CfFnGK3DKr8ATQX4/7KLi&#10;ybQwOKMzfWZWkX2LMhiIBtDjKqg06YlJuidrtuKIuf9+4GAlqIj9W4Y/9OFFB4cCv+pXLdHyhjra&#10;2z71cfbcZ3qYhBI14zEZxuLk1U2ARKIjbqIZBS+U3Q0Ld1/b/4Vq07iq5koh9AVaR3XDq5b+dQ/r&#10;QydxKFYDhD+YtyuQR25dyUkpJrX7U3swTmntL27+XNa+mWkIt1qZWSizczLr3suS5yC80qBFIDE7&#10;D60I3wBSASlHudSJRn5KrHWm0KOiCokzYlA4+RkQ+yaSswEKczWLmoCBS3MC8FP+sowX4FRfgRMK&#10;TLTJQa6E7LLeXNqbVVxMqVXQgCKLoJu9hE9Jna1Qprej7H/r+/de985/6J6aQN+JaNbUirJv8dLe&#10;r36VnXW2C0kTLLoVAhTqMqMWNtTTEPlEvWbACvIlcZg2zO7+wa7PmG1TDiIppItmMTex4cWL39PG&#10;+qjYR31zTWSHRJiE9j2eCZJxkl2noUWLufdO3PnxtDsqMajJQaJjzualzRv+3DP6KE5Dgc1XIG7i&#10;zXc0izwyTqBIjhy9dUiXxP7tO/723csqZWRxDpnl0ZgU6v/F84tSKWB5k1pTuFqr3s5zql+V8fs/&#10;5VfghAITMAT6IkDJht7MhR2pDOpc3EUEnt86jVFBJcz3JNeUwxktuVPoNpZcWEQ04VRMX5y68PwV&#10;n/0sa0fPiormEORfvE8/ulGzB4k64ROJEhcNERDRVnswvP6n+78s9NSqYkWSJbdgnxG87HWr35lh&#10;HVQmpGkqhGREBRFU8LI9Ei4SiKM5FwBlseqdM1u/1KFPkVemrNum4mRemN74eia1gSTia8f1n9Hw&#10;cXpiysbATuEvmsULI6rNW0Y+9dnzyvnW6kRK8OUARgT0yuFORcU+ksArefBojZJBXJU75bdkvAC0&#10;AicWmKLuWRqZW3vp+r6WwDQCh4puMlPQlovchiIeUM6wAZdGkk17znrepmTnoJEyLzyv/f/9Letd&#10;jEm7zPUQ3QBWeNqGUh6v6lFhH6QQxwQRI3OLe8Nbru//ctBRwhBeAarHWfVM9crLOv8s6bdhGCch&#10;EYVb/CJYqGpE3wsldMgsy6xyz/jW/0pLw3zCr141E2H2Oeq6P2V6B8qCFCTx/hSkbdQSSE3HRDMB&#10;dylNQ14KJ5UH7zvwL5/tHptRq2V1eqhNxFQCwKFOERpZnVBZEp7gE/VemzheivdkvAL1FTixwESh&#10;DJcPCGK3zK7esCphl4neoZG3UAYgy6MGXfyJ0AUjnH7X1n7w4pdZr3hz68c+4DY310v/UaRC8knK&#10;fSjowQkjMog4I7sqFLf7t/5q8NNhp1cLHCVIs3zinMwlV7W8J8XSMAvwAjhfEn5B5MklV6TpjtaD&#10;2nJBLwVVlr9r/K4vdKpTCrBDMQpFxWi7RF/9Rlc14BdHlDix4pFbCbzDoQAgOAKHBP4IPDeiPHbT&#10;zcOf+PSyShGjOpmeDifH005F12XBBvYRJoFiAyzhfY9YNN4lrsbFmzJegbkVOKHAxJ8MTkouOTKJ&#10;zoVd2umL26EcQJ8KdcypaEcxMJoJumhb8WzNnVGd63tWX7f+OeVkVpECj0zexBpq8NRngoIX6vYq&#10;xwPU7000tzFbLjL/9toPfz/+ZaFNtmmqm2FOh+d3vOTi7BthDQW9FMgsACD+gpIAkQs50UXMVDS7&#10;N9DlwA2nflfZ8eXOzATm55JgYdbPLH6FuPqNjpaVWQEvDyMGgEGk2aTp5zqJsXgtkMMbYKrKfv2L&#10;0r9/vcd18JpFQSsz6VmXXIpZK6IDb0xuNEzDqugvPPF41ebyyljBFG/MeAVORsTEq05QFkI5SelS&#10;MmBXre1qD8sOJUDJZOBqsKWk/S5qnqJ6midq0xh6OT3zs+3lwEH5HzV5BsU1zXPDNoYjG58rDnsn&#10;dJDgXlkr3Gp+8/78tUYagQl0RWFQVa/u+tOLki+U4VUgAT4ABGil49pNchrgnX2ESTyjwwxMIOTM&#10;T4u7v57S4fPbBK7JqrZLS/5U7HsZeDCorgTka8BXCunoDLzpBlbiSOqoBUZBLFYts5/+evI//ivj&#10;OH7oeaI0k0ikP/De1POeoaWyCo7CtE7Akg/FO1wO7JKkjJspLkPleejTEZ3wG4DW91CJFv552Hfm&#10;NuWRR8Kj4lG37COc8FEfGx/wZFuBExwxzTeqIGzBJlxisFeceVqnYwoSRleik0PyMU8EvuCAHaLK&#10;BQzDtCX1tzsP/nzXuMc5aXjUetxxmwryNEEJqZMcOl5Vnf51/hM7KjeHWakcYIidJOVbXtH9l6fp&#10;F2kovdHEFgq0YB/Oi2WRMB2FtRpU4TS7hRpDSmzg6+UHf5hDsQ6tLYI+VcjpK/+c9V5EXSo0PAo2&#10;dWjBJd8SCpHwNyCRizMhmSTY9Uz2ja9N/tePYXZHIZmWGFOM5g/+NTv7XMRhy9vSQVhzZZ1ILUJE&#10;0n+CpjItzySF6NMRk/j1HkFGfUT8gn9SuQLdOQs4PloWblVKMjAsEP8pRZa04tGp6ACMQSXjeHyT&#10;BkBEcTjNBcPNh0A/vj31V4DymRP3LqJri6YA4Fl5339A1t0/unfgj9Oliths47oCn40LDpMn8co8&#10;G+1p4JAUUWwNay9fu/jStW1oBuZggK1P8yP5VQ1H8amfT35xgG1mhuIgX3NFY7b1BYv/fKW6QWYJ&#10;fnHTU0ceb/wevmhiE+99QRSD4tyEdfDHwvDvNZ263eABMGtmWte8nrVdwCQD9DRsVyKVFD8am4J0&#10;kRKMTOCdEDn1Fmdn/+PfxZtuTpMmQrIUvdDZ3vmev2DL19C4KUG9bdj82oP7R/QUkjs49hoyjcWD&#10;MKHdFT6ysWVZE7cAnt+/J+5jeQKfieg0+rCxWOQoQekrj1o938bNwn+242Coqe17HlAIfFwEVFhB&#10;+pRgnoWbKCmqIsuyquCmyoqsqXQ3qotGn2wETNFDnsC3E5/6RK3AiQUmSnyQDrlkg4JCHA04QdAA&#10;T2z2pVu3bzaT6N+FUgipDvHDMExBcoWKOqpi5I4d9NqVN21Y8azlTVBJQ5IIXSXEityubfzavf8+&#10;1XanL2UCPNJhyXLzq1e8q8ff6IFRb1yq3DWc3+h6phI9FcUALFBDekPO4C+90V8kDCAGyKps3mpr&#10;Peu1LPksWPpCk4mABpkb0eV4OaQOoN/W3O6XQErDIbPl6te+rt5+FzJVSaqVNaPYu7TnHz7IWpsA&#10;Sb4MqwJxa97/0o2bx5sgHJdlTGUA0S+Kls+aveCdKxPnL23CsiCI4IPSnyY3PmuL4y1+e7geAGhm&#10;ZqZULptm1XM9aDgk+p+SYo5g0e8Mgq+5CCj69PBPxEi4IqLvIyxSVTWVTjU1NaVTKcAWTsKfhW5U&#10;Mo1vT/EVOOHARD7ecCki1w8ACzHAKPJ7wrgdfvqmBwtCxmSaScPXMLPWcSXRQd3dJy9ezLPMuuXF&#10;TvXlpy+94rQu0Eyga2yhOsH2/WrgOzO5fTJEUEINpFJ7bcWLl71pkbsGQGLjyqdpBMR1E8dNG59k&#10;RFz+yLlnPFFYsLZ/G16Uekr3IOP2BMtekjn9LSx3PvmnhDUYMyG4wkQ8KsbBaIkXFikTQx7IWJJc&#10;5woz//zx1Obdqppmsu2Lfn71qo6/eU/Yvgg9Lh7E6eTkJPZXxU//323jrYthfo7nTsjQeIqmF+SC&#10;4LVd8lXrOwGKtK2eXsBkW974+FixWEJ4RL8k6P01IIg+ff6ZLAhz6oFP1DW48Edk1Mwrr2QuWP8l&#10;Q4kd5jyLUnNzU0dnB9AKmCVjYePbU3wFpA9/+MMn+C3Qxcl7dPEXgnt4Fykiy0nCos6W3UOjNWK3&#10;NThk+wqYBORKiC1w8Xm4A6q5qHj7pqZFQV/RkoQealjYcW3/l0u5fgesU2iJtWpn7eyrlv1ZJ1tN&#10;/icCnEsiwSVXGnGJEfccAODYNMuN5OIT5rbPiOV79ITioecFyFA+O3nGXwTZM8Gpy3Al8SH4xm7C&#10;PDgEZwoZxtHsKEoLsZ80K2BTE9UP/K18YL+U0mnid6BXztnQ8r73s9Y2AdZweB20iUjYECri3Tv7&#10;p9V2kCRgz2TKU2TL93Qx7JTCM7oz5Gz31ExF5sCFJ2JUU6iUKxMTk/0HB4eGhmo1iN2p4MFVtFHC&#10;VX+j/E6E9HNfUdhEB9BiRFi24Ea/UPgh0VH0QwyiqVQmJyar1SpAStMNHqTVz3OCL+/46Y7LCpxg&#10;YCJbEupexUVFJTLKhqK3ARPIFp1UloOTM76KApwLbAInjWwH1zliEKI5tdD1RUvS7h8YmnBq6Z7+&#10;H93/cbEbLiiWiCMs1ld85mtWvi3Hej1Y0JG3d4QIfEIK6azpUqY6PbXbQjMFfBia3fFxrTakwWCS&#10;1OSGUzvNePY7mb6Uj1DAQXgQWlVwlVNPn82RlMQFIhrrQkxyYqXC1F+9Kz0NvxaoKwNT1p2LLsi8&#10;5x0sDYso2m88IqQZnTghHrN5OD8mJGlcOMzPkXLAmg7G5oLfwoJzFufgm8ep3uPyyT6xJ1mIRIhZ&#10;8E7qsz/9cHa2sHvXnuHhEaRfvuvy+IUGMcsy+rW53CvCmwV3FsISrRr9MKpOPPRyHAJTxFSGoKCQ&#10;zVmWXSwW8bypZGou8nxKrOcT+2k9Bc9+YoGJonHed88lidSGi40e8ZeIIELW04rrSe0fHfRwoRGt&#10;RJU7FOMh8/bImVvFvzF40lVT2yb79xVv6ewruZJNNfmStpJdcvWyt2ZYlwRtET8j1f3mqW6CE5wN&#10;HBcV/aisNziz4/Mp+wDGVeLooJa0xHMTG69hSg8R64in0B8DO02eAvICHrI+EN3APHD0kFX6bGLk&#10;4N/9TXuxKqsw0hXyqpG86rLEG17DUui/4+gCdIQpuegiuIuMTQbyle2Y0AniPZrKIClww1Ng2en6&#10;FyxrgiDqKYJLC18mhTR4r47tDAwMHjhwcGZ6FgCkKOjX5jQ2SgRo0wYuuwgf5xi/RuDU2DN1bIrC&#10;oEb4VGe2j9hXHNci9OIlCPJu5roPjljVqjmVz+ObyVSC/3Z5KiD9UxA7ntCXfMJpQjyhSAMCeI8Z&#10;f/bIiZdCJwzBZZetzL3gtJ4MaSbRowLvIrIQQWSBtIhE4fDMxVUI5ijdPljqLThrLKfZmzaWhhc8&#10;v/dNKbYI8QdORpPbkLBRwARyO9IGcF82PCX5SsIvfOvUvV9J2jtVaoMJLcewjLOMs95s6ytIGkUD&#10;pKg+BFKKHkqvGX9B5US2dgy5HIBpy5Zdf/XXvZCEozYoi1NGsv0FL9Je9epapomnEFy8Wd8RNJ0c&#10;34M9yor2FplkT3M32lpgTEw/dHD4U+2XO70NrJ5pDRwcePDBTfmpPJw7FRldzeTdx383EFZ4Hroh&#10;AVVIrheCTpRuReDF7/DlolA0uk//pPsRCC38qgNX41uE9DwKowZG+nVEd/r7+ycnp6XIjTS+PdVW&#10;4IR+bFG0hKAHkRKcAKLLMIpqqJWDYpowHThXrux4bl+3AaEAWnJhwU1BiqgHkFBi8AiU1KjdVxNh&#10;SrDPvmfT4v1727PBMy5d9tdp1oSTIQCJZqTwFjrcQCdhskB9RB11rxC/tGV06xeb9J1aaKArr1ZL&#10;O4nzEhv/1Ne7iCbHIaJDHm9+VP0jkEKjMe6rINNpcoDCduzc+qF/XFOzBQn25dKg57e9/jXsVS9j&#10;SUxEgVqURiFwk11SWiGrJDgjixZ/UUeT4XHGlzgn8u3FB4BADJ6+NOAp2oxPhRvXExEq7d2z9/77&#10;7s9PTVM9H1P46gjDBSE8iuHpG4IaUIVR+FonkPi9Bio1YKgOTxyS6l8L7899MyKQGufjeoQ5XgpY&#10;hGKrn0gkh4eG8MKeCssZv8bDV+CEpnJR7M3VQ41pcY3QvZ7qUKABJ0phbXNCD/S9k5O2Dvd+H44o&#10;PkuANPJEmw8LVz1fcaEGCrvE8vraZF+54K9oMRIKCGoaRSei64V2PihrmZSOJNSTBJoM4DHzZnPn&#10;d5qFEe4Pp7MS87uuTKx9tSB2UgswWQSAcOI5J7nfijDIpD5dTEtAbQ35XGCzW24a/cQnVuAVYSKv&#10;alSU5o53vINd/GzH0JE0YGtirAsntFTez0tCduoupq5j0dSFW/eM13BWQUW9UCcQC0uSCuHmM/oy&#10;0AtQNPkkAifugzC3/yNQAZqiiydkg4Mje3fvtWqWpmH8O1emEa3WCHwogKnDENUgGxfegqiwjiX8&#10;uEbww6mnBsYQrd3I6uYO4Fx3gxavE+SHXdUcCjlYhaVSCRWGRMKY0x/EGPCUWIETGjE98opQEEGR&#10;E01VwZ6+eE3iJas6u61SGu5qiqRIZYwp0T0p4WtkKCJjtm0F/bhlMTGqJv4wOvnPt+y7Z8JFsIJc&#10;yRfhIE6Etm6jmgbfJ90T5apksZmbC3d/1QiGwetY0G9a1uyKF+nrXiLInZE6CWQ30ItLYohOolBL&#10;hD4ALkpoZAlk5II/+/XUxz7ajmxObWJS2lQy6nuvYc85C8cgUyO2nQaaq3KAGeh8T9FUdKgKkMqR&#10;Q6cawlEYGvS6splTSrRrMXqvBgCMHvIku81V0KLXhfwWBPOmTZtHR0YkENpI0Hg4WH/hjWRtjh7i&#10;yVvjh0e+teh4jlF1tDmU8I5iqTpd/jCp7sKa3YLT0ExDEADI6Wq1GteNHI6yT7KVjl/O/Ao8iYAp&#10;ihX4KF78onTSzH7h2tZXnrmiyS7pwBuJAaFQBwZpAA4Dw3Zx2dVkuK75JTcsS9lBR/rGzVu/fdv+&#10;PDePlCl9c0JIrIEFYJrZbHL8V6WdX8llHKIgap5TMbzeNzQtfzkLOwAIrhzYskdWTpRgIWMjZQHE&#10;ktQwTP0ismxX/Z/+YOhrX2/LdsqI4wRxr6al/+nd+oaNTE6EcNQkjyiej1H4F4ml8L9O4kz8DawU&#10;S9PhgI4KItCrQatwORVJTcsmxus92UwG5gIWdIGQshE67c2bN+/Zs4fLhfB2odKI2k2izsMFyVod&#10;UA5FpUORJfpX9Ecdn+qk9gKAnvvOY9+2hwaduqqNDI9GqPSUY/Ee+5t+mh15QlO5R4uYsGPJvI2D&#10;A/WiIYLpzGnt7Z1jYyM+muhIzsQNSsCE4xiumkTcg/Id2n1tvwabpvGSs32gLOrZ9qyqCdA+AjCA&#10;MdNs+IbK/h8njTJECJiIaTodqZWvlXuuZiFkSgAiGoGCS1dBwMStTyK+hzP1ACWMtDO97/zn7E9+&#10;1KXoTDY8WZrtbu/963ey1St8BeQXaSAiZguAxfPVKKkhUgs3BBWWMLm5csu9Y5sLpbZZaMWhQhAY&#10;ZApISyy4d4biiiRb1gRzhSdb0MQ5HshcRXF8YnIvIMmFiCOq6VM5jCShdDdaskbcMxfjLIgADwud&#10;FmoC6rT/AtiqF92OCJHqAdRcgvfQqxWFoZzAwiuTJLNahTo8mUzyWaxPvqD0aQYqx+PtPIkiJhph&#10;xAeN4IrixTWkPAyNa2c1s3ddun6DoSQDC4pJkYo+pAECOCHtwvQRCGX8AGbeYcHzJiRxm+N9644H&#10;v/b7+/bM0BgSQZwJhq8r7PzflDaDHBHmKSW7K9H3ctZ9JZpFoiANTwleSQPrFIkxBci/XbiAcw8C&#10;tPOVzG9/c/YXv2oTE4icLEWcXNTR9q6/YOtWIw4Cl01YGnG1/Kqv/5Pwid4O6oPIIe+c+vV9hZtK&#10;+pikz0STpohO45ECwBiBVrGGutyTDZV42Ac5kh/s2bvvwP4DUeWrgT80H29eARDFI3Op3KFX50Iw&#10;OPz+wyEFh8R6ka6OMrQ+PO875GvhMZx0p98S0WshfgD9K5o2PDjsIq/nz3VC+0OPxy49Bc/xJIqY&#10;GsE89/RvxCs8imE5UVjV01SznJmKZaNkD6M5mvhGQ1BEKRG6to6R4j5qaQZV4ES3Gvollrh/x8Fy&#10;fqyl8kdh7Be5TIXhsvQSxYqRWfsnwuLLQsy2Q48JPLs5O02Te0nviZCHBmciinLJAU6CTfjwh/9Z&#10;euDeLDDRSOGY6e7Wrn/4O9bX50uQIpGkm/9mjqIkXPn0WFJx0ixxnNuxhNL1g985EG431bIsG77V&#10;PVFu8jHMSRAUqmMxO4DRubxI8U5flCEwfhLcUOCnoIPfHNvdvGWLZdbwYusC0AaU0JtsIBGXjR1O&#10;NM29lTnMiqKqefyai6OiFJjf+N16VsgPjoCfM3MPGe5wnKqnwRFm1St2XODKkQgYijeVy+YaqWO9&#10;He9JsNjxS3iIFXgSRUwgl5ExoN6PPl7elVaPQehKCr2c7L72jN5Xr+xYJVezzISGQAbjJCVEqIvU&#10;VEmDNaURsKYgaAncTCi2DNvqgOhtPvAzu3hXGl22NZWZKaeQNs76gNjzPJiqIOuqCQUU9YnxiarP&#10;EhIutMDD0YDiNXDY4sw0+9AXWjftzKDZWFUqruOfeW7Hxz5aW9QO46ho66C2BxenaFvVpxlETih8&#10;G02xyd9MfvaAsblq1DQxmajpabS6QCrNH4BghD8Ir0acLZuP7jl0oq7hiCoGKKCqtXnTZv5Z1Hd8&#10;FHTwQI8DzCE1uwasHIofR4ZLC841T3lHp51Dqui9UnQTRUD8BT3kAszBYf3hhx6EVwgKHF4EM/lp&#10;OBnMMU1xr++JupqO5XmeTMBUf/24usj5e+53JrWuEKkkJaTgecub3v3M9c9IsWbfzMDJLYC7kpP2&#10;rWbHD2SFaSVVzUtK1Sc7TMBCbod86QF/nWln3ao0UdIHl75BXLQGYRL683zae028FZcP+6Zf0mRG&#10;CUkmki8JhbTxmer7P2pv2q6rKRF9x2CEzj5H+ru/ZJlm8EywdMJDKPlCwx1mXFL6GZkF4QbK3EWD&#10;8RTbdf2BrwwKRRtseZhK203NVs/q9Hoa78k3U+QHgtAPj6pY0JLPS3OO5cM89sc0REONM0Svr1gs&#10;b9q0BeV2j1PdwAYAVpQH1WOe+r0F/zqCq14YEkWxUiM0ng9s6pAUPfZQ9IkOXhhw8U+Kl28bX4SS&#10;0f3o8YfSSFHox8kmcWpqKvrnsS9V/MgTsgJPpg+JF8tpg/PfzrjMohJXRKvythBiDBBVVRi7t9/8&#10;/fYDE4FYFWVwM/imSYkGxAEORDYOj4EUF729Qou9u1MqJkSlhknjSmZ5++IrztiwthmIFvFCNKaS&#10;npAE4mhUsVxm6LbA+vv3fugfFpWKSVX3a3Ypk1aefVHqza8PUlmqqlHextGTdOk86KLXyW2ZoC2H&#10;Cyez93sP3HTgJ0F21hGycArO2pm+YOW5i644OJb6xL0DrpGDEkGXZXTuFt1Zyc/1maPvv3pDO4j4&#10;uv7nhHz+9SeJgClabLqh6AZNwK6duyEIIHmkICEPAjYRQgHQ6zIHgifOMM+/1IWYUI+sDknQGqjE&#10;HxEdUK+hHX70I2FHPVh9qBWaez1RX16U/FE3HzdXQYC8dv06Dl0PHXydyEWPn+sRVuBJxDHVxwnw&#10;X3r8l2L9Up37B/9lSKpHWED25pRlPe1mteRUy2CCIHaERQF6bEnLBxtueCzhPmadhEJRbxuVu0ek&#10;RdNGtykbU1W29cDQ/omCK6hyQlclQeEXKdAGBiiAGZgMsF3bRj/36dbirI4euFAqprLJyy9NvPFP&#10;7GQS8yzp8HoNDtd9Y14U/6WNFwh7AQQ+e627bh/+lZ2tIB1UgmTSTq/UTj+//ZIk66gw/6b+EoPs&#10;CQorpKMivJrIRkGxKhuXdrXCwPMkABPfwnU7PeqJjVBJxkwaCkOwrjCZAu6jETdCpTqa1LM6vscP&#10;y8IagdL8h8gPqgMTHVwPjg5J5eqH0FHzwPQQEBI9WeNr4QENsJv/+VxaCbT14OWg64YOt8E5RivG&#10;hyfjCjyZIqZHWh+eJPHWjoYLpQ8JpYkR20X223t3DNtS1fctWakGIK0Jn1y0eJCgAKSVQ/kaYirS&#10;bgJTAk0K9dDTfScnS2d3tl5+7lLMGMBUA/SRZHDsgZHd73v3StDXsgyhd0HJtLzgKvayF/vQoqMk&#10;eAi1Wt89kU0ubWCRVdhsv739xuH/9TOWpBiYqWmY2XNbLlydONMIwXmLY7b9vuv7bcUw0YwsKzkh&#10;WfFhdxekK7Pvu+T0DQmUArmV5Qm8RZkOYiKeqTH06G/etAlUNwCTx0ckpI5ezgJgabw+Pt49+tFC&#10;ODkidDr0DPwBC88593YbD3yshFv0e+shb/WmGP6zKH2Dgw5a+dasW1sPDeOw6QReZkf1VE8VYKKL&#10;igSPHBdImgSKHAbhmN4GKiRke6etP2zdv78Sukrawm9GHEvMjRh4cLmENBB6Amg0sb8wegkSAgfh&#10;lQLdZUAq7CbPXZRgZy3OXb6sK7fl/vEPfaRTSoJNYb5tahn9mheKL7gi1NMO2lLID4FbK0XxEc/b&#10;4JjJxQ3og0FSY949ef2twY9VI0eGS46YsTrPbb5iTeoseN1FqSNy0bf8fl9Z0cpwHRDFJjFZC1zI&#10;B5Ll2Xc/c+0FTTj1yfE5i9xLsH+3bN5qWTXETejFJbyJcqIGKi28E2ViVJI8FJga4dLhjPX89xuI&#10;sCCTm0M//lyPyLYtBKLHAkzzCCUw0zQ3bNgga5SDH8rRH9XGiQ9+YlfgqQRMaFiJxr8BmOC2Sx0c&#10;2O3AFhFCIWaG7PZ9hTsGJkad0BY1B1E75jvBVQlJHc1owji4AJgEnhlel7InaPgKmGWYSVdQXLfD&#10;Lj17+OCLfvdTrQU2ADbUUsVES/LFfyZf/QxHJ/MmLn0ER0Gec9iy/KpGVEZEPRqL0fhbVGb/WPjF&#10;Vue3TUoTNqvmp7NW98bOS/rENfBDoKgD0EVaAvaOPx6YYHKZyCqhRUlZAeapsIRZetvZSy5epD9c&#10;7ekJvRDqAUUQwLdkanIKqIQOOLh0g1dCHhfV6Q+Lm+obm97VEcDUqNwdImuaC5Hq4RKngw49cu49&#10;zksPonjnUJyao8QibHm4iGkuUFoYOrmeu2L5ilQOzuyxFvwJvaYe18mfhFW5h3o/pB4gQpsik2hD&#10;gIghXTa17COW0r0gK7Dnrcq997LVL1/RvlKsNou1hIiCnYtGWVkK0AiSDP2sFyYdhrFQyOlcxS+K&#10;VZOppVDE3DdtZHTl9T9PZBUFrk9Syz596dbnvSZ/9bMrGvnMBehMwaRfenIEERS4ASIxtQUvRaaZ&#10;T0Clqd9Nfn+neUtKb1NcpSnsaK4uuaT3pUuVtSgohhKGnJto7uVTWVgKSEc7jVxB0M2Ft4LODqSO&#10;NrXEnJzsIgIIy7LgA4l9njAM+HNDyuqhhzkKmXjKdvjXQ5URD8OaOpe0kGw+kng+rBJ3xAGNcl29&#10;bveol/xh3PYcpAKhkMpNQwUS3bjaIS7RPep6nvgDnkzk9yO8e9o1kV8RmbNyCSb+4LpIuovmCPoj&#10;Uov3tRqn97UvyWbgGOZWqyRiwf53YT8CjAHZDXMn1GjgEITWYGiXEf6QBjuhIu5xbdEeD9vuz/be&#10;tmzNH5PZXx4ceWDf1K7p2jSiK1VLKaLCHTC5nxQ9Mwx/8brKyuTPD353RNyVziWVmiGHrU32ygsW&#10;X9LCOtDNy5Md8h0g+Safr/nAeHnaYzVwyZKkoxgPY05fVIRwTVZd2wxm/+S0TSCV2/TgZkSYSFm5&#10;PkCiWGmBbLIe/vDQqV7DOyQImuO/eeoXEU9RuDOfuNUrGnXa+ohwiQNgPeF7ZISOztDAlyO48Lln&#10;nMO4+uuhFAH4297RST9Z8MJO/N6Ln/GRdvxTRNOBkAlYQGZyEVMTXfU8MaJLn/8uJ9EiuV1QNCN4&#10;oQxqfO80u2ffYP9MueCJpVC24CEOYSU0wCCgSNcIixIOFi71qrS5s6vyQ4qdGM5kx9IpU0HOJ6VA&#10;vAQgwb2sKPRq6mmL23oXpdtTSi6hoUcO0dRMuP/nO75htcxIhqC5hlFrzQjrnttzZQaChMCBNxD5&#10;N9VJGqKYwHJ9Y9P47XlrKgBMKs2aWvNtyxH10H9pb+J1a1pOCjDB6TGfz8MSl+x+kb5xOjyCiQXE&#10;UD1lmwcE/kMu86iT2fNJ3aHi7jpIzRPeDdRa8Fh+jjpUNOy0HmnzziVoUUNidDsys5u7wknGzh01&#10;MTFq9do18Leco7JOTpgaI9PDr8BTg2PCpQ9TEJ5KoYe9LkCKfkE3xNa8Q5+63Hj9zkOAhHo8TVnC&#10;N0oBu3/UvHnv3gkrcAXDCyQ3FGoMLplkkUsDdNH3QgPs4GWvMaQv4IQCWQN7LbsaKlNk+wYIo1Ah&#10;IYtJz024dovudzZ7Z2xIPTj4Lb3L8SDirklt8qIOf+0zu16UglQTDAbmv/iuwhKRzImHWlSU/989&#10;hWsPTM0gWhLEZh0CK4xXk6EIvapd/NMzYMBywiMmDvQIl7iZP/jvetcb90NqRBp1kulQbOLQdQgw&#10;zcc7h6ouD70E5wQHh4DRYRncw6dYJApZIJKsC2QfCzDxt4YsdVFvd3tneyz+ftJi41MkleP5QESI&#10;1q/eRhw+9zdV3cglEj1zQBWIk7DDPMx/QmddUhBWZJTnLe5c396c0uSaZ9d8BwiXwFheSCExYAlD&#10;c31YgcOOEv8lVXQLw5Mu0GBwgAY79Knw0QiQLEmBK9uhMq3pw75TzoyPGD9LNZWYZwRhVg772MTS&#10;Cztf2KQm8DvcRQGe90LQL38YhKD/pCF/Gq542yZLtqRhk+jUuwx9DVompB7ZOW8RuLL5wOGEXTeF&#10;mcLg4CDSN1Q0CZvmY6U6583T6Ln78/HOgsBoHrMaAkb+nUYwtfC9RCeLmpgjAJu/U39Iowcm+oAP&#10;/Wqcdy5MmldMLsjPHmLxqMbIU0sMeso1507Y8sZPdLQr8NSImOhdRboWupYp6OC/TXExUxIXycIh&#10;HYioYz6niXd3cE/X6FFgyLmuifye4Oq9Z8K8v3+sv2iO2YkZsUST63zDDpnqBCZsMEWbpiT4Bvnj&#10;os6P0b40uwkcNpRNYMId2Fo25W5Zu2pHTsf0TQAdRIln7NjRUpjt1cRETqot7WxZ3tGytCXbrIVJ&#10;jRmyBKE5l5jTi7h53P3WpoN5CROohIyK/mPXcjRZES+Ui++9cAU8ME+0Ljlk995zH5iX6HnJa30+&#10;j2skZ3W8XBBARdcaD2EXpnsLHjB/NR7ORjeAaQ7s5u/wB0Wf68PdDlN+11M5HkQ9cipHISt5JTP4&#10;Daxau+pod0t8/AlbgacOMDV4pYhhmndMbFzADbSqZ3gNIXPEHtAly9OpqO5MBrbwkauFrGyzrf1D&#10;WwfHR6qsAAmBpJs0t5wyQCAZMj4yMYgmE/GIjTJHzwYtvKht88pl21U0E4f6+FBux1bDsnsltVlU&#10;0Wiia5ggJNIwFoyOU1WtPSl0NWX6WtpWdiWBUwMz7Mt37p3WEqCcMpomgmMikZZyRlj5u4tXJ7kJ&#10;FOx8ObKiI4TDMIAxskmPLGM5zjbCiAY+RzWrxo2/5Wit+HuO7F24lKoOJQSS9BjXce+47a5oTiTe&#10;N1yWeARC10Z9pBs/rEE3zYdOEYLMyy4X4lMdtSgxpMVb8MLmynbzjNIRZbijAqY5CGv08dWXYKFK&#10;gK8cLR3YNHpronD6metP2DaLn+hoV+CpA0xH+84e2/G86k8gNVH2RwuVfRPTAzOVKdOtBZItKFUo&#10;oXmnLrRQGIGA6zra07jCFWEsoQ0Kchk+LFapPXQ7RCFJJuOQL6DjF7ub5rpQERH5nwpZEJNgCZ6w&#10;ixuywdplPd8fFIZkHB806RpmyxWdiqoll9Rm/+mKdTmos2CvQJZ43M6p4URAo/hoi3OQbKBtdDfa&#10;mY26QIN448c1GLlIvR3td56o1R9GDyqXK4iYZAWcN1pPqKeMz8uN0JiOBKhFUFWHmAWapoXANAdA&#10;c9BTp6geCpgWotWREeJRAdPcR31YJechgClak5DqoBvOPitax/j2JFyBUx2YAEkIJEg8CbAByQ3/&#10;JcbGLLZrqLhvND8JvYFjo83FFmmQCVAHNkWIZIhT5zARhDZBFmnScb2jbuhS2EH+mxABkIqaprKE&#10;toKZUU6QcIvntrHXrmuzbfPrwy0HlGaERRnw+aFaQnooyUu86lufsTwng2LH6AXyGKbXFmAsHUIv&#10;TyJnKkpXyXs4gpcIosgEmLJZblI+VwzgP12QDsE2ob4NadNHOqr6BdnfPzwwcBAQ6sMilBueRKww&#10;nTsah0Qlz8iZcwE8Rc9QJ3UO+f6RwHRYpjaPcdGbeHwR02MHpqjiiaDJ8T0AEzp7n4R7Mn5JdEk8&#10;ReQCT9SHRbPCaTtTV91cNELTMLmtJKb7Fn3WX3K2jEzsmy7kbdciMwLai8ApG/25Hmht4I8JVRTN&#10;QfGR5AGVbFGgkeIYaIAIBDSV5teU8uiLFisv7g5bEuGkkPvY9tRAohehEThzP9AqPGHr9My0Wa5K&#10;alIO+iSlO5voaNI7WxLtzQZeEfmd85dIw1vmUYdDVB1iuN8+tziI7OsIS8j6gMdJMkK5BiRFy8l/&#10;iIDx7jvvDi23cSWECJrmoIKmBdeDpcOhJ0KT6NyHxFNzuV0dNufDkjoANXBoHo+OQKYnLmLipnEB&#10;0vN169eiofeJurDi8z6+FYiBiWKmkCyY6huc9jzNJ6IoxBJVaJD48BQiZvJVNlCwh6r24GxpyCzm&#10;vZptQWoAbxUHvIXrK14AdYHnCwXNwQApxcZ4FURRMO0NS89xH3zrWa3t2VRNSo7KbV/cygblNif0&#10;01S102FFDrDJOVWxXJ6FEFQ2PTQAh1IigJBKTqpqNun2ZJXFGDScFFuS6RbDQEgVRTXYw5h3gJdL&#10;6EUgAZzCNzBCikIfbjg+33xXz+AASRQ8UJRo+/YtN96iM4OYF5qS0BiPxMEiGlnJgaoOTHMBTh1M&#10;IvK7keUdHgrxoxswWL8/h0JH3nmMF/PD2Z48llQOOlK8JMdzlq1Y1tTU9BifMT7sBK/AqQ5Mh9R+&#10;oh00lyWJoQm9ALXzUnpDzt681y0axIsvOE4OT9gHx/MHJifHTasYyFWmISVzmIUgCMIntAFDwmlK&#10;mh4EamXynE5h4+IUJgkdmDXzmdX74Sogwl1X0CS16Lho4Eu5Na1qThZ8RVMsreywMCEnFTdQFCCN&#10;mlB8DfYuYK+Yl9SlRc2JZW25Jc2pnrSQCoErfCYeGSvQJL0oU8PfvJsvMqCkhCwqEfD0i6dzvl8t&#10;le+++14YISCOiLijeWzisBINt+V/8P+iYGuOb4r+wXmpOR48+h4tZPSAxsF13Wb0z7nvLwCvuauf&#10;R5BHtxciVJozqDwyFZg7APjrBX5be1tPb8/RPUd89IlagVMemOoqBAofuAVlQy3Fd0U0UarBxtAe&#10;5/uS/0H/wjQX8NSUDcI0s+KFJcubnDXHJmaHZmeKNb9k+1XyDpddMQ1aQ7CLklWCFAri79XnPnv/&#10;TKmMBEtTdEGsAJgwl9G3FbNcqdmil5JgBwwXhHKtHc1qQW0YY6dkI4T0SZZVhfJDGc4tzIe6PIVQ&#10;S5NbUmlkfIvbmnozLIPWHPQqN0goICnuKmhqJoe7yBYBN04jeWwmX7j//vtlOAlDa9VAEJ6/EaBQ&#10;uEQO641bHZzqhbn6QQ2J06FoRYfSEy2AszqIHYZLhx5QB77HvAEOY7jnHnd49BTBVuM/9NxAx7R0&#10;2dLH/DzxgSd0BU55YIpyH159j0QB0Rc2C+3iSBnFf31HRXeeCi1gTOd+qyOmofNwGwIQVxKb9dhU&#10;OZwqlKcLpaGiWbScctWp2Z7rmbBg6Vx+xv5CpYzwxlA0QTQdaizWXJvZZr46ozu6alnLK+Nn+Har&#10;ha5iZZRZt/esGkvlEBERspAhI01zRG8xnOswOA8cuhrUDJGlZKEzZSxtzfXmkh0ppSnBNB4pQb9e&#10;fy8RAwWEojEtbGhwaueO7bwiV38zlMxxbomiJz6NhmKtOlY1kGkOqbhpbfTdh8vRDmGQHvLIh8Km&#10;x7IPHpIhfUioqodLde0EfCH8RNJYvWb1Y3mW+JgTvwKnOjBF46Ia/DDtTD4NmHgabl4wv5sP+2yi&#10;LKlO2SB24vwMfQO+Ksj6RJkMA9DLjlIXn5VX43Mzyx4bHK3sHxs4YGX2mqxCoOIrkm45vhJ6UHn6&#10;jp2vTkt2uHw6/2apeJFQcWYLmpw7ODz4pXUb93UuluAqCXdzSQEN5vo0zYCSLB4NJGVirWmgEsYC&#10;C4LqmmnP7FDC03ra1i/taUoR24QvSK+47oCwCS9s196DQwODpPim10v/IUJq3ChkouIgBU0R0fQQ&#10;wBTlcvM/4yt1ONk0V3ebO0MUeM5B0tFj08PVbR4iiWvg0dyPAEyKJq9fH0uZTjzmPKZnPNWBiYsY&#10;F+h75mIm2rc0i7fxDe5JVCegItjis3o5r8zb8yhQapypDPBAssUEBeOkcISC8h5MNeHRhEl5oVsR&#10;xG/dO3Vn3i9LoQaEkROoiWm+A0ttybGCwljAOv/OHT/HHwntWTyFPTrxP3rrb9tXFptaQd3AW1IW&#10;AUIKJupRWU1AtgjmC5tOAU0URTf4F0AP6kwCozDUwqBLrrUn9aVNqTWdzUubVCpHkZw92LZjx/jE&#10;NOytoBWIRIgRKhEU0bBIcEyUzfFbnUWaz+tooHA0tOqIcOlQAFoYND0khB2W8T3qxXtkWPRwOR19&#10;KA36KUJMJK3kvKyIZ5xxxqM+UXzASVmBUx2YHt+iN9inw8/SYHfm+an6d+oPCNk3t0/8cbhaFjT4&#10;/IoaRiCgqofynr2uRXxhO0ttHlgxNZqwy8zxK2X3QU3/QmdrTV2EUTCAJYdL0GWmCxL6AtEkjGwr&#10;7UkYTKRynXVAFkqCgnDIk2HS4mqwDPYUDMeS8Cg/wNTfVs04vav17Ha5KxEMjAyMDI3qlmcHiMCA&#10;csQsoS0FM4wxTBRpIO4HGH8nKVIoQ0lFpuo4Kx0XwooKIqwImDi7DlSsSxaiJTlMYHkkCTUXWzVY&#10;9Xl+/ciPZi4dm+Pg546ZQ6WoESn6/kKommOXot8fACYotk4/8/S55318V0L86OO8AjEwHecFfUyn&#10;C9j3D8z+Cuy3oEMtIOtCDXoDMomy4fn9/5Y3C7+9UXCrYmiVp2ZKem7qsufdMZrfPF4pyHpNkjUt&#10;6Qmq7VuO4yqGZjHIEkLNbjKVmihCj17A1vSDbuYtRmMyd/RFOobuY1W3wUBhKLkneFYTqC3XFJ1K&#10;i6R2JLW0XM3YNbE6C8P+QMaAYlUVZFVGEyEM7CQVhp48wwNIRfpL1AZBLmlEMPGNXs/x6tFToyrI&#10;U+IoiXsoaulITmpu9Q6hpRohz0Ou7SMI8Rb+qH6f1zKoKkfjedXT1p8WA9NjumJP+EExMJ3wJee/&#10;yn81Zv1gc39RSgEnwBrVyJMcHubumdbM+/3p1MQkMwuuZ00qUvcb3hjkmuD5kg/ZVC0sVsvjE8WB&#10;yeJAfmbG8k2U/HTFlQLPlZJNDy5ZUs5lkBfWpkyvf/cVImtH0IOsDkM2kafBeSFKXFXYRPnEqauo&#10;83m2Dt25byUCp405LaGXoGZAX4TpiyqrqqKLmECDpA5sFvFXqB4iR8SrpkGh3NWS896cKo+StEgO&#10;viBiOgSAjiCVFiLXUX0Yj5q7HRk3zYVRru/Bj4nI7yNE50f1GuKDn6AViIHpCVrYRzxtyG4rsa/f&#10;vn1GTsPwH1y2iUEA5GcQnDk9+LHyQaFiMrsy5tldr381W9ILqzlyzARnhWHiZMYpgfmuMjZYZPtH&#10;8wdGR/uLI4XsxBlrh2R9yIX9lMBGZ4IH7r9aEFZpkgGEgcZTETxbtkGcwzyB6nHwhvFlQ1BF6NRD&#10;XyWBpSfXygmzmPPNnOBmZD+nSGmIGOBoCc88hXp7wTcBlMjMBfkj58nrFHbEQDU2+VwD3SOlcg2C&#10;nMdbkaqpgWeP4TN56HrcQ02yPOzISBUBYMo1ZZctXxYD02NY7JNwyFPGj+kkrM0T9pSo15VE4b7B&#10;PLpPgBFQMLo8xcCGaa/kLzWH7XJ1erbY+bqXsZVLffgVcKcXeEsRxATUjQfFJbqCWzW2pjVxzrLm&#10;5curZeV3SaPoixjryQpj8tTWs1i40hfT6L3wfZfUzpBzokoIiabHECvBLQ8SAhjZ8T4/6uyDfYGl&#10;aLPJdD6RnoThZ8lhpkXjLkVw6yDZZUxJxz/kwEcXDTHn+BFqiXOpHF+uufAnWrx5yeVj1xMsPM/h&#10;H8EjNVBFeo5HvUUKTBycSiWzuVycyj3qip2UA2JgOgnLDi1nTRZv3zdWpq0O7Tc6hKGCpFGZnVZh&#10;7e67ZcdJvuBK+azTbS4LQBOvhJoeGfnSlDdeToN80lOR4AlshO39w8j3wly1Is14MpTj1nN7X3Na&#10;8CbDs8NqAT7mZH4nJqpSOrTRECfAdgowpZMTHrw6VRdfpBPAVD50JLt4DogRIK8yjfSYYAw6Gvgv&#10;WEQBC2GZp4auGoBzh+pJdiXJRuMgzftrqOW5aGKuIlBP6yLbE77MdeyI/rEgp5v/DI4QDURI97DK&#10;gMYpj/wUH65sR1U5srRhLS3NyWQyBqaTsAEew1PGwPQYFun4HyLUBOGO/VNFUcWOV+FbQCEJ6Rmb&#10;KsXTZgb0C8/NPOc5UIUjB0PMQnIjGvlLf8NBmB+KyEVyRWdI2PPzPf/ptRVCkEw6s0fUC5tf+pzc&#10;leu7tPNWdD5nbd/StCxXp5hZFYMZRUrYwDIZiUzZERwHbr6So/qWxpDiQXsODVTKwwxwQBOQQBIc&#10;IzmtJaeYNlhxpy0nFYpox6uBOIaFVAhYdBQ4VhFWRlPcI2uDSDRRL64tCKAW6AkaWqi5COuQJO5I&#10;QdOhGd5DNJ0sOKAeEB2R081V9JBwwl0A2NTZ1Qm7uBiYjv/VfTzOGHNMx2MVj/4cM4x97Pfb9wgJ&#10;P9RToliGBoC6bpVF+cF3iyNnPP8qZvCBUZE/CbzLI7tb7kULnyaYGOD7U+Lgr4e+X06PuiQ190pj&#10;7jN6XnFO+rI046PMuSeaDw6JsVmXjc+WHtg+eP/g4IQkW2padVlndYsqTRfUjglxSZhaRAImGfEQ&#10;+nsBSoiQSF7KlZgYZ+wKZlWqzvZI9oY2Y5HqJUWPxOfQnItEPnHdE6mdqGuHU+BzSdxC/mhOwTSP&#10;RA0YesgK3ULAegSqO1r+x6JsAjzhVSKBRa/chg1nEXd2FLzW0X/M8SOOdQXiiOlYV+5xPA67HTWy&#10;2/rzefTkMkWDvxyMnii9QJRSe+nzLkhl0JOLbAlYQcpu0g7RBib1EKkKEDKJ4ZQwdMPItSVt1JUq&#10;sPEolIrnJS+7qOUFadZMCR6fGMX/A83ttDC5PaWdvbT9PJjUpZO52tQ6Z+trukeu6K2tbzFBjO+e&#10;UlRZdgOa6QDZOnW9kNKgPnmG/M41wzPSBV8YnS5ZeA0qzA9wZoQe88KhQ7VCjX81UGOeA6obs8xn&#10;c4ej0sKgqZEELljvOTVY45RHHPMIIBWlmjigO+rgjYHpcVzJT9xDY6OsJ25tH+nM5ADHK1nUPMw9&#10;4aIUyAnFGSWBMS2Y60bkNBpZyNaAt99SfhXFMGyWlW+Z+e2kesBTawAtc7a6MnnhxV2vSvvNNAGG&#10;Ck8cMIBsILGInKIISmVWpxy8YHnLe8/S/qRzy3pjS7e1daN37zPkXSmvEpglCiRISI5AC8ICCMpd&#10;Nwzc0KPReyRdElimqdi+7B4v88uh6taKPOkFFnx5HdejG4YfOw4ILMRzMCQmdbWH+In3RtON2Cd6&#10;B9wPiXgu/o1IT89/HN1ZEPwQPEaPqkvu649v/LP+/cYPG+v90LFVgxnnVTkK8GJUOjmX/mN71hiY&#10;Hts6Hd+jsM1hACCDU4ZxbgAKGQohRCHAHhgHcNqmin0LSknxJQVBDIhuYpeg3EZyZ1Wlwo0TvxwX&#10;d1r6pC3MWKClsme/puW9KmshywBoCTAvAVQUJ59FMgSWPKQsvuszTRJq/vCNpR0/yIlTTLQCTZou&#10;i7VqOi2lE76sIkryrNCvOZ5pBTYk5iDLfUEGM4W2FgkzQ6m9RfOa2/LtvX8wpV9PWgdLpun6Nfxh&#10;Vy38HcA8ATP6ZLT9wTOdZrjjHQKMOBYR6UzgSux7NJkh+rMORgsaRzhE8Ycc+tWYRsGRrWGMEgHf&#10;3O2w6lwdFqPADVEezQn0MQCd/nno1/H9kOOzPZ4ViIHp8azeMT42ylw02Cw1YoZ6xIDdJrIKwhw3&#10;gQ/GJVtN3inMfQ/gQAnKqSrbN039dly+2Q0KIKutkt3NVl/d9HeolaGQT/ADATnSQ56j1PvY6D4G&#10;7AJUAjZxZ+3AtRl1iqkVYFwlXzR6X37h897zyqXKJW1slWQ1+67qYYq6atRkpRbaMNv1Pc2rBaxY&#10;VNH1onhKTaJ563o63XFAP++nZvcd01ahWnFMz6ppSrXiCROWUMFAKt/RHcRczEPghHIgODTYDIN3&#10;RiyFsAogRZFT9AfFUXTjsdQhIPOQGoDDkeihPoe580Q/jEKv6D4opkQCkyDi25N3BWJgOjmfDVBD&#10;p4iJwIbnL8QdI62Dp/isBYUAIIXUQ3wiCkVS9M/QNaXZu8u/nxLvR1RjoZ2kWut1z3pt799ogkJt&#10;w3wMMefH+R6MHHdJ8o3vSxAfycVbi/uuT2olJoB8962yaKz808SaV8iCkbarvWL1ihbpRc3iGX6h&#10;1S2i2RjqJpglOH4IQ2EXwRwMCPxE6KE6h3HrCPECI+FK2eT90qJry827HC2s5E3PCQBKlukyx6Yx&#10;Mw6GHmOOAyCJTkbkGmEQd03ntbEIkjmKRPgxfz8KcQ7BqToiPepn1kgN61HSHO5zVPKRdpJQ4FDM&#10;i7mmR13VE3lATH6fyNWuPxcpkRjbMVU7WHGheiTKg4MQ8d2+vySdPLOdSCdkZby8Rb6ZYH08qXJn&#10;5cZt1Ts9ZdqRTNsLep0zrlpyTY4tIuNK5FwkI6KEkJCMl/C4oRRV+yTYmE/fUtrxs7QyHgZF2ECV&#10;Z32h7036yhcxIY3jENLUZguCXdEDszMht0Iy4LkOw1xQoqowAkHxMcwAQxlQOVQxfYFru3VPgoEw&#10;PDU1U9aHq67JwjQCLrxycEyYPSM48wP+OAyQPTox+dzUF9/hL5PSxbq6oEFF10GiHtM8oiKcXkcd&#10;1B4yblqgG4gOi9xd+pb2YSrMwkfEwHQSdsLDP2UcMZ2EjwP7A3sipWJnRALFhh8UcUJioVJzUXWj&#10;Hn5CJQonAphkeg9W7thVvc9JFS2pZFqTLcVFV/e+vo310bwWytnqpnZcjxh9IUChaS4CLIJn7y/v&#10;/WlKGWfhNFK6UlFLL35tYvUrHSkLuyh0v/WtWO4LoiarKSFMeaVFcvn0hH2Wave6hQ5zts0spmyT&#10;JJkhLMLhFxy6oY8QDp7DqBTCfyVIJEotPQ+K7ffV9GFbLDuebZkBRje4PmImRClo56c560jl6l+c&#10;d6LkjcBqQTIXBVBztPhcyNMgwfnHdXgqd5jQqX4sP2rBfb4wJPs2Egl08C4MmGJUOgnb4BGfMgam&#10;k/CJEP4wllBk0UeUQ7PqosECFFOgoaSKQZxRFY6oYs8Hm8z6wz1bKnfb+rTjzda8QtZpfePy93Sw&#10;Hqi68WgfXrsgxvnD5qpPSOKgQIK8m1UPlHf9MC2NinIJqqPirJBZ/SK24o2BqCNd5KGLJ2tMb0qH&#10;wBigk6IoktcsVVfa+Rekg+dXRs/YcuvaPfevmJpKey4k4xJYI8ELZZPMhWGWQv6YUHxKXrJle6rn&#10;XksdYFLB8wJAGVX16Fj4t4QkRiCKCaU/wBNhEoFSnVmKUrYIlHhGOk8JRVgUfUW3wz+zxjfqP52v&#10;2tVT2jq9Hj1VEMDtOxKE8j9iwcBJ2AKP+pRxKveoS/SEHIBUZ7jCtkzO1mS07eP/aCMiZwtk23v+&#10;qhYJukiaiIt6nbvPvu8P4z82U7OOP8ncolbJvLH7sxlxMTkjcc0ikAEtwLw3N+pJIzBwBR0z6djM&#10;ptK2H2TUfoa5535QmxX1vleKK6/xqOFNogYUoszxOEmoVMbMSai5ZU/MeBo67DKqvaL/4Gk3/vpF&#10;ezZdvGvnqqnhu5a1oZ+OcAbW5TJGpcNOitt3QlklohM4UAVtIpmE7UFakDIibMa5txOf6x4JI6BC&#10;oISzDgiU2dVTubnyHE/vDiOAGp9BPaubx6aHYrCPlAtE34mmLVi21deH4Vhw0IsbeJ+Qa/u4nDSO&#10;mI7LMh7dSXiQwpK6KsCYDfuF24ZEv8GxyUvwBedD7bCZbOaMsX235X9UbT5Q86aYZ2ZmO9/S96WM&#10;vEwMsbVgm8kt2xikADTehDYbnR2tuXCSc1hlc3X3DzPKQSZg5IpiFVVt6Zvlla+GFrzKTcAVCpkw&#10;aQqgxTrQolGtZBwLFUHQSRlFWjxVSN9wc1cRB6bktLFkfN+SvQeaZqqKw3TPSJWydoDpVTQ1Crlm&#10;SGy96GiyJBjFRMs9nrqTZaqSXEWLHXeMDHwuiqKqHNSbfBB7VJWLdAQNvVOD/24ESfPR0nwO14if&#10;HgK/GpHWIdleRK/jPwRryOOMhMGX6lBUeyiMO7rPNT76+K1ADEzHby0f85miLZDQiAaub49oWAvt&#10;Kr/qlIqoYrEkgqW8u+9Xu/+rmJ2suLMCK+v5RS9d/fcJtgjKy9ADmBCLRKPBBVFFvxvdJyY5YDrI&#10;a6H0YGn7DxLySBhUcbRZLOpr3iQuu4qFhsa8DHN1PAkpEgBwMNFkRia3qGOtJ2RqaNGTqstmp/Tr&#10;bux1XFjWsQSbFSrb1vZcvGHNKlVusmqKVYYkClFWENZQXgsD2BaoLiTjyOpI8KRWM+0POPJErYau&#10;QEyRcUIcRfwS1wrwatycVKChFuAqco5Wh3JDh/BEfO0WfOcIvqme781/GPVckaOg7/lL+vqOwWXl&#10;MX+28YHHZwViYDo+63iUZ6EdmFTIvQTTLtERG6CoT1wTOZAAYOwKAhA2LOy+aeJaqwWk0iw2szTc&#10;+sK1f9nM1mIGJ+VvUZ8X4qU6RQXJE+muAQ0iaO+Ze50tP0yxgVCp+YpSLUva8tezxRczMc25dsjK&#10;UWwDM173LYcIEv4Gi1YtBV2Vtp01pbJw3e96Zgu+XRITwbhnHehe6T7zCqc6uy5lXpALe11T94A2&#10;juKh9AZ7AsjFMfgTER/kliDuFVtVS00d94Xpfa7hYIow6ngQRxDJBDSG9pI4JyKmOenTCGgaNFOE&#10;NtGPIphq3OpUVPTPOoPUYLgbQVKDOKL0kU4DqTeWid80Xc3lshSZHklUxQT4UV7ET+jhMTA9ocv7&#10;cCenQlsSfDPY71AlmgZ1fT79CXGHEyiVcmWaDd00+osxY19NKQhWKVFsfeUZf9MrnKUyEFJ0IPAH&#10;5ic8XiLOHJEKeB5kSSIGsphbkcGp8oCIEZxhWKrqyb4XS32vZUKOl/nx5HggcI02aH1KL59JpWYT&#10;2cBcNj5h/vAXHSN5cFeSpo6G4diyleKlV88aWRBJSX+y0xk5L8uW+NVmjwaXQ6FO+gECErwJTIkh&#10;7TnR+eCbcr3bXX3AUx3FQN8KVQ/BgBNW1HO5KPOaI63rAstIZVlPvzgA8QirnqbNc9tznPh8WhaR&#10;4w35E4+/8Gge1OGP1tZWeJdzGu6kfO7xkz7WFYiB6bGu1HE+ToDAEl0ppFfiv/jrtAnxTJIyEZau&#10;7f/ulLjPC8to65XK/tW9b29nKzkO0bQA6LyJWYr241xhKVAgDWCVbcUHvpkUh11ou6XAnA6bu69k&#10;S1/HhCSoIwzojEAQXcMkMydFAlXyuYQqTPriueh5+8X/LS9UMSTY0ZXxkj99+nnW81/QD39v2VQx&#10;cNPQdclptoc2JstngFeyKhLGmfuy4tsMBv+eQWOKA0EFg46h6YJYTGXu9MLtnhBqKUibhBDdMpiR&#10;IKHVpR7R1FO5iGbiGFQHl3npwAKoWaAAmEvjFuRzUUJcb8nj50L6BjsBqBrwd09PD3pl8E3yijsy&#10;aDrOn3F8umNfgRiYjn3tHtcjMYWEsbSmw8CEyw1JQsCRBnJF8a7xB/LGQFEb84RpuehdsejvV0nn&#10;JIMs5pTgCB5ckSkTgRNFW54voBTPw6bZB2pbfpjVRpk8A5NKe9ZNLXstW/Y2nJRyNvJOoaAFX+ie&#10;IxEV+QjAosk3cQfR1B+vL37lm71Fk2HOuS7IM5X8c59lPnPDjOQYomYwXZE0ycXwhAT6aVQ/v17s&#10;X5MLm8JJw51Gx4xH46qQNJHeiUaoY1SeYASSMtuUu8dP7HYyOnNqGLaCoAoSh7mYpR4zRdTRwrxs&#10;IX9UX+xGutaALtKlzuNYxKXznzWSQKwuxyC0Gq9btw7jqHCLvvOIus3H9dnGD378KxAD0+Nfw6M+&#10;A09zaM5RWwpEEx+I29ilaOa1YH0Eoliw4DWgVlue2/OWdckrVZajdlwSTZIxE2Y+kaibqu0gk+ke&#10;QEp0thR2/Y+hDDOhRjbhFUFb9m627GW+4FCGFzHtBG14TggFgE18V1N5Tk2gsn/dtVOf/nwzHAKA&#10;MWljppi//4pLrGefXUJpHWOicE4FyaOWkES4PWGGiiEm05Z9jju9QRKaaTSwZwR51VElH86WbkWB&#10;EBNtJ2gIdFRPtoy22y1pk9iUgmUBg6kdvex6ZBPFNwtvXN80l+BFYDWXzc0f2CjgHZroUZDUINeJ&#10;V0KghIAQcojmlqYoxKS6YHx7cq9ADEwn5fOhfYelb02noPWpW5nwF0IRjaralST8t42Z5vNbXrpO&#10;f76IKd/kNgC1UX12OTcNwXe4KS4DS+Wzyv2z93w3KQ8xsYDQpVYIpRVvZUueyyQD/m/UVSJR2oao&#10;LHoojmmkgKFYs9nPr89/5ettFM3YqqYcKFZmXvwK6YKNU7btS3qgJVwMEcfcBFkHBEqSD+dHHTYq&#10;hqrWqku8yiptKunsSDHflSuqbCJfC8Giw5JXQK+cRDPtQqGUabnLyUyGKSSPMnxVqEhXvzXyr7l/&#10;14OgaEUISqLm3sNLcPXgiFP+9VtEpaMbDuenMhwxS4Hr2hs2bCBiiUelc+POT8pnHz/pY1mBGJge&#10;yyod52OwOaAzRMTUZMCjjUdMdIs6x7B3VNNpbbKWPqP5BeckL1NZhv8UTk20SfEo7mXJbS3Bm2Cy&#10;JTxOSrvNvT/KKoOKWIVWB5MJjGVvEBZf6UtgfCiFo4kmdb9wiptI6EiyAiqUCWaN/fr68a99vRWp&#10;IEYOaFq/Fza99vVTZ55RgupHTWIIAakgSe0J8zkuJkdGBJBCTx5m1akCS+xX2u/qXrVJZDeEMGyx&#10;LQPjDpBeonFFMMHue6TARFonz+pNd1qaq6Qhh8CwlQhreChXx5061VbP56If88ysIQKIeKFD46s5&#10;eKorEMAi0QuNfAwC33asNWtWG4bBu/RitdJxvpifoNPFwPQELewjnpZHPmB1mgwDEsmol5WncyTB&#10;Rhl91suuS19yYfOVCZYBJlCzKY906MB6rOQFxCtBvuQx98Dsju8nvL2hWKJyfTWTXPFituwal+Ug&#10;GaICFE9fuCsl7kCggC8aBkXVKdtmv/zNgS9/pVMhmknQ9d2T031/8c6mN1xTxXAWBeijkkIpCNAP&#10;J8H/V3Qwu4nBXQD9dSDvmWBmR0fb7qv1PWgsumvDxj1SeFCX1dCkWVMuDFMQgYWBRXPMqRDIZHm/&#10;lttSlGwly9Op6M1wgKL73H2J1/bqmNWAoIYWkiejdXCZQ6tGmscFAVzASXol3ByXZgt3dnZ0dnUB&#10;7/mE8/j21FiBGJhOwufEHQNoiyUVbFkomHhxPIqaQALJWsHXzuy6SA4QK/H6PoUeiEzowKgGxwt5&#10;QAaLlXdMP/CtnLyDBs3JRqksJpa8gC15M4EAhVcJCq8QbeFRBAQNih2EN0DAr9n/9T9T3/7PZbpg&#10;KRgxIPdPTa/+1KfZlZejZNizuLvoQHoOYNMQSNHABNkSILTCmSFUAlMk1Xy1uL/nlvKKIV8ptslS&#10;KjXd1/NgobAbDbKyA/W4HgQ6xheQhp0EVy7qdkxSt8otW2uyoybmYh9+p64QmCOXDgmLFgRJvMWO&#10;W881mO7oSK5DoAwxuuG9ep6bSqXWr18fqZYokoplAifhej+Wp4yB6VhW7fE+JhIIwOtWJql2dLY6&#10;NgmSg6Hcnj9a8BwQtqRaAg4pAjOBYYglqMpPKKOIgcrM3eW9/9MiHYQ9HLww/dlKetlL2IqXIXVC&#10;vIKGObgokdyJDzUgLKFPGyfkfh+Qg3///8wfXtsWWEywdStwq3bfpz/NLtoIFTdCrTVLV7fqSWRc&#10;lkJ0eCgkdatD9DO2DCElWC2tps9sXn2d21SCAiGhtTlS09SsedbB5itb04Y7EgoW5nfSoCdfVT00&#10;xHgOslAZc6sUN6nvCOQDAWbqNd77fERUB6iFmFVf7Tk2nNaqLh7nEVLji1glyt8QLuHMpmmm0+mN&#10;551HGSj5ysAKgVoSH+9nFz/+hKxADEwnZJkPfZIoewEy6QpLs6LqGRAJAD1oriSk3wEIZGHv2BSF&#10;RKR7jGAMN2qLoyo/VNZkcLmzsvk/09Ze8NiuLNvlQF3/bmHxi0KWpnI4TYLjIkrUo3ByMvEOFARJ&#10;8GwDrqFT5Bvfzn/737NoFcaLEJTdE1PNX/hI8IwzwaST2Ik37p2+dL3luR7yxVDWQAsJJlwMdDDZ&#10;zM9nRw703GSl91mKkExmErDNHAg7t5zbU2ldPDVyTlLM2DWN3DQRxihwi+JOuhh2gPTRt311Rktv&#10;s1gh0cp1BS7JMbEECKfgFy5aUfA0h9f1/OyQ0h11A0dVxihyAvi4eKWAddx8x8PIvMA7Z+O5PEak&#10;EcH1RDaOmE7C9X4sTxkD07Gs2uN8DM/GaKtqCsuQ4TfVi2ir8UyLNq8YDI5NRlFV9DNSCBBNwkDb&#10;yIh6yrsq27+tiwNMswJWq1QFvecNrAU1uFaSDpDVNld0R9ubWHPoEEgBTeN3i7PuN/+j8ovftUpJ&#10;UdNtO9irGKv/67tszQZXTkGujXyLP4KlO7K5hCoHNuWSCvMk26N5vtZ0646h9psryRlPMzJJAz1y&#10;/i6je+jcnNvnk9GR3F0rbEi6WlDy/ZIU2FBzotgXuraCEh2NOqBuvkKY3FkGlS7jtbqwQiBunnSf&#10;mGfFKSfCpihHO5LsjvpLePrGq3DodrYsrJRl2cAg6kERhSuef6Wiwk04DpEe59V6ch4eA9PJWHdS&#10;bdPvcF1kWVXFAABuU0l7CHJoWEWqgndwNA+OGt+hPl0CJoQ7lMRBW83sIXvvt5LuLlm24JNSMJWm&#10;Ja9iS1/MpFzkxUsbm+KPCJUQk9AccMoLJZEVy+y//rvw05+0IUpRE57tjqTTKz/9KbZhQ8hUDb3B&#10;Nmp1CvqH6bEqO/vcs1BPw3wUC3SyIlpyebp1/1DrHbPNewIVIsucbMrCPqNzbG1nZa0QGJYSKIqs&#10;WeVFXmG15iYCR/PBNoXQXEKKIBEVHro0Qk+0pdSAp40FGsIdH60uVGzEQuClajy8maO/F3BPEbnE&#10;W+voXdaTOAi7YWxA34CK0rYdSZae/exng7gHKh1GKsXs98m43I/lOWNgOpZVOy6PIctaxjpTyQA1&#10;K4ISOitM15BvQXI05chFm+++iPDmSIHYgnkHpu//qhbcic0O0qlQkptXvJL1vBECa8AWCTdJ100H&#10;Y7P6Iv4gd1wanIJnMWszX/pC4ZfXthl6IKHvv7I1dJd95hPu6mVmVLyDjxOSMjxXNN0IegA91d61&#10;GEYGmmLYol3M9R9surmYHQI9ZqTTWknwDiR7Jja2V1cgRzQChEtM9WswmtNs8xzR6YNvgQMSmisb&#10;yOMbFUHRgUWvRGTTlJLZFmSR6wUS7MWjCAjwREOfKHriyBOFTXUngjks4rRSXQ/AgyckcNVKFaM3&#10;Xdd99nOeIwCCDxUHNERbx+Wji0/yhK9ADExP+BI/whOAMOrN5WAKwidaRhU3iA/B4XTMYja3XcN8&#10;XT69kipz5GjiHCju/s8W5W5Wa8bWtSpBc+9L2KLXIftzMVuJ5odjI5PrdxmiTHriaB4lcb8SBpn8&#10;66fYnXfk4FYpqV7N9DLBhv/5Xti3EoPnEsxkYo0ZoQdZOJANzA+eFZjhCatXrZfUFATUVmZwZ9eN&#10;TnZWFdIZrc0rzOb2dq2eeK7h9lk0jzdIB7P0pIqkC2LGD8T82PlCOaMkMgGKfmhXSyAeA5WEaM4V&#10;/JrkmJq2O2wZcnRU9bmOAUoqQQ0wJoYEmXPypWgBF8orieGOYInfAEZQVBKQBcELX/hCjGaK2G6a&#10;7xCncifzAj/2546B6djX7tgfSVQRn3PLWFdz2qANifIXTz0wwBq4JChuQipULHSWcHdK+hZzttd2&#10;/leysh1cNRrRvJqnr3o9W/IikMrcQhLf5DoniWFkAAYMkNMI05AZwXJbnZ5ln/5q9Q93NBOG+X6l&#10;Wu7qSH/r+6y9Bcy4LcgWnCxFHMwnGJAi08dgFHTS4cSqKq54VsdI1517On+H4ShSmEsZaX/Kat2/&#10;ZHHh2QkHrBbyRPwBsXoarXGofZH8U5Q1PchUdm8wCik/wLRhRFK+4KuebziuSq6ZgkN+Kdo9QntV&#10;UDHsjaKlgAqAVPif01bOMUmRPKAeKdXlStRx4tLcE8dxrZq14ewNmPpNrp4xyX3sV+eT4pExMJ2U&#10;jyHE9qXULGStGS3FLR2xx6BdhDOTKOuOWBRVZXS8RMeAiibh4b7i9u9rlZ0ymjwCZlmBvOQNrOdy&#10;pjTzRM8nCiqyjMPsN4o+QDmTdgnTU1hhtvyRT1buvq0pAZOSsOgWdvVkWz7/daa1UXgDl6IAhLMM&#10;XommoZBCHMIjaoEBTiKAKooTD1i/3J+5vZSpZBJqKq07Y0p6cM2iyjM0J0sia1BDAlAQg+1EV6sx&#10;wYBbio+CICIvKWwuj/WhcwXJJIQL5NhCI+Z4JsZzNcEfVbMHXL2C6Ma3UJODXAqdLeTd1NAuketA&#10;gwyfy+D4ECYPsRKCJfyB72MiE0w4OTjzWJErOGOEOinX9+N/0hiYHv8aHv0ZuOU1kb3wrNVYluIL&#10;9HpEVTjajwiR0MBxcCrvEOgAZEZm9n3XcPeKEiSKglmUlWXXsKUvYUInNXSASCKTATIbiJIebmNJ&#10;exORmTgxOfv5f1N270yoKnOcyWrBPPP00/7tP9y2dgrYyNsNj8XI3Ma7QJMKHomIxgPkmAU2+puJ&#10;726p3CDlWLPS5WPqXb/XBKq7ep7itfE0kZcNkYuCGJNgLkAW5iC8kEeRDlPWku70+nBPXzihEP2O&#10;klyIxBXewUAlYJctYCImRi2kpsQUQqYArBgGUNHw4fotElHWEzc+ig7LEwm7yc+EcjgXGKRrOhK3&#10;0mwxqiLgK87jjv66fBI9Igamk/Bh8M5b3kPL8aPDSMyZ7EMCKAfoRTOKTq2/VKrix3a/u/N/lepd&#10;qlTFxpytKJmVL5OW/kkgpPhLh+YIEQWHOp6GIeSiclqokRtKYWrys5/LPLhZlVzRtqcdk51zVteH&#10;P8HSbXhqcj7h8zRJHEUte1EnHiGbgmxRCsts5Nr9X9rt3Maa/IyWMyqiMJFon1zTU8Fsp2Zipnmt&#10;DaEW8AjQBD2lGCRxZkyeQmJJ78XzeuS9Fyi3nyPtyNlTMmVgcDqHEoosv/ksPACJPS0nRv1klSUB&#10;PPO0d0PgzdM3rp2sy7rJMAA31OAQK+EnKm6amkwld+7cSXR5JL447IOtC5lOwscdP+UxrEAMTMew&#10;aI/3IZHHW7R1cK8rnYB4Oso6sE+hB6DgSZcnXWVgYnxq2w8U6wbMTQI3VK2wpqXPZ31wfUM4A60A&#10;sjqU/TWKlghW+PA2JEuROnxmdvJv/l9uyyYJnb2SX5sZC565sf2fPsbSrdSuQS8AMiIHNTKLoc+W&#10;rgSETeS2C7AL3Lww+r3Bbw6n7lRbA11NQ8HtFGae6f55V+Fs1UHRqwICCqmZgoEpBGuU0bEwizY6&#10;uBAYMGyB8luwu7TiM5sfWKXed3HL/rXWZhmZY6hqkLRDWg4q3wXTL6K4WBPDMU+fETOh4IoOFAMk&#10;BK2LARreu1EXXJS/ESqBVXIxRUGAb52mEttNzXGOfccdt9dMk2RivAElSuji21NuBWJgOikfWZ0I&#10;IUNcxlZnqppNpXnae6Lg6tjyloJhSEZmx/2/bTPvZfIsqnPTxTC9/I2s502emOCmujSnl6RP9RY4&#10;TGci3/CQWQKripNjlY99om1wTAUpDs/KgaHw+Ze2/b+PWi0tDreIA5q4hISYWUf1O5puELnVgWdn&#10;/qx84EcH/mE8fadhtMEE3PMq/oj1mqUf39h9uSZBAIDZTaCzQ81Br4nqSXA7McEvwT9TAdsVwM9J&#10;Q42vO737vOwvRLUqwxhKGri842DWqqryuIWfwwKKG9dhhjjiLTtUhuVEv6gi/ENTsopVgOIJWlL6&#10;ojSO8jZuRAlmCmQ3QAnYJIoSQiVYsdAgPEWG4wHWA2ne5vsemBwZpWomQjoyOOcqzcekFyCtWEOW&#10;elIujPhJ6ysQA9NJuBS4JKm+VXC/JZNBNYrzzYQMSM2MwNMDpSoYI4JSUQ0Gw7iq07LmLWzpFaEO&#10;GEFPL3XBQSROJm9EV+OGnUgPBy7IM9Xa+/9W2QVduATPppHZ2eD1b0l84ONM03QPFTHMEHCVANoA&#10;ED46wAQPpnHePF5zBXtYePALm94/21bOKTpV1wq17HDPq1Z+uVM+Q1b9Zz37El/Qq45TwywkEUXD&#10;DHrnEAcJLAN6G7L0soF2usHVid1rUrtYogZPOcAUmcdZM+tqJcnMqoAPQBJeMNHaaAPk2i3MMPeE&#10;ca2J+ZYFGOKdJlEzCkclHiphajkPlHAfkiUVCk+Iu1UVlQS0ndAf/IYDd+zYcdedd5aKRTyeM+D1&#10;3wQNKTkPWGMlwUm49h/rU8bA9FhX6jgexxedbJjwCxrhS2smq5MFN1IPTHQjSligQj2NLRm1tRGh&#10;d6qiJJe+hfVcFkpwMkG1jVfNgAFkk8QxjqgZ0v4QbTw4OPiu92oj05pcEYLK/nKx7XWv0/7i7a5u&#10;IH6AoTgegJIfunx5Vww1nwAoMLYE2Z8j2AeEW3+y/9+MJYakaIGYdMvlrtqaV695bxtbCkIJ7Xuy&#10;op5xxplgnEVRRShWE8F86YpvyIh9BMcOwvZg/2m5rR3aNi00JfSy6E5FSG4daJ+a7FulB+2irwUV&#10;JahJGBFMySQfjYd3GwrTgdKvNgGL4DJH/BJYqACDiDnLTexSVINDpucBkTQd7r5Qd0sImABJ+I/b&#10;RREwAacAWECwe++99/bbb9+1cycQ6siP76EKdlFY1SjsHcePPD7VUa5APIn3KBfsuBxOqkeqgUdm&#10;SfDmv3esNAObECqwU58X6BEQONBSpwKrx9BXLT5N7nspk5pIYETZG2hj7EPSC3EeHaAGCwE064bs&#10;wIHRz3y2e2iMyHC/eLBSWvza1ytvfpuXTnN5AuUpCFcIEVH7Ii1BNLnXR2BUY/ae8OZf7vqG0Fyl&#10;2XAgpctyr7PqhUv+rDlYiZY+mviLapfM0qkU3JhmJqZEmPaC4gZzRDmUKYh+hzS6PrUzJ+xUNYjJ&#10;4SUn5s2u3SOtE7XVptDj+paWzM0EQJcQkILXjIiJdAU8KUVu5sniEr+AftyoOAl4AiIhg+MhEyEU&#10;tQJLMjI4Rab/AJPAJUIkXhnkH069txD/xJtCwFUqlgYHhwDXkIZz0ZOPM/AJo/zgw1EoRqXjcok/&#10;3pPEnn6PdwWP5fFUkSLHILiekE2RyL5y/9BtedsSdWxQG50mroyqum/XWu2Zt5zdd9XyzgBJE5Xx&#10;ecmJQIfZYJIp4AHbTb0oKNezmfyBt71jGWSZxB0VB2emF7//b9kLXsSMHFHkVLaz+Z9QC4Hm4V2z&#10;1K1C2Iih35vdG36271NtXRldpoEi04VwXeJZL2p7s85aqI4Gdp4eQBkfucwF4p233pyfHhUUA+CI&#10;AEz2azk9f7rxgB7soIGbqOspRqmYeXBkTU1cUQqRy4E3wkiD3utdY0pLVgFDNKcbHp4k6gK3hcqe&#10;LllX+TMdpSEkeIAtklryVI6P8iXNJTAFsZIKVonncYiUIleT+aknyApphh0vIPAGukhiQFpwzoUj&#10;HwQ4ZbPZ5cuX0zSnaGXi25NsBeKI6WR8INjKkFLy0jzCJOyLmmZsHck7okb5FJp4PV0MK6CQvSBl&#10;FivPXQkzbqAJJhSQTDGaUcntGCF4QmkeXy4bODj6zj/vsKFIkkQHBbThjvf/I3vpq71EEqokbF7I&#10;weu5H0cluDuJmCFO6k3ZE73bpn9zQ/ULqVZNhx03c6en7Ge2v+rq7LtUV4c6CQEckIfcMMFBhdAi&#10;UEC2qKejVLVmZ2d0jMbz3MXNpVXKdZI6KGkwtkzDa3x8VtqZf9602Gtx/xaIKwVWSlYlpbfvQM2q&#10;6RgIBaMpGvNJ7pKQL1Ek5ySFTLs1CYcpor95zwmXCVBvDQIksGQaqQNUBa26EbfEUSkKfyIngrl0&#10;LJoHFdnGRDYFeAUIsjSNrKDyU/mRkZGpqSk8tWEkeNBFssw5jIvFmSdjb9SfMwamk7T4fCtFfXDk&#10;f6RI9/dPVYk2QhFNE4UqGCCLrE4EvzDzjKVNOVWHRojsmLihvoOWOmAEH31Lm27sQO2vP9JsFUXH&#10;BuINlKc7/vETwkte5KoqDcCVSDCkInlBLkZJH3/L0B/5OlJDU5y6u/a/N5W/njY6ZTVXEMq1KfGy&#10;1muenXo1cAtyJigX8EDUyTgY4j8EN/TS0XzS3r64VCohOFud293JrtP0iiJhpqYBSBnMN+8sPm9G&#10;bLUUkhLAogC+cUqQpl4UxSlo4jQ5HpCDJwSZdGbKExEoAo5SS8RaUCvTfJOIXyL9AABFhopS1zQk&#10;bwiWCJT4ICYClHohrQ5LcyRR3cgqylZ51hYdH1FRRE3xOGpiYmJ2ekZCLIYmO6xVhGBxX8tJ2hnR&#10;08bk98lY/mh/84ApEm23yCwlBCp2ReBhGpsfZJHfBSKSMsdT9W3TMI+Ljo4wBZU4HhfQCKcam5qY&#10;/NN/TJjTtkPR1K7CeN9Xvy5ceTWDXTfaU5DFkCiBy8J5zsanZgLzEPiwmjD96+n/vGnqF+0tHY7h&#10;VsQRe6f4su53npd+IQ4xQrT7EnjipVLxjkMa5AjoG0HCJDMPBcKLzus5e1l/i36/KpeQZSHZ89zk&#10;lvF1e63numIHbX/SXjpINBHwMMmuKbDhHV0jim2Io+BvCdqbohlu5YZ4LFSmobfUW8uBQtpJJLUu&#10;WlgYsjYqvxGphCkIHFG4g3dUZSOpZ91GrvGteXDhqMRvPLjCf6QipW/SSAUJoRggCSs+MDB43333&#10;V6u1SDK+oGYXSTMPF2yejOvmFHrOGJhOwocdTR+gdCi62nmlvbu5OYRfGrHYNiFBqCjADvgWKcod&#10;BwfA+iLnAsogUuFYhtkCKgkMduza+/a/7HDKgVfTAn+vF679zGfZ6et8GGpzNghCQ2xEQAo9FfHt&#10;4KRIXIk9XVIO/nT4ywfse7MtUBEEYW1GPJh844b3r5OfrbowsCNa26V2tkjdE+Ei0kDYeGs8YkPa&#10;uKm2+WsJ6wFdLauZNBpgynZyy8SiSXedxdowzw7pHwEOCayUIETuhrdlQQ/aYppLgTLwdyHYjIhu&#10;jO8VPFGzBWvIU80Qc+lsREsUYIHmVmRwSgRLlLjVAZrDEd3mpjdFidzcjR/Y+KNO80ffoT+jBBH/&#10;AORxZwdKJ6Ez2LVrdxSjLbjFwHSit0kMTCd6xRtBDw8+aBtR5IRIaXVnk4ZCObYueVhiHgm69DEP&#10;TrVEbcfM1Azkk7RZABBgqzmwQTOwZ9++D31kpWMxD8ZIwX7HWvmxj7NnPtdJJHAcAIlm89KQJBBD&#10;eAQeGMmgIZVyC1L/L8e/OaA9qDa78EeCZjExvvjNq/9xCTtLDpJRAy4xMnx4L8ck8nGLuoJpjgnm&#10;X9Z2z2z+kmrek4BZHPSWtlSuNG8a7xz0Tqux1sBHlISRTT70COQyHiJrIxNOGfmaqsuVmR410D3U&#10;E2kgFA8cqeyH87pMHIfbpZ70+NADTZFIq6RgNjlqfIjfoHHnw8R5Uwtv9OVvKuKSOMl06Fc9j+O4&#10;yteNz3eI4iiuckKAypGaqnikWS2XKlu3bC0WSo0gKdYQnIQ9EnNMJ2HRudwIcMTraRAUcVMzI6He&#10;v3+0pGb5dhNtUNIwswwkG46WgdvNwiXtGfhx45c8djgFPaMHB/7qPcs826uWRFnNO17Pt7+DWClQ&#10;waBTzwc2GQIlyLgpmcKZcLoAPBHqXZ4pjH9v97/ONg0yDUIj03MsYSL12rVfavUWayIMmTiPxatY&#10;ET9DgQW9RnrJ1ArHSqxyT/7uL7aIA6KRAFHFPGVsymg9552JnhftODjpuDYEj2DEbNHRMG6TZrJQ&#10;+EUUGXXHIeLzPFkbd8KqjPdpoAYJaMYrg4evHaZV311kBEK10prOLu1ty7a3N6WajUyKavxcao4s&#10;DJR4xC4tSHAbd+eQpB5bcSBqREz0PT46hkNtlEbWf0cA8KIMETqD6fyMZVm5XNNcThdz4Sdyq8TA&#10;dCJXe+65ELrUhTQkIqKtjiYRcSvUTA7FDq4IgzbkbuSODY0h8TOlmWeuRpDBH+U7bNuOsb96bzey&#10;MhMZl1g1ZhNf+Hd5xRpSBSGh4vwVmltAloBLQhSGChz+I6aKhWPi7h8e+FSlfZesJiRYtBW9Nuvs&#10;V638ZCv1goAkwsw4sq3jmxnteDA4wGaF1rxEqRYR1R4b/D9/67/rqRlfzSHa8WyzyNa2n/+hsGlD&#10;MslOW7XakfxSedafKZNVsAfocWuS5SnIUzW0mCRQOpSUIl5ezsi7aRdPAWaKBA8Csjy8cXTCNTG7&#10;UxOWdrQkdA0hlgJmSRR1zQBB7ZAyHGa8xPpHBbh5yIgo7oW3iPfmTc7RcfT3XL4Xuc9FwSs3nwPt&#10;BGYrkiDUama1auaackgf69B2Ui6WU/JJY2A6GR97ZCsZ/bbn2wQFfxSpip7SPzHjwXENbV/4Hk2L&#10;hJUaZDmKU65sXLKkCYV4tNzu31l49z+0qcw3a6LnHmBu179/R163xoPOEZpGpFq+zSleLsYkuTe3&#10;+Qeu+Gxc2fT9fZ8yO6cUKeOGU55lLXEueNWSv82FrRK4bEwiQM0dGEHbnZPRjE9/o/AkgbhJQdYz&#10;8M3S/u8ZacREYKGZX/GL0uXN5703MDpDAeGdKil6b3v3utWnLV+zJHSCfHEa3pmkVnC9ilNQfdl2&#10;vJRVWHZg/7qCc2tbNyEzNI+k0qQpMZ7si3YgVUor29OdSbwf8FQ6zkp2KhTKKHrCQLMuQIQUBg2S&#10;u/4p8gDvsE+U4xFnuyNcmouyeLhE/FnU+8IZeN6CR+Q3GadAd+G6U/l8Wysc0hvx2cm4Xk7B54wF&#10;lifjQydTSg5MxNaA8aHczGby7hL72u/vn0y1muiVp6lHcBqyeNeqkjJLzzH8D1x+Htty58FP/uPS&#10;CmYjVVlYG23t6P2Xz7NlvcxF2y92XgBxJGmOcIK68XVd2hOKlQNs18/3fVnuLFmSZUE0OSU/I/Py&#10;DdnLUqxDwZQ6EC4ghEQap4LtG3HzRA7XSRtoOsf9A1/2ZrbImoOeX03JFqf8RNfzlTVXMbndFTFa&#10;IXoETAcgXCIlAw5TPaRnjskHBmAKgebZyVJh4Cufk3bvzmc6v/bad08JmWKI1kCoJRHbIZgKEMTJ&#10;IwfedG7vWrUqhgiX0rbioLlPg42dKNRQBQjc2ek8p8sJMObhiIPwHPrUMYjUlrw9cUEwRZAUARMH&#10;p4gzBzxRJzA+Dq4oJzyH/hJJqSiuWr06mYTNXnw7QSsQk98naKEP/zUe1Z/p9zfxTOSuzVhPhvU2&#10;JfErWwEZRL10cJVEHCGDu8bc2vvGC/v/eNfuf/pYX81lVqXkmhM93b0f/Qhb3OtA/URCIHKNo244&#10;ajUBN05PQa69wCrR3O7d8pM9Xww7TEu2Qwf9ssp5iWvOy74Kz4loBa8EpgC8q58HHXOMMr02nMVl&#10;zo7q9i+GE3doCsaQ4FWlJmfTmRVvVE5/LVPbaY4mB0A+/pc8WIjW5ugGFZVkaMlsKptKwW0zed9d&#10;Ix/++9yWLT0105gcOndiWLY9OIbD/MQPUepDAx6pi/KmVa45GHsCfgwgB6U53hQNHPfJag5vtqm5&#10;JQrr6sAS8d4N0cDC4hzhDl/suT/r+qaopkdeT3XjcCRxKAWSdsoFlqIpj+IovA90w+zff8A0MSGq&#10;LhtYICY4OdfP0/5Z41Tu5HzEjZo3FfA5/UrRBjIxDIjbPGPKPlpqkacgaCLwQtmMIhlFbd/6wGkH&#10;92g1y/HssZ62vk9+li1dFWIAFP2W5x1n/N2AsSE5NQkrqbGjxko7/VuvHfpOpjNwBMus2VIx8eKe&#10;t2xMvNKAKwCfV8dnIeDJoFnkLSpc+AlsA90tCEVW2dJ/+xfalftFvZMqiIEyMZvqPO9tQvsVtmTQ&#10;AHGe/iFEop5gFOJIDUEFL8RAwBEbiFdzR2+/feh/vyv+7H/bp/OGACWErGVyFU/ct+KsPIoBeCwE&#10;BUjWSA4RlMrFTuauTioudd4gekF0xBeIGn5JYoCXiRqdiWT2EFJpfl7ToWTTnMaAr09EK3Fg4g50&#10;/D8+1OAQdSXNWSFIo7Y+P5iZmWlva0fhDkNfosAqvj1xKxCv7xO3tg9/ZgKa6Kf0az5idLB1EG6c&#10;1pvKBDZv+qBuEZ5+EL2CXV6Wtf2Lune1tPqWL61bs+pLX2e9S2BWiSI+zUeheAWCAJonEA3h5R27&#10;qIRV7qv+8Vej/yYuqlXCKnNqWj55dd971opXKQGMeim4QQ8dz3ZQ0Y/sWOjF4YzQSglePpz+3dS2&#10;L/RmRuGDAFMUlM1K7vJFz/wAyzyH/HOjGII8UwiQLK59IJ9yqJhCG0OZAsfbeuedD/z4+97//c/K&#10;G37fWq2IgQEyK1DT41UMNghVs5SWiL1CPx4AFeCIV59obt58cMT0dZQoHYYJBTQWlHhxAVMTiJzG&#10;yiQSSXxRKxyXDURWSnOxzCFBzZx/OM/cIs85EisBTLlxASAJNTiES6SKakRhUdmObA087lYVsm3b&#10;tkHwFaPSCdgzccR0Ahb5yKfgfXI8j+PpCJWviQ6HPkAU9w9NT8AfTUIcBJ6IhhSQ1YDgQcYzI0q5&#10;5lSfaqc/8SEhuxiRBI3dhjMR0h/MyxVrFOJQ/IKzwrlNqYnmXaX/vnP6v6R2jey17Yox3Xt131+u&#10;ky8CpUwiTbKexMvganAqD/IGYA6XZCdguaz4i6md/9MKrkeSLI2pVcdUXpA9+y/dZB/cEGCZGfW5&#10;kBqJmHJgk8zfWDRjXBkeHrrzhpu6+ne23fm79M5Nqop24q4wkYJQaV8uPXrpM0cWpxS9e9JhlizR&#10;ADyolQjmAisMJkdHFjdl2lS0AiJUkl3wbph3ANtfJH1kkk4qJDTNYTgKuafMp8Z8Kem20F6Xf4f/&#10;MuBqzqgax2MmclgJa5YNWKIJnuQ8B90CnoD3u1ANgX5p4KFRMzDuZCAl5R9bfHviViCOmJ64tX2E&#10;M9fjpQgCKOCJaA+BJRm7eOVSTjvhn5gYYgOUkOBgr8Ew2xH1zS1Lsv/yFb+lG5V9kMweBj1xtpl3&#10;r2WpWQVRBUkNEhYbv27yi3cVr5NbNGaX7WBSGe151er3rtI2ioGK8hlGoiBh9PkkOaKsCR8x+o1H&#10;W7QBR2vjX8w/+L128nGSBQRL44rf9rr0ea9hRgsOVSk44g8i+h5iJx11PQxf8qAfkEDau7f/8aZt&#10;t9960dBI6qfXp3dPNmltGro/JHNMsjetXzp95SXTTe1lJWnoJqtVIbxCKodhmw7NxMSoGMVvbv3C&#10;z39hzlbhHFcNAVUUEcpwAsYr5eN4ecebmEql5jijeS67rgOY+wZhVwREUbwU/TOyLnBsx6pRSghU&#10;igbSEX41DseZSD+FiiQf7Ts8NFwqoo9v7hM8KdfP0/9J44jpJH3G8+LASIlTrxkBgXIZ6Z7xCjIm&#10;KAW4iJBmDbj4Dw0cvoKQZrpWPquvAxQUzSXhsRdiK8RO1NBGRXSYJKHjq/Krie8MipuEJLzbMDjb&#10;WlS+8JVr3tnJVsk+Mimqn/PWWe6YwjERcnDw1rwGB5n5/uLWr8ozD2bSGv7pCcbYbFv72teJfZcx&#10;uQWvh7s7AQIhkMKN4yqVyChIQdQ3NDLywM23ts3OrH3wHvOGmzv8MKElMasAoc5Ac2Jq44aZVadN&#10;KQnSgCIZDJTxUCyRPRNQgUp5AAJoBmqumS+ML5bVNllhMNpEqogJLrQYpCDnKm2u9pQkvL0oCiK6&#10;nUAkSsIa6XKd9o6Kb5xYakRYHJt8OB0AnzD9CbDJm+rqt8hNhf7nn040/BfeBjB4au/o4B8g7/GD&#10;ESjXOZ2kK+np+bQxMJ2Uz3XuIo4Uf5FoKLpHDRoVQeufLDoCci3SScMokjM/FDchyRubGFvd09mR&#10;hNkIkVDElEC2JEIXCJE3SliBKY7/cvLrB9gWIVELPCsoy53+hpcteV8z61ZIQsmzHNI1EY8ciXug&#10;T5JEm/hrCKpquwsP/kcq3IUnwOA510vOWl1dF/4pazqfyRnCH74LuRQLKSYaiknAyVtraFrc7t17&#10;xu5/YEWhqNx8S/qBe9vhBYzNK8llzRju6SpcsHGks6umpUD5g+iGll1j+qysTvs4icaTQsSHMjpQ&#10;qk7VcatL1EQHloC8nKCQ5zhGNf265BE4Q103sgwpJE3a5MizgPau56X1ICiqzXG/Xh6nUgSFilvN&#10;stCFp8JaIBK9clyKUIlDEoVPEeRF+R2UD3gIHJ3mhJeRrOKkXElP1yeNU7kn2ydLm+NCpE9eSYa9&#10;P4avUZNYoGE2AQImyQ4TUjWT+8mWYdSuqc0W07bhHkK7AjohuSYEM2L+f7Z8tV+9haWmXbdsF1kv&#10;O+91vR/Jhu0yGZhwZ28xQMZUHyYH3IO9CYIlmoZQYvbWqTu/mNMOCpJiJ8KqK5ju2vYL3sOMla6S&#10;ADHFwxZeFaO6HemVuFAB5uOo57Pbbr+rsGPr2slR+Sc/6d2y08i0ggJjujomhTNnrR249KL+rl5L&#10;1lV4TimYN4ziFpguuydhJB1PArMdqJA+UIEvDED2JBW9WDaNdPOuHfsLU2XXgdkABhkQbsx9bPhH&#10;5NEEmImMLBfy3zzLq6dlUcBUJ79pdB0ZPrk4qe/DR4XzR/VyHZdccjsGfougqk42wbABpurT+fzU&#10;FIkJuPkcj8Di2/FcgThiOp6reVzOhS2QEdhYGI4WTY8MTrAJ0S+HCUtkawK1pScJg2V/mah3tyew&#10;EWGTQr+uSV4pjArbfjbyjan2g4aH7t+R6aJ1QfZPXt7x17qt0wwRcuzFuRBoofCHM0MhRZ0rxHlT&#10;MKaK43eUd38ayRZzDXhCeeUZq+1FTWe90VcX10QM08UNHHzEwUTQAOxkFjXvhaWJqbvvuE+plJbe&#10;f5/4h9+22qaaSEEsGQraaLZp8nkX7D1tuSemHSYlENbh+zIyUfhygi8XZDU1WbYrGA7D/BriRa+o&#10;BFBUOlkpWJJOrFnS3dbW1NbWnEzquiKnwIBzByce3PDXEoaarpo0tQkhVcNQiWdX82ReJG1q5HMR&#10;Bc6FSxaQDAOgeGBUT6gXZnP1CQd1M7t6ZgcgKxSK6UwKgEirwFPb+HYcVyBWfh/HxTxOp8KIEFHs&#10;D8Qv3LB9KEyh6oZpJEhkaiIMikB3Y7thuFOlw/Q++IIL1zaTDwDQBkz2uPDgtQPfms2NgmDymG8U&#10;pGcl3nBhy8v10KD2OjiWQI7De/QwKpdUCmgo4UQMjRf3p73hn5h7fpjK6KKiUbtaxXd7/zy5/Bmh&#10;1OTCEIkeAAgkyTpRwTz0Is060TT2wMDw/s07e+xK1x+vc7fva5OzpD2QTTtM7lnbV9l4Ts1odmCK&#10;oqLtBeYufkLQISNAKwoyM0wsCNXmzZPlUZchcspmtJVGosvQMildVkQD2aXtklGBjHGa6IFRMD0K&#10;HDgXWfD8N9JPhkG1Wq1UMJPz8Es6qtHVYx/Of1N5jVPgru9VTfQRk3c4t2rCmDuu/Jb4YCjyWaFx&#10;B9z9CXkcN5jjpFKUfUMRetppp0XYFN+O7wrEwHR81/Pxn430OCiH468fbJ343XAJs0MkwXCDEkTQ&#10;UD0j6hE9RBMlLwjOlt0PvOKiNOzemNfPtv90x1fURZWqUPQwpyBvLB65MDnZ9pxzr1jUsziiqlzi&#10;uVFux2bGniJhOVpeZJTX/Mny1m/L5Xv1NFprFYRLIwWj+/x3sexG8Df0lhr6xAaVAn0STT/gtlD+&#10;nXfdJ0xOLJ8ZrV37/9l7DwA5rutK9FWu6jw5D3ImAeYskRRJUZFUsIIlWbZsy2EdNmn9N1lf3l1r&#10;/9rr9cr2OspRliwrU9IqM1PMIJiQMybHzl256p/7XnVjAIIiAQxJAOzmcDChu7rqdb8z95577rlf&#10;7S05lorWDXK9OyiHjTfc5G9cNUtOLSn4mvi67EcIxmQvALrwMhx2dcrq0LKxkcLwE8rRlCjrYYgm&#10;xXLAZCgFqHpPNBP9hKZpBpIHjj4JgBIPE2iNACylYtF10GiIh5HJN6AncX1rIVMCS4RT0C5B3u16&#10;UAnA3ZN6T6g9iEsQQISDcgIuLQmXjpPiQlFBXBWLe/t7BwYGcLQlxNbZvwfaRyBasp0en0PvA8IP&#10;ioBIAD0Wsf9z/94jUq5uQ9UXoBElVMAzoVsfbDg8dOtWzbljXd9Hrh08Fj1y96HPB92LvlIJbKaV&#10;+vsnr+otD4F3coPg9rfdmUpn+VCV49UjWKBgnyuhw7wDjb1fkytPGWkSBIW1jM3WZbe+P85fgghC&#10;bG2+QCTY5BEKUcaU85A3SPm5Z5/qXyzlnn/OfejeFQFcyynEKVr6TH+3cvnVxwZHipFtKpqCuZY0&#10;VVPGNE5YYeK8LPSpaCk1lQsMI+2BuopAp4GQgl7dIPsR0XeLciMsnHDuwiGGjH5RiORzgxOyWQRM&#10;AiowNLy4WBRSenHSx9/eiXoJSSQpl1CMw3wnTKkTEEZT6RTFtFIw78UNX5+UzQmSSQC0iMDogfD0&#10;870tWzablnkOvYcuiFNpA9O59TJSvEQ6ANoE4G4enHT/acfhqiI30MkmqS6SDyQQAWkL4VcUhXp2&#10;Yernb+867Pwpg22kW8E+Vhd7ema2DsxdnpIdhzWgJ+ro6rv55jeT9pGghXd88BGZCGiYv2dh+18V&#10;5EOKwfzICxvddXlD12UfZeYaaj0hzaROliwERwm5RCoB+HRL0tFDYwf27lzTqBr33GM9/VyXYZEf&#10;nMrmDW1u47rgyqsnFRPTnSJ4frNQC2KIplBcxHRxXEI+ZWZTFhLESLI8VcvEVCykQQwK+ckBpUCq&#10;g44GCKDQiDsBh2BPBWzDJ7jAgJ06bl3C0Yc8ybkXSrVarVcrAkfIMKAlGhC5HNHqhKywDXBIvoR6&#10;nJbOpFFiA21EXrtNtgg5nAgVk+Kc6PsTMgSOTQL4EKn19vYMDA4Izqt9W64VaAPTcq3k8h1HFI8o&#10;H2Elif35D5/d7UtVOQ96yA0aILo9WKrFCKIgeoxMTOcOn7nuxqd9aycmuZlzgz3lywrl1WpckwND&#10;R/IXxzXXe8/73wfaBMOXeIMu312YDV59ZuaZ/7cvXUXpL4AsYCFSB+/UN94RmhBJQdXk+5oJgCCF&#10;E21wsEy4RiCj1Ailpx97CiYB1vTh3Ne+0b1QNjAuWFUrKZjnWjO3X3+or881chqo+whdKZg0RUGX&#10;BrcjFqFuKBv6SLoL5E3DUDSJRFV65KH3BBpGRzFN9LLooJDwGCqyoZtZJ6gm0zxyvoNKW4tTHn57&#10;HAgSlikJneLFxQUom4AsGNSEZxHKSgASHhAC1xAuYcATiQ5oOApSNuKPIDXAk3A1gLjxV0CAUvJE&#10;nO3nUNek3OmvAw+3Nm/Z3FYLLN8G4H8R2qnc8i7o2R6NiwN5XAMnfriXSAdK3h89dmSaWdhM1HiG&#10;MCbSa7Jq+A3ThzmTZ0vzvcbBiy76fH5u9ZB9Tbo2gPyNKZ4OLTY2teuWa7X3feQXZMh0MEeAzs+k&#10;IQbT3yof+rM8eFtw4IFfqUXWmt/UVt7KZJMrAogWx9wAEiHgk8JcdOXhw2vMLy48tXtfh+v3Pf74&#10;6A+/i8aX2DCwpR24laxc+dybrquZ3WCC5NCJYEMHhj2GTbgCHzgkZxCbAyYK3QUaLAApNUIsSQ00&#10;Dx+geOBr4itmN6RXapWXx+C6SSMwYeHE24plI5AwK6aOOTJEuwvOm6+3MKLkb2ZEQyi0lUulVhaX&#10;mCXweyLSkml2L5ykQGrDhoHUSZzwxhkTKonKHB8nRdW9BJX4LxJaiwu4SJQg1N9AuiDYum2rjFac&#10;9m35VqANTMu3lstyJJ7LIbQAIAAIgA+QQn9l3/S3Ds40UB2LEIF4AYxl0cCBmAbYhVwHuOEWNWPq&#10;Pf19nWUXtEcYezBPQelO9TBg1wPNdOfP/wyV3mjvIJGaD4/9oH7sqzmzjlFRiIzm7a7C5b+pdmyK&#10;lBw4bWxCNF/QJE2ayMn3vAzfExLrHHz+4OTY4c31unXP3eypxzpyEEalYRQ8lbGql185u3FbiShk&#10;kPfYxkjBYk+rRWGB9IdkCUATmiQl3dWTkQwqD+qxyXGBWmK4CJ3GVYGbJ0KJ5irxP5w0+oljBTX2&#10;0RUk46eWAlNz5RPVJMwJKijQVSlogpkK3PNoCJ3AIx4V0fGa0VArKOJxkuCQEkLpxBf0JHqb+4XT&#10;DUTVipUrCl0dbf57WXaAOEgbmJZxMZfpUFxHzFtNxF9peU5in3v0yDOLblU20WCCpl4HQ7YBTchx&#10;ME0c3W6RbwT+kF29opN1sgqoXcQpWliKYgdV/5TZecfPfNCHRpsGphxpPPePcnm7aQYMzfSsa9br&#10;77/6IyyzFdQRNfaToxMa15IMDt4pPNIIbdvdvuPZ0C5um5wqfv2u7nIlq2mujuKceaynT7ruhumO&#10;zqqquNSkEpB8iRqPcfPVAFNVALUgtCPknpl0IZvtUCAbAuFMk504MokgRaRDCTYQmNF3/DPd4wWr&#10;ezxiagETLRelbcjVSsUSJF+gkBAZ8eKaKLHx4x3/dNLXXIKw5Hlf7BWlk+EBkxjt29ff1z800Aam&#10;ZdoAbWBaxoVcvkOJ/IQ7BFBBmhr4Y3ncY395/7NHpXQl0qn1TQkcDPJGWIWhIiE5OuqeZzj2gFze&#10;mIn7aHakl/GqPquXio0rrrx223XbEDfI9oHKM58zg+d0rQrix3a6G+bWris+wKwVEaaYiEQGz0rN&#10;d8Q3Cw7ej8LxsanDz+8ZioPUvied7313JZTSchpEdTktz6xaJV11w7iC8AxxlV0joyI4ltMYBF+R&#10;dFhJEbhCD4kOuCD05a6u7nSqi0QI5GaXzNEleOKI1EydeK7Uwgjxq5cNTHyuOGhp+g8JWiLcTljs&#10;JnosQZEl+VoSBL0YNi3lPRAx4W7kKhcEnV1dIytH2sC0fJtAGE+3b+fQClC0xKs/4o8/5DskFhpQ&#10;2B2XbcwGNS32UxosLrlZEzdL4+wMEjetltbHlNzTVf2YpzluUHPDRkOt1fx1G9cqkisXdx2973dz&#10;8dO6VMYIpbmq7OSv7rrhXzBzHYPcMSZZJw17ImtdilBoYm8sNdzaE89sP7pv70Zgx3e/lfryV9ai&#10;f0VTfUWbsszgsiurt7/5gAlOCcpJO4wduAvA2w2ThREjgVFXApgfQFqOgwK6wNmDaTb4OBTe0SKG&#10;xL0Ac5bKGvhfz9MreBGPRHJIHiYlCRyfJk5eKRzt+C35gnLG4z+iC29+iOTxlB+C3aJRnUSoR5rR&#10;1lgu8xZqp3LLvKBnezjCIlJCYgNhc4vmLVAuED3DzO3/7pv/Ebp7UbeKdDdUbJI5kpEZNk8DcsIw&#10;yga+4QbpILhSLnY4hzQwTa7zG//mV5yp7fLe/8IsULWe3pDmp/Suaz4ebHi7zNJk8c07TMjMlyY1&#10;UUJF0mg5mpiZOrzrgBq4I1OT2j9/c2h2keXgYUemvVOrRqZvu3Eh21+FoCBy5BDVNwCQZvjonUGk&#10;pcAMIQAVFlkYJAf+nPrp0Aqj+D09/XFOS3uaJYHq5tlekqydHDG18Ijuwc/qpNuLpHLUZ5d06FLV&#10;DLwRIay4cT5bpGvJ8Vr/0k+bTk6nfBGXCKboRSHvFZ45uq63bt3aXCHXjpjO9s2/5PFtYFrGxVyO&#10;QyVCJtg2cv9s7oAGCRIUjWjSrzP2rV2T9x2bW4hyaCbz5LjGYJRLDC84Xsbqsm+ovqb5jY6weLEe&#10;dk/PDaQaH3hnT3XXH2chyPZsL/QO1zpXv+ETWu8bmdKgDmCIuxHgEJcFMOLOSrHi+eHeg3tnjh3p&#10;lLThHU+G3/3+IHyaOPlc1rSpay4rXn11Cb6Sqg8JJkKGENKrUIcaEwiJRl8qoUG6KQUNJQ8tkxGo&#10;vulWemZqnZMXNW5NsW6Dohlu0dJkm1upnNjerap8giOnBCaB2k1N0XHg4LCUqATwex4TCYhvpYTH&#10;QaQlmTzp1XvBYcUTcTTi1T/K4wKEZvC9vOzyy0CXLcfL3z5GsgJtYDr33gpcMQCihyy4OdlEw9kw&#10;lYS7g9cl9s3tYw9MVucly0YAJId+7DeATJTbIZRC5gcdo50NGkawcGkqf4Pzg7ePPIu2NVaq2Kzw&#10;6OHczb/yGaYNC+dK+IlTtQ0mkcgHMW0So+VkvbxYf+Sxp2DLtsGtpe++J3z0saGM5dtVzTAO9g6G&#10;t7+z2NVbxgQXExoBxVcgSKfKOSRSNGcKOkjFd2IIvNFrq9l6DRKFMDfLVlfG2G5EdTcXf1M1MqYE&#10;r3HIp5pS6ibHdNynrSkXemlgar6ASwOo4yaVNOmEY4Y4EKHK8eTxJWOck6IkQkyhiqKIiaaBQtWJ&#10;zpWLtl7U1jEt70ZqA9PyrufZHi3R5fBBvXxAQPKGJ40hT+rQ0Avw+dqzMz8cm64pZsOlgXQuOmMx&#10;SQUpIBmlxJ7kasgG5flMif1c74535e6pzpeOzqfK4UCc2xKmMFVFN1OapZldXf39K1d09XSC78ag&#10;ccx82vv8ofmZhUIYDU9N+9++yxzb3wlVuKotgJq6aFP98mvnCp1oXYEoisK0SJNjmLTB242K5+QC&#10;EsMDoYqWtsg1YjgcFCbYwGwxc7SozYaam/VTt07961DNokmFzJsSPSMhhqjKtZDiNCKmFjAtaa5q&#10;yrw5md9klER01ZKMn4RKvBaadAQvfRWP4x017zYFCZTQ0jkiXBoZHR0Y7G8D09m+9U98fBuYlnc9&#10;z/ZoPJPjLbwCoqhAxvtHaIfxRjrOei8w9o0dhx8fL5blTBUDIimZwqgjMlMDOvgwGwLBEy0YDWWN&#10;/cRt2Z0DlaIxcqOkD6qagZYWkLWeg0kEcQnzCXyvu6dwzZVXVuNg7/N7zCDuwGzuwwfrX/ra6lqN&#10;ZbS6qhczBemKK8cu2TanadASRPDORQcv5FOqbCKfQXkee5r4eBmTpjB/zocwHV/mY7v36Kz1lG02&#10;JN3SJDNlZ28e/8VQ69DRdAIsW6K0plSOM9JiBc8EmFp6S36AJOPih+IpY7KEraf4CS9Vq/q2ND3E&#10;6janHdDvSTwOWZnnXXPtNWK4Xfu2jCvQBqZlXMxlOJRAJCrGia/4AHHatIRI9Ecd/2OqAEzd6oF8&#10;/8HK9yF4jJQG0Auz0BCmUMsFzE1kKXSZ70ZeOVwYu7nHel9/2k2D50aEA89IjImzUbDyMX3SR7uc&#10;G/jeQqliGT3Znsw6r8zu/o58/32jNM9Oq6fzUwO96i03H+3o8ZQMbMiBeEQSI06DSQAmtBBpTvsX&#10;PcIkDQA2RZ6N6eHDc1Pmc6XMpGWqUpA2pLwapoOZzA3F96n5nI6YjqSSx61sSWWwxP6Nohex14Xg&#10;UcD0ibeTmhZO5MLFSfG7IIrjakrxo2QE8pJDnSACaKKb+OHSzyKa4s0tvL0FlF6jse2SbZlshk6z&#10;DUzL8PY/fog2MC3rcr7SB+P5BupBpMx22fP7jzy5UNneCI8GVs1F25wNzILXGtrBfLgfBV61MnFz&#10;h/nu/o4eVPB0klknLalcisDdr0mHg1Kdb9fKtbhQGt/6vR/ldj+Lxn8WmYHVM3b1JWPXXz9VyMAB&#10;KhWiDVgDYw3nFa7BRozUwLBKEgeQ3RvN10a3rtc5XuraPWXtCvOBIfei5TYV5OLJdGZh9K1bPjKz&#10;r6bCos4ANY5OE6NVqU9kj62aWZPtPmUochIktVb9RJopATORoyX/iXDshNjquANBAkNJue34XcVU&#10;laY3HqmkgE5w1x0ZHR4aHoIgAQ9ssWOv9FvgdXL8NjCdVy+0iKb46G3gyo/vf6yKTrnIerrm7Zek&#10;iqLbGHsUarbjy17Ndo7dFrO3bFrZYYSdcdyAJ6X4T1wx5YWkCoCPCubb4ttgsREsTuX/+ktrZqdc&#10;2YuHVx+69Rpt1YZFw/BlRUPPsGz4II9kn5u0YV6AZMEBEs2wNJAcOszIzpdnV+wY0/cwMy5YKfDy&#10;Ectai/3Rgfwqfcu7bnkvnvahR+5LWykJllEQYzX7QhJuqSkdIJBqhiBnCUwnYJC48hODL3EH+k+s&#10;SSsFFPQeEIj7LkEHBbyHnJLPOqD+uP7+/lVrV+FB+CF+e169jc6Dk20D03nwIrVOkY+wJAYK/1Xd&#10;xuM/fgxlOBTbJiLpuUZtXyiV1LQDkzUnrM4dfUNGfuum4f60nFFVM4BJm2g5E5ryJCdJZoaAL0cl&#10;j9kp2+sanz76zf+LXVh4y61zPQM2fOQwzQ0ZJbmAQMQEFYPP2S54qEBKGZlQKYVSQ58PRiaPmk80&#10;Ug3ZtHSYBMSm5eSlw/0ze4s/985fXNm1BgwURlA9tf1xZJuGbKFYRoYBS0OmJXFNiwZ/ITC9WLh0&#10;UigkIEZgDbXxcArrlNlfAkcvACZxBMFJCRNwfIsGFAjYL7/8ckzbhMWl8KI7n95D58m5toHpPHmh&#10;+GkCBHCD7BtbZHZmau/+fQE6dANW8eIFN3i+3Dg4W6z6QalcvnLdyneuXpnNgvjxLJrgSPlGk7YR&#10;cRdFTEn1GxFPyCpaVa25qheqC+XSQulY1swZ2SjlobSPQQhk5oSmFqaRAQnVpwArBrgsWy/5+fmy&#10;dWDe2Bd3NhQrbXhdVr1HLWbL+9w10iVvevOtHfkC9riKaU0R2/XMTsgu4ZEAx1oipZq3VqolkGiJ&#10;APIE8uYnoNIpgEk46PLx34JYPy5aEhHSkvhIFPKSH7a+Jus8ejgfRMd00+jr6xsZGabZB9zLgORY&#10;7YjpFdhDbWB6BRb1FTskgQlPc5BOHdq3b35hDrIhD/iCRjQXzbuwUSItkpo3cmgHQXCD5hUV/bzM&#10;leI0ma+JMyNg4oMfRThBo09CN3QsT/E8kO1u3Yfb0+HZ6bwqK6avm3lVwSRIdOEiNiBvN3JrkyN0&#10;m8RKfX5o4WD4Y9a1YGZ12c0aQTZnD/kH0+5RdduqK2698RZm0AxLCMvBOsPg7eCeg6VaFd7lKuVy&#10;S+KlFmYItvu4MvvMgUmgEnyl0DQnnomDs9BangRDSxFJYJQALeqey2aznZ2dwyMjmgHKXhQliAIX&#10;sRLu167JLftbvg1My76kr+QBKcaJfN4ou3vHs0HDhhTIQ7UeM0c8skyCWRPK+IhqJE0LVCMd6AYG&#10;RSqxC7s1PtekGXGI2dgwWOF/9lFlwuQmTYKIAHkKLE5wLLdenasV81YPemMwC5hbEyhGqMDp1sM4&#10;8mxQSh0+pP24kStmcgXSnatSyuvI7l2TmRhw5v033Xbrmk1rAggwhYiSWpEJYo6MT0xOjcOGRIcx&#10;EhoBk265pgD8JDw6UZb9wnDplAEUjgF+moqGcM6NaEiBiJi4gYqw3eW9JE1DpQSjheOlgMXEbZcM&#10;Cbq7uzZs2EBgJDK2dvXtlXyDt47dBqZXZZmX60mIpSbvRZhnP7PjWVgp4fXDnkPRHoKBvC2BEsIw&#10;AZP74HqwYqO/5ehcw44EacvN1ZJIQDSUJaOyuc849jLZ/IeRHYd+4GCGSXDIiXdUrd6UukJ3C8xP&#10;ayjAZQM5aGQnx8wnZzK7zI44A/u20DCD0ezCKv1YZ1jDMG/3rbfePjy6gjRZNNkJN7gVgJnCF/r0&#10;XHnfzj15CxMJIA7ndidNAVMrUDopADmJG2oR1S+2qOIacYGNemNqeqp1fJIjCN2A4LVFpNPsmcPR&#10;ksZf0f5LJuDU+ZvL57ZctKUNScv1Fn6Zx2kD08tcqHPibqgRUUcvkjKQNbv31p06RRjEFBFbY1Cv&#10;L+a0gQnCf5FODXawnKOx22RjQqaUXIPDSWEeJvAxRqgx0VyWCFQ2cA7+QnHghrELs3Ar6PmHsYWj&#10;gQylU0ZHh5s52LOYH9w7W38i023ouYxnVNK1oa76Gmm806oWJDcMvPqHPvwREkuRgx1KfXwWpwiY&#10;+L+Nav2px57IpXOqhomXwEv+X6tl7kUyuNbqnzJEEr9NGCIiqikggvn32NiYODBQZilzRfYDqKOR&#10;JZRALfqHj9XF+XBfAnIn4LikyJZpXXLpJfQEbY77VdwE7cV+FRf7rJ8K0AJhI9+FrL+rC3YoqJUR&#10;Iy2jdoaJSahbw34E6RZypKY/LBABk0eaCsXmRuQ7smmbhsHiOEasOAAvDRNwmaWolpJKxV7jupE8&#10;OomdzsFFhS1ajy3mvjkjPZEfNVTYxCnd4dRN7tFr3Kk1VtDLGn5fLv9T736vaiCT5KPXcHYYAEcW&#10;cXxfg9/B7AHL9DDlToYWFP19J5Tqk4COM2EJw0N0EH1wEBUTb5OfLP0hfg6GGlkbWTCFIYw9p2dm&#10;jh07JqJDrongs+QErcRbXwQ6i2M1qbcElLhQgZvOAE7RQoj0mWNr+/ZqrkAbmF7N1T7b5+KJB8cY&#10;meXyWbGx+I+QuyEMgDgIOBWpMqyPuF0TfpP4xZ6o3qEIIYkhRLsG2mkpzKKtyGcAAEYgJNejXlbv&#10;UDEGDlqnSqFvtmNwpqvHUKQBt3YRnHXv/o704MPK3U9V7z1UfKri1XtXby9Fz5WCWagT4DqO6Ql8&#10;99O5JBZstuwcNYIJqKZh8Ytf0ag7gi7hPkXZpSjvkwaBzDnJm4qXxCje467nqJBBOkSeBhQq0he8&#10;bAZIAjyFYa1eP3psbGJyEtNB+eHo2OjQwYNwDDEkhQdXHJmSfkQh5E7AUKCQiOLwP29Ead9e7RVo&#10;p3Kv9oqf5fMJ4Qx9ZtKzzz6H/Yi/6sg+sDuFTzZlRhyFWkxNEipwuWAzbBBf8uSuGUwkNkY89MA+&#10;xw5G+IGS1hdn9T1apxQdHRk50NM7gXRx/KA1PTYUx2tlC5mfDgSQEQNRtMIwFimqLfTobDCjXrF5&#10;5cWb1r1xZJRGGkT1uDE7tu/h+tgjTMtFnVd72ihNkrIsHfPPcSYS2mUkHUMuCYlAP8HQScaoJhcm&#10;dJirqZrIMNGaBjFWEKoYZQA5EaShAA5cNDAIa1K37bm5+Zm5OV3nBBbP1ERQyEfUCQtL/ABKUa7n&#10;4ka7/KP1nxhOAAuTZjYHY15dvezyy9t1t7N8357uw9vAdLor9hrfP2FSeKBUrVT37NmjKhrK+gkc&#10;ie13IjCJYOB4SCBiBfA9FHU0ieLEv4i3qXBIAj4hTsIXX5pVdmldfB44pM8ARF2ClTY5j1clxQ6A&#10;iLGlRh56+BaUHuBHyi9DXOWiJaZW684FtxbcW3uLK9VjmnOsYEqGBeOD0bl461QwFFkFE5Im+Mnh&#10;kICDGBNayB0B7sEusfXodIl9ydVhIYyJLTR919d9NLKYbjLjDtPGaZou6KTFUtH1wK8LLTlYdQFK&#10;mBIH4MIHSCbyr4QZKB89w33ruKPlScDEzX5pNRMGHD3LmnL5FVe0gelVft+3gelVXvCzejpRSFr6&#10;ef+efdVqTbjsi7o8/dHnT9LikQWRc5zBEakMFc1h3SGASZTnuPcTJ2Qoe4oQooSu7399Wj1g5COp&#10;IstpaAzJg5y2PsRB9TjKm0HJlTQP48YxuDyo+6FiIc6pFzcqM3f0zlySreuQK+i+ldZ12Kd4NHQl&#10;sApFY2DC6682unoktQqOGdmeigkKoQrqHjOiMLeXZkjR0Kd6bMMu3A7NCjh82ArbtmoHVfgGY0iT&#10;Y+MT+vxoAopOEIIzp38h26KlIBabm6lwNpuACd9ieBy1H1OCmwCQwCL+S/6Z4ExETLgB8lX18isu&#10;bzfpntUb9/Qf3Aam01+zc+ARNGqR8x+O4z7z9DMQIvPNxhnt1riRU51ngkQCmI5HTDQ0m9PA9H4Q&#10;MmckTp4f1O3GPQv6RKobSZWLwh2RWPC3BH2ECIYFbjpCLBI1eJeragEv4PBtu2/0n/7IyNyosWhB&#10;UgmRQaajouTt9Kq5aGDnpPPI3sPHFuuTGN9idbzvoosvWZmL47okW26YqnhRqVaZmZ6fj9jhUqWB&#10;zM6Q+q2uiKUafq1XdUfccqq0GKsBeZ1zJoiCI4r/khgHI5pQZiTJkqj2EWfGoSlJ3DgRRxBEP6QS&#10;Acek5PdNYKKR4RyXcHQc8PIrr2gD06v8rm8D06u84Gf7dCJcSo7CY5/FheKB/fuBTaLyLfaqyN1a&#10;LRhJyERRU5NmakVMlLoRTcwfAZMkCp98gJPEGuig97xFLVtW0o1QLrrxvBPCQhPTKQNZxTxOGMUh&#10;Y1MiG329YLtTUSWALW/I1kTHbu2rrs9FJVdbqPuz9Wii7B8teguBUVNygZYOIa6EUtP1CnajoHqG&#10;iaYzrWJHFc/RoFYI7E2XXDMfSH42hTSxR83ZPghyuytcGCpP5MqLEJPzXlpqZKOSPi6bTOoIcmB7&#10;EFNvHwcqIQQQdnQATpIlAcXoE33ZLFy2YIliLE45Hb8BmDQVwES5b2vZz/Y1bD/+pVegDUwvvUbn&#10;+D08L9i/d1+tXkPaQTQ4Z5uwtU6AsCXX0OLCuf8sr6IL+0k++oBzTEQnu3BOidjcwjz6MCTFtF15&#10;5Yb1+f7VB6Zmp+uVyWq92FBsKoZV3FhtKJjmhLEo5SgAD5SCU51Wm87Wp90oA4+4QMlAig6OCOPp&#10;qN5GYwlQkgskYrlpWLkWRBm7nPKrNMFOMo4Y9pVX3liy47oF0bncpWRh2mL79R7WkA4870we68lm&#10;Mikza5mGCniLkEUayAXhvUJ0PrI1zGIhtSRPbtEIQ6kZzElEhyBSM8JuESzhtzxp46w4iSo5U45/&#10;eRglUjlFvuzKK+mxbWB6FXdCG5hexcVe7qdqkk00Q+2pHTs440u7h6sJkyaPRDTQ7JJPhEOCCwdE&#10;NDkmkgXxor0ougOcbMdF6d3x3JSV3bh+06rRQd1CcS1FIiDZqyOACU07Ygs1Z+dMY+90Zb5Sq9oN&#10;L3DrsgV3SoxwgmMBJJQuPEIiDYQ29YMENi/cQyDqBcwBD+15sVT1VsxPX1GbWucXNd0YMwa/m9ZX&#10;vvGWmSCu6yomZXap6XqkBzHrRPI6Mb7/wAHMtYswti504Z+SU8KCFvam1Z6MloWtAYaOI97jFD4N&#10;3uUYg/95uwlQBqhE6yQCp1Z+h++T3I3HnPQ1D7owLhMLdeU1VxNmNw1jlvtlbB/vFCvQBqbz+G1B&#10;wMSBB7umUqk+/+xzGka+EfsiBM/NXo+l4VJTvsj/FV28SxhwBE9kg4Z6XGi7zvDwMGbMdhR6MJ8S&#10;jcJUCOSdwLRnhdMBGW3K6NBF6AFSqtLwjjh+teZOVJTxsj9fL045YcOt26HmQWoJVZNSRfon+1bs&#10;Q+WEcbmxhcEv2v5/+8DTl9gVuxDaRmiFuUeMVWO3vPVJzajrqNQFnbpmw8wg9HPgv2u1J/YdsCRI&#10;SkmljlPHbBfMxIOAAl+YmgrV6UWsksuks2m4r0jQc4lISiXRKU0miBWdA7iIlSh3a0VMTTl4MrSX&#10;gElFQ0909bXXCKBv3161FWgD06u21K/IE2FvUoWJ2wXMTM+MHTtG5TkowilzERpmDlInpnLiO97g&#10;wlEp8RuiahxEAvinVqtfcskl/UODcJGDkgdiSNBK6BSmzjsuhOaEM4CFKGj8hM/uDQIJcx95ctZ8&#10;OvQVV5zG5EztyHRjvFSfrixWnKAc61VZBs5pTGtEduRXr2jU3l+rDO7cocqNhq43sukn3vju7yld&#10;Nd3E5AV0r4DrDhr1XjA+tn3/3t1I1Sgj41N2eSpKsnKaDyD03cgTfdeMvB5THUxpKwvpPujYEaeF&#10;XsJ7I6ETioAm+S2iJMFKCagSEzNFKWH9xo35Qr6dyr0i7+AXOWgbmF7N1X7Fn2tifOLw4cO6BnE2&#10;bStsUuwwoV1ucbcCp4S8mjrtuIslfaIdTchUqVbWYoTjunXEVvEMiHPnYpqUeNDxW3OSC92B/HaF&#10;nkHciZAPz4bEEMU5QisMy7M9dnhifu/hI5jb2/Dimu0tBnGlXtka+O8rFPyHH7AqM7HeeOhNH/q2&#10;OVLVUh5iJo1wIvCcggSX3vDxvU+bABlWj1iNOt7iTMS6App2RTpz9NOETEMvM1UZo7oaNswgSDGW&#10;1q2BgjqSt4ZQC4y9wMc8hQaqboqcwvB0BQpRKKxCjKTipTpKV0HPo02HXPJMU9l28RaKFoUqfOka&#10;AJf5YrRbKJb3za186lOfWt4jto/2Wq0AMCWfz2u6vri4KPo7sMWgkRR/+ltceIv8pi6wpt8A1bVI&#10;VYkMzl2zds26det5HYrPnhMyBBEkiSBsyUcTp0QUJdBPxGiJropGAWBPS4iPYM0UpyHnLs3ZE0ez&#10;kZtXwn5NHUilB3HaptqI3A0bVqnVorKwMDGy4XC6y2YAoFgyyLkWwAmMyunG9NQBTT6SzhzJFY50&#10;ds9aqbLXKODJNBUJHrBDRdsfIrgI6ihNj3TL1SxHzSwyfaLhH1moHp4vTTRCVyto6Q6NiP0QTBce&#10;GEvUeczPn4YXgDxPynlIGQO/p7NL0TRcIlUIqB+aVJotiBYL0r4t4wq0gWkZF/M1PhSPVeJMJtvV&#10;1S3sPugvuaz4JImmjc0TnaRJjJfQJTgWIUgCt2LbDXyuVKtXX3314NAQ5NzCx/rsa+Qc1ZJtK76A&#10;G8nszAwyMbA/sE4yPTfvNHISlAb2jD2/bs2qbGjszXQeSeXKcMQDgaUiasHoF/glyF2GUZ3fl+p+&#10;srP3YCp31MxP5nqCRnEjvO7QPYIET9K12PCg+Ia8ChM3ZdkKdYCOBNhhWt6TU1XVHFeyB+ftA1PO&#10;PMzR00quI+PHpkmVgAD9KoAkeDKAWqJ/QUlRmzQpODMFA/0wiNCASgKfqQOID03gaPwav/oX2NO3&#10;U7kL6gVN5EvImGz38MFDs7OzKZgERNhjnITh1ypUPaIdFn/2ESdBP42gZuXqVUNDw7ph8DvRp7M3&#10;tKahU80FboVs8/MLTz6+nfKiOHR5emQEZIsSUHOul7GDKzuHH5KsbzXYES3nUmnNMCQFiqqMpKzU&#10;5cr4fYu5LynatG5AJW6E+uCRpz6GKcLALp8oIsMk0gvZI1rwdJ/RjCkXc9NJeWUh2nFhacmYKdV8&#10;hGOEZH6Buast+bqUNNqZgqiB0JxiRQo0iceiTA8jqqKLLlqrWile3qQByUsop2RdL6h30mt9MW1g&#10;eq1fgeV7fiRiS+RL+Msezc7OgQ5HWERskQAkEnbTjTIW7smE7K+7sxM+1pS/cIElHYQD09mHSycB&#10;k7jWWrX+8MOPIDck6hq1NJwpohAirZHxETuEcKdzw7Yv7h47YHZ4JDvSNEirohC4staMjNK9+/1v&#10;GZmqDJPOVL7qrZw6+pFQtpUoVF2QRboLcQKYJ7gJULQGJ+BgxtBVaDoj5qHeSHOnZEdCEzAMXcBD&#10;AbQBR7VsHA0rxkWd6S0FeYDVLJgNSxZcQEFYyZKPgcNWrmfj+nXHAyMeKXFbBLI7fuG4uuV7YV+P&#10;R2oD04X8qvPOE1YpVQ4eOjS/uACE4gU7xTDNgf5+qAHS6ZRQNCXJ1nLnIydT5ZzSAtV+z933koMd&#10;97cjkSXnvfAFtdoAT4JQ6Rp6qCo9zVI+yosS3KGY47sWi4dYqS/44SHvB2E+VkzWKffnZrdlShcV&#10;w/JMpJYwRTjOejosOFE+rMdIYxHdIHqSLT0ooRQXyHqopzAfVAnrZmh4CBaZhvwukjwpcizYRUVx&#10;hxxv6EhfNdw1qPto+gMJBQo8klVUGEeGhgd7e2Fehe5nEQrSuYeoGfIYqn1bvhVoA9PyreU5diSe&#10;1nEShG8ZslTiHXYkaBYu+hwQRCD1Ct1ODUxRfO/d94EwAiGP3jo0toFSFpV/iBWoXS8ECPU87qaf&#10;VfIeQhLYnMBUJQiMOBrRih3258fjZ+KCZOjSoLdqYOyGfMNwjKiia/VIc3y1HodlV1lgcQ1DXEBk&#10;BfaV9Z2bzalMSlqIzZ3B6NPmDZYa6n7ckFzQUTA38ChkoxSP5uXFDMlglyqvyOhrc/qm7kwutBW3&#10;RpWAMBwc6B8cGUQOTJYx5FuAsItX5kie0b4t2wq0ye9lW8pz4EAnkB0CcbiqiW7kE4uyOJfqcO0S&#10;Ge+Lzt8W+/NKXMILQQ9gCHtJ3jlDfpy8RQ8fJICE6QnocMxP8FRzRkrNUB0PkgckU1T9hzNmWndi&#10;517bqmhpOadku+yR7uqaFDrlyCTF74jdfsntkKNBgxWsbE7282F52J9+j/7wDebe9fqRNblSKpd7&#10;eHEUuSp8CKBIx7KYYLx1ySQfYpxEDOcViKcqsjbpsslGOLZQk/SUlc6B+gbxVCuXQ98rFHIQsPOy&#10;ZeJ+1dYLLO+bpy2/WN71fM2P1uK4Ew8mioy48aPgxUUxjneJ0U2QTa9gyHSq9SC2WzcQdPgAHCbp&#10;CJeoBk8joQga4GYrwzOJcIj6ThDL0BQXIVTHsE0ZYY6UjnQ9ysTdlt+PKhx0naqp4T9T1gyGjhi1&#10;I66v9GvbmHeLWn6XemC9dtTQakpGMdL6wsyEFjpB5FVtFxNhFKR1EEppuqXpBd2CbCGj6gYAHD14&#10;hjIbSbs9+Vtjlc8fWHy0FBaz/U6qe3rB3r/7ENqX4WdOqRwpJV7z1/1CO4H2il5or2jrekRkxPMN&#10;3kMnJDpNxziBTeJzq5b3Kq0Fave6juBEjXQJEzQlhbAFg33JGxyQhC9NzEAHD04dbZRkITYBVY8r&#10;IL+mSFNM3chKRsHvS7t9mhrEaoopGYbPuiFZGsMwSgiTNAdige6wuDV6PGWxyNIszVx0tx51bimQ&#10;sgDyrjyYbz9yq3HgQCAQy0akp1k6K+cyUjbNTLhlYiifp7NZle2V2Feq7t/sH39g0Z1h2RK6ifce&#10;hcEL0k4qJr5iufCr9Iqce0/TBqZz7zU58zMSf7uXFI6a7FErRBLwtPTzKxoxnXLDAjDNFHa9L8EV&#10;E4NsUYunQIm0i9xGibrbrFBKYZpdqHjgvjHVEwIAGKvEGMMSGDSTTksZKSNI5aI8fuFZZUysgosd&#10;iHIY9KZiDaM+NcnqjOa6o/1Wqi6nylLaqmvrpkodazKFO9Llt2rzl7iHuxzU8pDRuarbgM9dOfLq&#10;sJ2Cm6aqp2QzL2dy4N1pUoOKiNMO5LFAfXDR/fpE8YFqeNBjzx044nsBCplYQ+rCoal/QFSqMPIP&#10;0FC8+nnmL+jr95FtYHr9vvav1ZUDFg2DyKOEAxNWwDzDFJCJ/zFTWMFQYMR8lCxxMke0BDJZ19OK&#10;kTO8njTNlAIxhehLhxgScSF0TXqEZA5yB0yNaeSlfR36YYQ+ijykWuZ4daDk9cJjxWTBoKJdlVdv&#10;zYVXscXh2nhffc4P53VgY72uR40wmgtUP5I9Ct0gSoBkQdUZrFcCqciUQ6H8YNH7xrH6007m0YNz&#10;6FFWAl/F2Csa/YBJ7KRRwKcQDcOcQmuyfK/Vep+Xz9sGpvPyZTtPT7rFslsWNEmc3hIfiRECv6xE&#10;bxVoCnUOEzVPO5tzTgixyFApq1hm2unNeHmVIi2ILA0SkEL+xGtqREjJuhUfy7MDBbPBQB9pVslf&#10;N97oCa28BPdLlZsEs3pvXLnUCG7tSt2QlbbICz0LMz31Ws/s2JVjh9bP7jE8F7oFTEjA0GAoPFOS&#10;pcfAHWZL8oyk74tT3x+vfv9o8YfQsUagmzSwZlSF5G08Yi5MM1ZqZ3qn/YZtV+VOe8naDzibFRDM&#10;F7Sg01PTaDURSCQ+Jd3FHKrgZ1DWskc9JaAsjwdGVHmTVaneZR5SsuXBhRUdjT74wSFS0tFqA2Si&#10;1tsAak3oD9TY6XUf61fHM3qsWbnAsHZXLiuyPnTPcXsmDCuWAl2BwNJE427s5dRgddoYSecHijND&#10;T/14zSP3D0zvzziyk+kpU0twrJHCAlVNRGPI6jBDhvmyRjYusXRosbxnfLZQ6M2nELIBRbkZS2L4&#10;27YkOMM3SztiOsOFaz/sDFZA9A8Dm0wU0JqVwWa4xJv6mxoHJEPCEZcmnohZmcTZ+CjS61o27csp&#10;L61HVOJHFMWRjQwq0YWCMh6adzvdvb3ReMb0JQN4oo37q6eDHmakCNqYqQDfFFWLTFVBec8IaaS6&#10;bzjuJqV04/MPfvjJe35q8fmfPbDz/7n3C6ufeUSH/strOIHjyDUfKksFxTo5LUsmHD4DvxjI41Lm&#10;2SD1F4/s/dbz03U+Cp1QibpieKjXvp3RCrSB6YyWrf2gM1qBFhihg4/U0hToNPtgm4IrkdyRGS71&#10;4aKbFsmZcF+hJltq+49QtB+1fPLSjGQCAHTiQHKAAwVMcWNLC7wR77HuVE1BeS6l1WRtv3MVWGwD&#10;/uESREt44lSopg24yGkQV7o0/So2NKVr9MFHBx59uBN4YvQxbbiq6dm8pdl1K1DsGP18HizpiO9C&#10;zQ9eBjKG4IG9x+CqsBQGk5L+T0cW/vihgwfmEVLh52TyyzwklvB64crN9u10VqANTKezWu37nt0K&#10;LFVyImhCzz7641poJaimhGbi8+D4/F6e2HGzTfA9sLGTw1xHeZMWFVC941ODETLBlgl2ADRTxYTM&#10;Mnoiq07rsHKycra0+pBzkRtZhtyNxE1TofSGOzmSQynW/FjDMXQztAwWXzR+pHT3D9MwfrKyqgaq&#10;u7Lw3ve+6cbLbrSqRvWYFTdkN6V4OkYM42kx1Bfz7VABJFUo5ALMX4xdP7KeXIw/8+i+r+5eaEgK&#10;yHAfxnlk7NDmmE77fdMGptNesvYDzngFWkpOCDsRNNGubSrRE6apSTmRogkwBdNwyoZo4i55jSBL&#10;C1U16jIaXZi7ichGgdKIamFi7Lekh24+PNodbzdyWqxiRmbnrLtqzrvUoBlOgC9w1BH6WlD91xWq&#10;zSHVSzErsoMep1L86mdXBBgB42McsKsY+267aXHzphqrXzVc+NCmkavD6S6nnAkczXci3wkDh0Fk&#10;EPlGxIwIz4QDx+XILUvKZJz+3pHy73/vubEAGgLZR1QG6ql9O80VaAPTaS5Y++5ntwItzWeh0NEK&#10;oDg8JforXqSjfhUYvZHWiaRAInCCmgnJncH8DIy4aTgn+kkiDcjFIyswTZLBFnPB7j69JJkGMzOV&#10;sGem3hvKeQ22SjHiI+SFILFRYWO+Rt0w+ECv3qgqWXf9aLA0a0mRaVl1y5rfvHHhjddjEqcXYVK5&#10;0x95bx/pefugMuLOZoMGeoy5MDyUI4/rPyELgIkcBAqSH/uVOBwP2X4p/Vf37jxQYraQhrdvp7kC&#10;bWA6zQVr3/2sV0BgUwpybLoRHU7ZHHfMbBWxyNsWDBMJK8XYBKRDRD3FmBXughNCOkaWKoiSCN3I&#10;uw2JnGey8UywG/0uGkZIaZ0zjR6HdUtyHSpvYpYQNcG/XDGhNQ9UWNBJvhnrQTm470drnziQiXUQ&#10;TXGuY4+eKb/t9iJ0nr4Hh3MAJFpXMAv9UqX8wUtGr+gycm5DJ/MUitIQFfkAKroMmeyd4AsV2Q4L&#10;MBRvX2D95X07np6AgUFivyuocK7GEhLM9u1FV6ANTO03x6u6AqLUBjQBx+T7GJ0pmor5YGEBTaKx&#10;GP10sHPj8nAKbAiYyGUpQGMbwp7QIDm4Ak/cIOQlMHTLGdFsOtw9nCsxC80s6dnKipI3HMiZSFLg&#10;rOSqAB7FII0ThmX6qUA2IS6Pw84D+/vufyhIhyybkXKpo+lU1/s/fCSdA4yBeEKqGECCYMAjCjy2&#10;KVVmru8MPrg6tzawda8BN3OwS3KEYp2NocjkTBfAmUDHTHMYby6yYFrN/OUzx762ZwGzYAi9QIKD&#10;CsOFwPmXdOLtWxuY2u+Bc2wFiPzGPF4+vQDGB820jsNTM/2h4W7Hu5ITHwJq/oD5G3gbSJEwH5P6&#10;WHRbgkHTWCeE2UYH0zCHTppyRqtab6j6qQh6AGSGEdh0QBQNbwpgJa4WdWnF0Un9a3d3B2bKIPPc&#10;o3GO3XTbVE9Oc7xUHNd0gIiq+4bmm5pv2YqR8jHCJRpQGj+9TrlTRQ/yvVI8FvuOpuiaj+ROQnZn&#10;67BGCCUfrnXygiJVZel7h6c+++SRqrBGQUbJTVIUeBfDsLPdsPIib8t2xHSO7dfXzekgfUtZsH4T&#10;cMMVS00hOHWgYBIAql40loVaPARU8S3NMI480BrELMXoBFb1QHUNOydPWe6BznQomZAR6Efr24py&#10;Z0CplRZJ6A52daR6xEuFkDBJchqNJ1eGsvvV764o1YEXbgdwR5Xfent5dCWOrBlyjQzJQayTmhsc&#10;EufXAWig4WNQ5pqysDj0j2s3P3Dxti/3r/rejLO9gZ+jTw5+UtwR3A0CHzpOX6r44YJkPjLv/uGD&#10;e8qIm0j8ydNQuuEeFAm+bl7z07jQNjCdxmK177q8K9Db1yec5MjBjujvJTQTdcfFGjeu5fw39ScL&#10;isaL4UsJOhsOvOSei/Ici4K+6JnOVFFLoX03M+v2zfprIzWj0X1YoMChxEA/S0xqJ1irAOK8bt9f&#10;+Nzfd09Pw9uS5dNeKI1ftmlh48oFA6qDMPBc9N9BmhkSLQX6CvYoMP90HeozVmvphfu8r832PmXm&#10;p3LZyU3rD2/deDhwig5mC+OMaLwmjSTnZjN4rOZGciUy9zj6Xzx2sMQwGYGvIjCJRh60b6degTYw&#10;td8Zr9kK9PT0JI4rwmzzhKCJlJccmAiM+Gfa0CRYRNk/toBScHCCfCmU/c54PuvsyaejSNXtODvl&#10;bfCkrALREjHoKNnjSGRhQj4A6K3FmDnF7X3gweyuZ/OGwtKGbynlFevCt76paKoBJAAaLFJIBUXi&#10;KBiJgzmSo0CGfy7SRq1hVZ4N7h/vflbOS4aZzhidmbq9RXWH3BKSP7oIuCWQDSdgBx4tckAW66DH&#10;4wZTHitrf/PQgRkaH5rAbevaXrPX4Fx94jYwnauvzAV9XtxXgJmWAQNyih7EWHMx6En8gxmXGB4O&#10;aTd+zeMK4WhHwAQjJ8QdJPXG9z7TSwPeEx2Yb6LqnmxO2B3FYB1mEiio6UH+KIda5MLcMpItlOFQ&#10;REsBXQ7s7v3GV/qhR7DMIKUfUKPFd905QdN+4QxFCgKw3oiyaLY48jnScZOdHNghNeXvCu6d6diR&#10;TcdZpZDSU0pNGWlccoNy289sWjXkVhWvgdyPdA6hF8ZuQLNb0MSn8PY6vxapjzja3z26e4bmQEFN&#10;daJJzQX9ip/uxbWB6XRXrH3/ZVoBytKYaVrUWSIm3vGQKemQA7sDC0mgBDWj8B+SfQjdPBqSCzAL&#10;8AhU7jL+VKe0R88bTPUrXm7a3oQaHMbrgYmiY0CHyRw1LjPMJ2CGo6jdTm3VX/9dOpXWUh0wDThs&#10;yPmf/aVFC0Pr8kqcQeMcvApCRavjeHFoeQzfRhhN56O/JfM0+9pE1/1RdiGlmQUVnXqLK6uXraxe&#10;m7GNDbr/SyvWXMxCrbEgyU6EKZowcQrgIYVBoh6qjzUZAoX5esAeq6X+5pGDJVTmcHao3rVlTqd6&#10;Q7WBaZm2Wfswp7sCxBqxTDqN+XZ8cNtxDjiBJwZ9dmJaS7Ifoq4JutAlG0oNpFdRpGdYvce/N5Wx&#10;Is0vR6Nz9jqfdSiSg6CF7DkpdoHCQHLlnCqXUrZ9yaJd+dt/gICqmDFZqjAeKtbNNx8uZFHjR9sw&#10;ZNwB7AsM6iJBIoYLIrmArNiGz8zZPZm7Jo2no3ysZXtlrTOOnJVj7+93rpHcDOZm+VGjX/c+tn7F&#10;VZpXcBcQpkmQEGhq5HiARughoIkKYhPaAjfUdpSVz9z/LDp+26D0Yu+aNjCd7n5q33+ZVoADUWdX&#10;Z2t8C+eRjlPggCdNTANOrNYoj6NpSeTDpoVQQ2pVne3sNeaYnkN0teCMloJR2Ab4SqBJFQXeSWTh&#10;hAPomHDiSnGfxOx7vjcyeUyVOjuUfNGpxze+obR5k68yR1IU5Huqh3qaFnmRIlgi2SGBAcy9q2PK&#10;c3vS34860YyXh2OvEUnD8zeN1DakMbGTJuHx8U9yVfYm37Vx9I3ZXL5ia5oZuSgcggsn53LM3kQ4&#10;5UUkjKpLEqQJX3hmCo9uY9Mp309tYFqmbdY+zBmtQKGjI5VJkSKgqatMcjkQM2j04HQ1HzxHQ50A&#10;UDQRjrxOJClUO6XprLfTTOdQLytFAwv+oCd1YKYvnHApS6IpJvBNQuCDrrs4FWnmk0+o27d3mvD1&#10;NsLQm9uyyr78qlnMCMckcPIJCCINeBTBDU4LaKw4yv7QJflGdUbdud980OwJ9Wza0NOmk+5cXDW4&#10;cF3K6UAuBqILkzTR1IfBBmgB1uzy9YNdV2TVrNOwosAPbIwYhS0CMkkaF4wILvTDOJqx/Qemqnfv&#10;KzncklfIyClsROEvYfvhZPD6VRK0gemM9lP7QWe/AtzfBNX+/oF+3oKb6JnEgWmaHGppVHvDBDfe&#10;oAK3JZriBK0AgADTlippe99gth4YWUQiU+6aRtxJlgSwNQG2REYgOaHk0U73wwxmVc7O2d/97goN&#10;AwvSsDA50p9Nv+uOSRUZnI6GOxT48IwUrpEnriwDkPAZ2KRWF1MHng/vjfoXdSWXwkTfutZVWT9U&#10;utKqo9cvBcEmzZWC9glMtqex0ARpZIalt24euEyz84GNI0M3gAvEEyCfA0WG4Az+KSCXqrrxrX2L&#10;zy2E+JrswkmnxWEpASZOwr1eb21ger2+8q/1dbfmtXR1dbmOy5WMx5M5Tr/EMOvGPqfR5Uv2K+IP&#10;37N6zUOachANIHFcXwwvrzbWoYlFlhqox6HAn3UQUUHiCFuBjBGHuWrd+ds/75PJ5I1Z0pRsVj74&#10;M3O+ZsKsAPhFAxECLYI5E6wLMJTJt42GgwFTzFsw9uyMvm+ucbPacJzpVG1/sLRuaO6aTL2PqeCv&#10;oYlyoFwCgFEVL0xLYQb9fbLs+PWZD67Pvnn1SCHkGaFcMxp2zCxcJ4YDh/DhVfRq6E5Z1j8+vPNA&#10;jXnEpmkARpBbWAgAkodAj8YZvE5vbWB6nb7wr/llN9kkcrOEBXgAU6PmjSsQieQxFAgpKdLgW5VH&#10;VYAB8kIpSeXH87APQPgT9O6ProblCbQBiKcg9AaFXbN8M8gYHjY6nCtTK7/4uV7fy2UsREGHQqf4&#10;offUrT5bSZEYQXZjyTc8jAPHWPEAWiePWCF0yTVm0kf2qD+SB4uyoQVZh/m1zvlrBuau7qh0qujc&#10;Jd8VVybDAySdkDgFrl6M9Qlf8UCVq4jKHP9XByduqt83Wp/QPHBNMDSAQlMOArTHwAwKbJNRCaMF&#10;s+efntw/JWIjcv1FOEhf8p35+vVLaQPTa75DX78nAOdvIQ5Ys2YNdI+tvrFWexxMbOH+j/SMkjlS&#10;CyTe4EqwP2WFlq65fu6Ye6WNPQ56CINSaEgJvHVxXNDNUBCxodhmP/iGuu9AzurE8cfQUnfnu0oD&#10;wxil6aFwhoMTgwWrOQ2Nt+hdoz5hFuJ5y9rRp8MvRX1VK5PBPMw40HuntvZXN4FgomwP+gFKRVFq&#10;Az1O8AGuKY5SMc4E8BarhsS6naf33/ufPrrykfcVnhyp7kGWFoWuCZoJEk45gEkCLA602Jt33YO+&#10;8eXHj8ELiuzweLcvjkhjD17HgzTbwPT6xYVz5MpR9u/o7DDgAk5dKIJuoplH2OjwuESnK9n78xFO&#10;nJWiUCrw6kYKrWm5erRiJlwBKThKbzwVxL2hhgy1ECMwo7Tsm4f3ph5/MJfJMcWaA2N+1dXzazZi&#10;0hKYKKACmB+kUGjw9RUIjqDYpjGcTLar2tHnrG9qK4JM1iTj3VDvntyyYvH6TD0PlAyU2IHNrgwJ&#10;Jc0IpnNGGwsztdjB1DspyucjO79wrzb3ldHBRpc6/YbeA+9YMdbhVqwIcgGoq3wnqCN5xORhVOiQ&#10;TBYjeXclehyySzJKwCUGwDBc5+uXYXo9Q/I5si1fz6fRyuY0Te3u6vJ9SJQoOALJLZQBcIHDvMuk&#10;u7dZosLWddVcrGRq8fCUMxxATknOKeiCI3IGsGUxkxxGIrt3bmrxrm+sgHFuOudGUXH9Wv+a66bI&#10;j0mkh4iu0G6H/9AHh0AGHt4aghbbmH6afdsemlaz5BogN/T8/Miq8hXZer8aoICIxA0pIBpPwMqD&#10;iQ8jCXQ8oSd4IclIWcFCrvRgrvqdntyUoquykc2p9Q2p+b76hAGjpgCPAhHOXOgeaPwcSc2BVXBF&#10;+NITuydsKNkRK/Cslpzs2lW51/P+aF/7a7QCMBgQLnEoW61avRo0E25cBU5oBLYFAQm5lBCKCGk4&#10;hVMAgHmWr0c9pWBVOR5VSAIOlKByPB5EH4ESqY31mlz7ytcvQ4aGUShMPgQ73bfcfsiweJstGOYg&#10;woQ5+N7KsHdChxya7gAQtmPNPufe11g/lrI6UobhO1JmceXaxeuz9S4ejpE2CieNmp8SQMwEQaaL&#10;2AfApOOx5OA0a9a+l2l8syM3xayUlupimcHpctfWy9722x99u1qe5RVAqEnlEEMWgD9QmWPyC3K8&#10;OCqnCl/fPe0j0gN7hTMkCdfrN2Zqp3Kv0aZ83T9tS+otnJhw27x5MyrrmJ4CbOLCHkILVKpOMgYB&#10;HCzK6Yq6rewNBczyYz0VeoHi494AGWRksJ5MhRn/c59btbDA1Jym592o5v/axw6aaQMTdeNI90EO&#10;wWEOvgGUu0FlBP0SNN6etfC0+q3apkOmMmTIum/b3fNrR0vXm/VRGDhh/GaoVmOU2GDHEqYgWoLI&#10;CVES8VLgnDxYQ+kdi1/qiX/U2dlgRt5LdQdyo15PDV71r5l23ZCp/NItW/TSjBnARooUCRBOQTBu&#10;qLAxgHFcUPTdBxaDHx+r2NBPEfstPBVep7c2ML1OX/jX/LKFj6X4jGAIoU5Pd7eJrlrOgidUN2/D&#10;5eUqfr5J24pckfPFcNiNMrC9hYYIlXpEIiCw4RmHuMnW1E2PPeIfmLCsLHjtCXth34d+qq5rZqhq&#10;MMQkDzc7C4E36aHAZKUjP80035Ubz1hfb/TO61pvnK3ZSrl7atvo4lUZJx9KNR+j6OS6DIVUrAUK&#10;pNwekxwVYY+bBhNOnphKvH76M6ujZzt0KdQLYb5Xl82ac2n68n/P0psRzMG44I61Pe/Z2mW6RcIc&#10;qEI1O5LtEGQ3zgRYpGkNmX1rZ3HRpnQODcC8yfd1env9Xvnr9AU/ly5bzB9AKicsv2HrdvlllyGb&#10;01QdHBH16GMAEmU0IaTcPIAAL4NcTnHCDA16g8sufJxi6h9RMDQAUkotNMP66LHdpW9+c21XNw45&#10;DcX1e28PB9bYchp8VUSz4RCsqLg7jRsPASkunFAQNz3R+U92z1SqMyVjkIGj5yfXDleuzDQGADNA&#10;TTn2bDXUQ3gUQJAJhYANrQA5HCAvZHaeHewt/XXW2qekVKZ1KXpvzc8dCS6ZtN7I5BWYHo7L4917&#10;7M4rN40YgY5hUOgErMeB5sFdDm3JRF15Hs5uRjG+/swkrHghOEgGZpLQEvEjJX5Chsk/4esLWeXU&#10;BqZzaae+3s5lSabCKW4qxm3YsN62bTEwHO4gkGbTHJSkhZezwSCJAtOGXQBoaOrU9RWwzooFL3DT&#10;d1YEDeXzXx7u7GaN2iILnW1bZzZsLJOtHLgbaDXJLAUiJO4YjlK/SqCQc59DrJQZNzsykeLqrleY&#10;XLWq9IaU20mu31Cnk1JJA55gBIEvo80FpTUoDPgkzsjLBQeype/1GQfTqTyDJ6fBak6qHF1Vli9r&#10;RGiRgeASWAqPOnp1+2TpV958Xd4ua4Gcgpe4jxyRTMDB29OM81ial8PtlcquBV6fbJHfnP8Xa9C8&#10;XeBZXhuYXm9gcI5eL+eVyJipv78fikthhIIRSQb5fieYJTI5bGIM6q4HAdlTEhvjoEbmYU9H8rAT&#10;zn75K2saQaRKDVWpr1urvuGm2dCK0S2Hibngu2mr08AV4ADiHhhOOmZ1p/bg0aGH+7q6EbYorpKa&#10;zK0tX9tRGoVek1TdpKFCgx6ASfJk31GRaoJft2ALhd63XHgo17hvNHcU8gUm55lslv3MLFtfli4L&#10;/F419OuNhYgmm0Nm5VHHSRhuyWl3btuUdhyuFoUKHDETtFPUBsi9zOOipv344JhDWnCIpQis0RsI&#10;U0xkdgKv+SdEmRzqLtBbG5gu0Bf2fLssPo+XIMj3fAebFpiE/4IgjSyHT2jioET3QYBR1aNGQFPi&#10;0OABCRHJqWUnq0nBQ4+t3ns46EnHXmkylw3feNNhI5OV0oatYOAK3CRJAwWjOC8FFIP9tmLUx5T7&#10;9w/ene0ZsFkdxXxrdmR17bbc4gg0RlBqkh0loh3SYLqB6kDphJ4RzLYjxyZM5g0O99rfHskfiCxJ&#10;piEIfqORmY1vmlOvq2BupoTZmtLY+Iwcw2eXhlFRZyDmLkTR7RcPDEslGgEj1QKyt0SbDSnO4Shu&#10;eWEQa88tVLdPI80El091AMriuPyUuws3u+ku6JJdG5jOtx18gZ4vhUh8y1WqFfoadBL+CYIs9NyU&#10;x9BPRD6DLzClsoFYI9aQUMkYR6L56IMdeXJ79p67M12dsS0HZjr48B0H+7pR1oPfE4xLUNMPdNlG&#10;k1psRkoDYijL8w+Zdx/tfrynZxgke6h66ZmR0dINmcoKYJiNx0FHhSCJudSvx4hRYlHa9JGrVZg+&#10;11k7tib63z1ds8zqggwLZnIVR9utvHs+vkzyDLQfu3LFU9PVUuCAMSItt2Ij5wQ0xXJvxD7x/psK&#10;YRWJagrmdTi3GC05UCzA905WPWVRzXxz96Ey7k0XzVegaS0MWvzCZpfEG7wNTBfoRj/fLivxqAQw&#10;VaqGgQSO9mTgOBkw37zvnlMuCDwQMVGa58OREs7fYYYKWpJ59ezM/Hfv6uvOBq7thsbYez9Q0fOU&#10;q6lANMnWHWRGkFEiJWIBBlAa+PGh3gcms/sy3Z3kfevX8lOrVhXfkG30hUojhMN3xGttlDxBhQDK&#10;HHRUCifpKr6qlDvrDw/pf5sp9ChmJxQIiK4W7M490gecqAf6SSSblCjSXClMhYqLpXnQ2GCaECLR&#10;XHMJKnN/VGPv3dBlVeW0qwN7IVmAvThCQ4xvcTWpLivHfO3eaejLFQARfpWEjPSyAphI3nBh39rA&#10;dGG/vufN1XEVOI+YymWuaqJqHcIMM3A0UgxQRiNa5kh4HUsLvl+nTn0JcDNUc6f++s9WqlCJ63OG&#10;PvXWGypDK8I4pZMM0qHYBSCBuZegamIfYmyopY51PLhLe1wbgHemL7tOdm7D8NxV2XovDRwgMSfu&#10;jEFx+AqaJ4gwwUjhfkjkWFpZzDqP9Cs7CumUonUguXI9a6y+diK+IvIKGFcHCMXjkZcB0JQIE8Kj&#10;4uIcUApVQ/hhoq3Yh38BNKDVxXcfOXzF9D6FVRwFPTJg9GGQgi/48ISQNZTUt/cdHQeKwsIOIgUh&#10;hk8iJ9Gjc968uGdwom1gOoNFaz/kFVkB6jkLw1odfpOETFBamqqWZvAYIKc33iQHHKBuXrDYNUlp&#10;SBH46IKupL/1rVEvtJhWjNX6tkvnt22tBS7k3WjqQL8t6vCYJgDqmNipiLl6fSr9zKHsA9kVEDb5&#10;aqCk53qHZ2/otFfRfbkTN216BDsgrOHeBihBLQ8KcViCS2NZ+8d9+u5CB4zHe9GRUnNyk/V1c9Gl&#10;xXgNZZlE4RNtzwEUD4K3JbPrFd9rAFSJZEJ5DzKFiQn2F3964L/91zft+MFIOK3GLrk2kUACVDhp&#10;RS1Jc/xoVtIeHi+jQkmadmqyE+mcIOMu8G6VNjC9InusfdAzWAHsvvn5+YRrQpEdw9lk2ZKYDoNJ&#10;Pu+yVTD3UIqT9Hrg5WNHefjh4SeeyGXydhDWRofDm26Gd5yuwusWmklIs0HfcKwgfgq+ScGccWhv&#10;7m51GFhFVWoeBgAAe9lJREFUtpLSfMdw8dre0poQHW/CVRzoQeYjiFEAJSCYkHlRW0w6GCs07h8y&#10;d3XkXbjNAR+qtjzpXDwXX1GPB1hseWCyCNPIYpO0TpSzIQ0l/eSRiXGwYOR+Z3tsemL3v/v31c9/&#10;eaMeXb7nictmjw57kHsCE9WA+X6EMcHoKsbpMVdij00XG4Jyof5efkNXoCjPXdC3NjBd0C/v+XZx&#10;09PT8IYj6Q9ugAjeM4IZTzQrJcliuKRHYlWZBlEOHRrb+I3vKLnewC7Nrhps3HbTfp1pYKCgYQR2&#10;RU7I9LqSxoRLzHZDglTWDxwyHtCHEAxlwU3pi4WRylWF0jrkU2h+gasSmteCiNzn0HrioaeNSXDh&#10;NaCNkoornK+tMA/kc2lMI4DhScMpT9bfMh1eVcOEOUReGD0X6YHCa/8QCEgIp1TTBfSFsapUFitK&#10;YCtejX3n64sf/KlNu/ZkZLTHxLlcduVTu1bPlk1SkBIxVdMlcuulGVCI1eKjXrRjzEUOKswGuMsw&#10;YPrC37YX/hWeb3vz9Xq+oLq9sFarw2WE7NtAyAQxzc9VGzk1MpA5YYCJpHgIJ7BlIRGIpZ6pudmv&#10;fsMogD5eKKXWBDfecaSQ1SI03pJunLwDKKVCcS/QfQvk8mTv83s67mEjZdixyaCYpwf7F67Ll9Yi&#10;vcJQAMWzPHiMK44V2BbMkpBWKRhHnsbUgxQ7siL460K2YeSzoHwkJypV84fs98/KGwPVgNaScAw+&#10;StBTYWxUlAE+mT7kBVWfBiMQER7CNWByjH36D2Y/+ckOt8GyKZbLsnSBBdJgNlzdrZt+SYnKCMtU&#10;T/Njx9dsRGuxZ7gs+s6huUUKlGIMCRZj0rnSkrcTXri3NjBduK/teXRlfIt5vgvp0on+32Crgzyf&#10;Qknj5fhu5Psc4YQyH8n1dM6LWdXINe68ZbrLUBDtODo840KlAhkkvoNdnC6pVTUod+weZ0/pPbJk&#10;SIE8Z873j8ze0F3epMHJBGZMisPUugHmm2l1FbNMUghStFDXFDfPnu71flgoSHoWgVLos9pE0HvI&#10;vqWqFBhioRANvZxOl4GHoIFcJtccyQ6tdIQqXixXJcOQja0zpYMf/RdzP/hWPpeTjAKzOiVF21cp&#10;ub/40U3//Xfe/Y4bM7V5XCH6iDUfuV9MEwogZicvTXXacY+UQX2RfRTJ4GnLcprpgk7m2sB0Hm3f&#10;C/pU43h2dk7X0fwfYy4vNAGcSCGypwtkEPHJpGai7o5Y1mToJdl0prO8ZlPdkGavvelYd74s+SjU&#10;Y74v8j7e6KHC8AjBUxTbdevYntwD0eCiZHqo0aVKQwPzl/U2VuoeWdlCcalEFikRZLTrEYHjqYiC&#10;MNs37PYf7o3uH+xyLQ0DDTw3lCbrGyfca6vGSl+2MH6Aqoc0MwFST3I3MD04f0MXKdXdqomOvFBZ&#10;7wc9P/rB5P/8g4GKA6MDNZPGAOJ6FB4a6l3/x39ofOCnWSaTzrC3XbM5i4GcOGkQ9MAfir5oEijD&#10;wDxdf2D/eEUESNwLipPfXGt54d7awHThvrbn25XNzsxQY4qowHGDAXhgK7FSiBrUBcvTGN43B/8m&#10;cgaYVsz5dRurF6+b3rx10aWcrRH5lQDKaXi3mdjBCGFipe6mZo5mf+wNLgbZBqRCRqm3b/qa/spG&#10;CbyT5qIFmKYARBaLDUxVQl2QEkDNVyU35z3RGz0+kKtJGBccxA3fOFYbmQ2usqUtPvXQ6XyOFE6Y&#10;iHqQ5cjyVERPGD4QxVANRIG9sVyNv/KF6CtfWFlb1DKKYWQUKzUN4cDN16/+zB96V1wRGGkP08hj&#10;/8qNQ2pxig/AhGUdWUoBnyBtQm7ZiOJn5quHbEIshEpL+uUuZGhqA9P5tn0v0POt1WoNG6ofSlHI&#10;CSQpQqFQL2e8egqVfB4x8XYzHjiFcl3SZgYGZ669zlb1NOSUSMQARZgmwAI4/VOnSuQ39IUD2sPF&#10;tYdAoEP6LRU7B0pX9s1fanqWrzigrOGyhOIciQHQZSJiEZq/VM6ET6yKf9jTITOjC3ljPZAm6qsX&#10;45tseQgWBUaM+9IYF5wIaHJwSYGk44HQdvt0qDgfyIWFheof/H9dj93fp8tyR1aDFbDM9pSr/b/z&#10;2+lPfIJlu2AHpyJE4h4FA4Z81UgBVbmQxA2kgaLxBhBoSiDVWNnMPHlkAbouknIlAiaO3hfurQ1M&#10;F+5re85fGXpFcI6ifXdhYcEwsLf5vEsa2MT5XaKwYfHvd6hQPNKANj/w0LxBpiWygqFIYzA2sQYh&#10;c/IxFUCG45KsY4wc0jd03HleXSmO5XYvrD+swogpDrOLA6Oz13TNbdMCC86TipqKQytgmqsFLqyQ&#10;5BJ5SpJnplOwD14ifyXTAadweC5VFgP/aLBlOrzFiXugPtCoxldHM4wcpCDClNCdKwVm7JmB7Otu&#10;VUVrnKI++ejwp//rgL3ITD3OFJiatx3DXtG78e8/G199o2dlyAcOqgdwUxg4HMmYMv7+Gy9V4woy&#10;SbDeqOU5EGnBEBzCLSbVmXx4sQrdgIAijk1Yugu5Wa4NTOf89r1ATxCsESSUwisO8FPmgm8KV7jZ&#10;Lk/dODaRuijqNTBBDqQwBSiAMwQaUP7Y1MBmlliOnLM118LsJlTYIU+kupVva3OHex6ZGX2O9OOO&#10;kyqu7Jm8tLu40oCySKtKMfqAMaMFvR3wfTMMGCOBIGJyVp7vde9bYz4gZ9YzHU12c0W7Z6L6lnm2&#10;CTU7bpsEIYKBHFNlVHeDrlwOLctNo/nFkWuIvtaX6z3//MXef/qchROyZCsNUDWnJGnx3Xce+Pgn&#10;9taopIamOyr8GxTYkeCJxJ9kmvnGTg2Y7KrQBwQwdiJFKHOxSpBGzdTdo9AhkJJClOWE6cIFe2sD&#10;0wX70p7jF9aaRCCCpnq9djw1IS6FhuqSHRq0TDHrM2QAE9kBmKaGAQHUBUeORbaiHcMoXT1GnkQV&#10;e2qrw4N9mJlMDD7h9I+bFoAkypYHuvduUmf74X/U8MuhUkXsJdEQcmxyGH7HcIDDqMsUm815jw2l&#10;D1oFtMpVvaA8XbtszLm1zNbEUYEcApD0KW6MThjqI4abCkzt8IwIcTTfMFVZvfbYYe///GHmme1d&#10;2QLTO1S9sxGyPcM9+q//QuOqy6sKW6jUmQOBAV0rMd0QGOBLEpDiEOxt69fIpVmYR+H6kIrCrRfW&#10;UZqsIp2rR+o9u2chCKUOXi78pkW6cG8X8rVduK/aBXJlIolDiARdZeKa2wyaaCY4XWUIOgmEU06N&#10;M6T/Jgcm1KMgb+JpDWzelGnfCaFtxLhbiAVAJFGnb22qa0dtYDLOOqonpxa6M7vWqMcy5QX7yNTk&#10;0MgKVVPLXgXWbREZhQMbqJcuEx0q+A8O56dSabTEOZiqMlPbPONcWmGjoUpmkgAgzIaCrRL5aHKD&#10;cdI6BqDFwWb53XZ96NGHp/7yj9dUK11GmqWyTFOnVG3miquz7//QWGdPRdUV4KIiNapVJKugskkS&#10;zjGKbOJQ1pPY+uHCJZ2pNFp3oRqnvjky5oS5OH7pyfqzx+aKvC+F2C3qH7yQN++FfG0XyPa9cC9D&#10;TElB6DQxMUFKb8rguLdJMn+ApzJUhYqNyM8gICGDWZpqBFRAlIEIygslOwjmkYjpuCvNYvNVt1Q4&#10;UB19Ns66iDf0are+f3VmbA2qe3CFS2esi7dufcMbb7/6huvqTiPAJAF0p8WOxsa7oydWdxy0jDIq&#10;9F6QnqyvnvRurMr9UDnFIJVwpgiS4KUETOIte9SNi3wrlFNyOOQsSnd9Rf7KF1Zj4FMqF6sWdKJ7&#10;c4rxnne6t79jPF3wAShoJZFAg8cz81NU+6O4h5RJgNfE25tLlH7q2m2W49EMF6StxDLheULkjRh7&#10;YMvW3iLqAwjSaI0SKL9A3x5tYLpAX9jz4bKEOMm1bd9DjkK8Eg3dbd5Itk2bF3OOAsltdOqyEXqY&#10;KEIDnMgkG3vVR6AUSJm9JHySLSKYgtn02NG1j0q5MguqmVqfsn9NevqiWLJcKAhiZe3oIAZVYphK&#10;d777HXfcPrx6Vbm2kJL2D0rfX5GdVHRMowuQB07Uth5gb6lqvQFcKmmKFNRO8H4CSsQ0cZeE45Lp&#10;kn4yo7GeybHyn/zxRU8+2tfdE+t5AE05cMurR52P//xzG7eUicsGl0Q8PxFLMVsoFT3XZRi5ya00&#10;E/s3/JrrQQfRHhzVDXIyx4RfQ/YNPH0owwEYlL/52KQDuwHRMwjd1fnwIp/hObaB6QwXrv2ws18B&#10;agljDG0oZCdwspCZunaRsmGHgl8G4dJtKVaM+hdK5rIHqjqGu62CHrWKwg5LMmYN+CqbzO2YXH2P&#10;piu1qCtTHSnsXt89tVZSaq5Z0aKs4werVq+lhn/ZVxHtyOHWTevfvq1zQ3Rvd/cc0zGOUi87A/v8&#10;yw+yN/U1JAMuc4GphibM5XKOlPLMDgzWddOYwItpdXXDgQndmgd+lP4/f7LNxlTgDh35mBLNakbp&#10;Le+Z+qmfq6npUJ6X6zU9gNoBB6mZcQn6BMg/pxfBc5FUEkBsRHUMXPHgJmBUYZpQc3YVMnYYua7G&#10;6lIZ1ktQgUOyiWyuwYKD8wsN9O7QbOILeRIB3lptYDr7/dU+whmugOCYJicnxRCn5CjNOICsrulH&#10;ACaIeYIuyS3ASBcUN34UpqmwpaClTYY6SPbSB5zK/t6nJ/qekjqRAMVdlUx677bM/Ai6TBRkgYGF&#10;3Cff2d3XNwgGHTU1hCVEUi18p7L3Mz2DzEAjvyLNN0YP+ldNyZuMGIqkLIp2kDkiOIJtQBW2lYZb&#10;g3aKNNdIvqIe5qz9x8827vpeTyYPV8pYMSFneKSzM/j4L81tvbjoNyI1pTtdrokqWwNGvVGEVhmo&#10;EzD2PFVeLOH8IQngjgEpTIPCv2U2+4XDn/yjp38u6PixxiZN9LtAhoAOQt6Fo0FmztisHx+adcGB&#10;EcV0IcuY2sB0hnuq/bBlWAHgEQaiVKsVYSUggibxmXrpOVhReyxRw3Harw6mAFL0vBRokd+twDDM&#10;QrLGnM5ZfVHqLvqOm6rkOg5uzhd7lNiEkxykQGgTgRHJJZdtbQ02oERw+uulnV8Y6IkidxY1sGOl&#10;jYedK4rBigie4IrjyRgbp0IV7qrI4KhnGPOaZMihmN8TsQ3jk9Kf/u/c7r3DnX0IenzdOCpLh295&#10;c8eHfvZAVoMLpQmDFRyH+HE8BuV+8GM6oChSqgGrNRzbR1OdBHk6SCq7oo39YObP/+ypf3XAfzS7&#10;xuodnrRM8FB0/dANhCjcBTSoQELnnmbtml1EsMSv/EJGpnbEtAwbrH2IM1sBREzQVVKLGjI2shhp&#10;HobTwtjUoJhBDFMDHAryQb3PlCxsZJpwCXtZcrPkpm5KVfbqcncUDan1ro7KQPf45vT8CiWwUNWH&#10;D0EY26oGZHGGR4bENAM5WvCOfXt21xfz6SrSRSdM1zNX1tXrF6ORkFlQclInMdFdMopiQDTM6sUB&#10;MMcOKDHkNrJPPTz7d3+1ebqcS3eB7FpQpSNd/el3vad8xZWTKTidIKSiPmPU6qAHCD2MwiQ4RZsM&#10;PkidAJIeFprjU1Cc19WJZ5zvfvbZTz6y+FW/fy6mfjkjk5suZOclD7bjpCZHyTDGFAWEeVArMG1/&#10;uY7QiU8EbXNMZ/a+az+qvQIvvgJCSFksFqGT5p6RS7YZnziARI6iJkgGiCFG3uZ1KEG3EmDKJXHi&#10;3HGAF6eQ5dj1uFZeGNVmruk4trln7DJYI/mSSc9AbflAgnpfZ6emmuhEY9FYbfeXw31/3Z2Cly20&#10;BqnQuDq3+RNrtt5WbUD+CKYJ0Y6J0XUObHuJuUbmhoJgZHjqemZ53/4m+/ZXLoJMU+6Ak+8xKSxd&#10;tCH30Y/uX72RNOlQWKJpDgeA6om63gAt0BZA8+mFGDOFoCfORBgeLIWT9X2H2Y6/fu53v3L496p9&#10;+8I8eloKEprpDBVdyB3MyXplBTacZPJLcy6BcnDkBeM27WOcC5cLXMi41E7l2tjxGq2AEFiiRQ7K&#10;5sCHsdpJNzKTRMKG3gtuqYsvZN1zVpgoXcWGb6BO5imBp2JupZpCumUUF53uYP66jvmrMZ0pjtDL&#10;Bo6YBxwohrnyGy69yYB3QDhX3/dVa+GrlmnBByByFKv3Ldktn2B+p55Nr1m7GjMOAkRX8OWNIO+2&#10;SUSugGkPZFWTq8Xq//pfa5/ftSLbIet5X5fmtNB/x/sX3/yOnTq5TaIdF8YHUgwjSkz6hWITtHUD&#10;bTTUcUz9Kzl4omDuC9wFSmbxae+bf7/v1yf6HpIGmGSqKTNlyBkC67K+WXvbx2/4hQGpoigVFASh&#10;GoAVCgSkEGnBA28xUvZNN6AeuLCBSfnUpz71Gr0z20/7el8B6CoXFxdRfMdE3IQwOU6bkIIbsILq&#10;GzlpU+qCyCeyLHPchr8JOu/JwB8dcuCdbZaXfQ3yb8mNchbiklnImdDMC90jBqAosZEzuy6+ZiPF&#10;Ss//k1x6LM4ZiuyG5W59/YfZ0K1MyYFTx7H6u4f27D8mm0C7ugE8kbIGDAtAniv6yI8fzX3pr/qZ&#10;pmU6oTdgTnBoU0/1gx8v9vYgvcKUAVlpYOi34WFyQeSBX0L3HspvMSBNcxDoqBIsLjUpU7eKu7W7&#10;ntW/UBvcz+A1wDJm2AkNOkI7rWZcFN36vsF/fYn5xizrmA6i7TUcwYpA+SOLU2QNpbkAA6BivTp/&#10;yWi3cUFDUxuYXu/o8FpdP6KDvXv3irY43mAhSO/kdLiXLiRDyKH4/FyiwDV0zGpyPCV3lAL08OMn&#10;ILUhs4THCIjlEJojQBHcsjvjGhpkYTRA7FRouIGyZtvo4MDi5I//LB8fMLRqFDi1YCR16cdY5xVM&#10;6cAkN+KWuadKvVEvlqoGlJBQZqswDQg32K76pa+YDz4ykMsA7WRd2xcE/h1vq99w8xS62fAjhG6a&#10;DK85aNRljB8nSKJaHsbSoasOVUGL6XLgeh2l/akHn2F3lTsOyDlMLDd1Ka3IKczBjBasTdJN7x76&#10;1U3ZS7JsFVwQaN5Lpuuh/Zj7ZHk6QTBCLgATtOcIzaTqzOWrhvN0zhfsrU1+X7Av7bl5YVRp4ioB&#10;1OMc26XZIKRxpiaMJioJQzS+6WjqCPlfIyAhHhxMk2dv1mpmxOAUJ4VgpjVkWWrkOip6emNHNmd8&#10;Y1LNBbIJmbUUkVduZJe29nrTj362OzWpylXXBWW0obDtY1H2EiZ3U4bEezy4ZCpes2plVPcwJw7g&#10;ZMW1dRMTjX/4Qt+hAwOdGcwlKCrGvp4u62c+OL55/ZyCpl5AJcSdmASOGA6MGKwwcUHotaVGPmEp&#10;BQlS3ZibKjz5LPvGIeu+YHAxzjPNSplKyooyamlgU3TLB9b85tv7f7abrTdYH82YInc81pmROp0K&#10;NFw6nPOQzpIAyqX4UJaKsjlXgyeKgPTjtwvJCaUNTOfm/r2Qz0qolhr1BsENb2bF3Gzic/lFi52G&#10;GIHbWiOhomYQjHVC9kYecVI8Gi2OWgYJoUG6xHAJoMiBRnmjZUSSa4p1wLUaejfUPjgIRplsGmq4&#10;h77aJx/Tmd3wc4F1pXnxL/iprZGUF08GVRLgAB0teI5CodDd1c1gO+n5/Tuft//x79cvLuaNFFrn&#10;Zi1r7qJt2nvee2RwsAxU4lQ0zhQ0FFc6IK6BqACyAI0qiTwC9PRSyXh+v373buveWs8hrRvCBppK&#10;BZcUo96VmVtzmfG2Wzs/tp69IcW6qBMQvt4Ek2RZbslsXQ45oQNzYe40gPnkiMioTcfV8osNiAiW&#10;InkCUglOnf9CgjYwXcgQcK5dm+iME7Q3JjVpGgpNXLuUNMct+ePPBZf4lIx5FFGN+EkUbsqg5x5w&#10;ApNs1wJfrWAYLmpnACaMcwLF3LPHY34Gnkf1nH54MPOEmXoG4vB6SUl13Zze9svMvAh0DxFBohMW&#10;AEgdeOh9oRjnkku2rEFd7Mvf6/nytzcaKtRDtq+WzUL5g+8uveXGIzrceFU9AMMNEIEG0wYHhFIc&#10;fQ2pNvnYgaFWmR43jNJh9fE9hS8sDjyu9ISKlZFlU8IwlpqRK42uqd98sfPe3NEVmbgAWEUsSBDH&#10;B7XQ1ChKTtmlK4e9uO5h+gEIdQxkiOGZiYuG3UDm2FwZHuN8VZrJ77n2Yp/d+bSB6ezWr/3o01wB&#10;QhaezYH2Fg+lmbUU7ojcLRFYtr5tHX5JE13U584OZVXF90zqrwvSGJKL7UoPD+tqtKAqkxAi1jsN&#10;dfqy/qdXZMcl1/UaWnrN+9m69wZKlyspcFoisxHqjcXIXYYZABL0ALISSHZ2fH/hLz+7bu/OVA5+&#10;u1FdjuYvWjX+Kz97ZOXKBoRMBitpkq9rZlyJ5XocmbJXUN2simFPNBqcPE083Rs3dj3X+VcTa77q&#10;DMPfICPpcdWEGCHTuXD1xRMfu3LmY0Nzm9OhrcT+wkKFZNyQJiBQorGWHCQx8pexq9cNZmxdl1Jk&#10;w8RCP0YUaCNMdLxwqlKmwhwPKumD6+bpMKf5cpyzd28D0zn70lyAJ9byYAIqAZ5QmqcRs9TbmsRN&#10;SzvmeDjQ7KFrzcfm4ZUS1jfr/hDNqyShIXcA1xG2iImVHgYwRVZJyc/IuSg94Fd1uTEkr/nXbPWd&#10;TLJg8EYyBDL7J9km/xJJFFwkmd6oaF+669Av/4ahlKIstJDB3mzn2NveVX73T5UNzbRlM0wbDZZH&#10;hBR5PkvrflqFOYlaQ6dbAFY8yqGHbjL71LNd/7Rn8C57uCabmMqSijRN8tLDUxddvvd9W2Zv7na7&#10;wbMHLOs4WeR842N7abYKMWg02aCJLEhh/bzJtmbUNPyBwS5BT0XuCSjQeVCSz9tu6YQ3iEjszv8U&#10;rnlR7arcBbj/z9lLEg1xQJaxsbEANtlkosu3ouiwEIQx310J09RsoMO9WnuOnNloDkrINGPeRV8v&#10;yGxItHlHGZpXUKUj1seTIh3j2QIJRHOqa/Mvy4MX+QwqAQtJEh+lCZsAau/HM1ASBUeTiYXF3/10&#10;41vfHbLSEH9DxHhozTrtre8oD44UUWJT0FACTZEGSgtoCA9NGJkgeSTnFnKNYrACmM3s3J96YLqw&#10;y+8uyxiLKaupMG/WOrPzK/uLl/bVL+1we3AUtOPStcLUG5eh+agAdHf1q5oFfko031CLLh0SQKTO&#10;1sq7KosOhjJISANVA94v0J8TnRau6ugYTbWATASfBOYJtJ3nsVM7Yjpnd/EFe2LAn3odG592EueI&#10;W/U4kcwtuYlvmvld8gsiw8EuNQZldzVNBSBRAKAJeRSUA8AJsOWwO6qp0pQ68HBtwz9PbXy4Muqx&#10;tCQZaOYAhJGXLenKqWmEtr/fUJ98cuq3/rO2Y2eXpjuStJDuSr3rA86b3nSsM1eGzQmegJjswCOr&#10;NyCKBhcnpGwBuR7ACMWu5iYOZu89kL63Ongk7m9gDFMqyuTL/fmp1b3zW1cuXj68uDld6+WDFNDv&#10;AnKLhFlodIFAC/6b9ZrLyX7SR0BKSW2CoJhiqMvZcHe+7kfM0ICNGJiOxxtARgVdOPqBeXgPkDj+&#10;xDW7QIKmNjBdsPv/HLwwkcohd/M8QATnvJO/9EtTuePQtLStV4RU4v7oZkOoYnqVdUbYEzs6xpZE&#10;vg6DFDSnwSiXhoejsZbVtfhY3P2cdt3nnjp412M7qzQ1XJj4w90btBTCLltGSnTfjw7/2r8ZKC5m&#10;jNS8rC6Oruz9vT9Qf/4XZtIZm0YmBRivhDY1oApgxcPMSwR6EBkEEHm6jfT8VGrXXvOH4wM/DIfm&#10;EZDBKSXrdObm+3tnNo+UrumrXpZvDFk+yHoHYRKdHHUng+1GswqU6DrgZn5+pgkn3DYXVUqkppBE&#10;+GxVPgf3cuSNaCHGVE4yh0IBEq4DhjpeKnFCigdJSYcKJbbn4Ot+BqfUBqYzWLT2Q85qBSqVShII&#10;vTA4SoBKYNYSvvtEu0b4w6GvVYv9tDd/iRV0MDftIvxANgdSG268mD5pwdQfLWse9JSYjRt2fme8&#10;/kd3PbFvuuKidQQVLgVMU8wWi3Of/j37U/99VTYfRrX5MOh+z/sGP/27/toR+JzccM31IVXl0Y4i&#10;aQ7kT4oWGRpiJeaFBuycooZ68Ln0D/YP/CAY2Z/OIi9LSVEqXensn9y8Zua2keIN6XoPRo67DDNY&#10;4IwiGSF8NjFKk3SaauyocjGk6UxRtVYKA6rsUWJJrixchBCBap9ZpR7px+DwSEcfnhM3bOgrqTuH&#10;hFLlegOxFK8oNlftrF6Wc+vBbY7p3Ho9Xg9nc+jQIdeFkxIVxenv/UnXzBO3F+pxmsIBXoIiKRQY&#10;JfBJaFlDba6wEKRgahRSn4qadjOS5IPCQbqG6EL1tbJuww/SUdjzu4/W58OBns6MrrDtz0598vcL&#10;O/aaFgr/XnlkoOsTv8HeeiNDvY9oIFWxjOrMYsNuYDAvkMyi4AmxDoZhBgv60b1ddx/uuT/omFPS&#10;mLGShslJfn7l4Ph1AwvX5p3VNJ6AphTALdyJMTGc7JfQQwL3E5r9GylBgJ/QaCc09AFNJcvMZlLg&#10;vyDtxj2d0D0UzT3k7Pti9dnPHIg21+E7LuWQRWKAXQYDMpHT+VKH7123otuASJwPLeYLKZYtqW+e&#10;1++lJQZd5/V1tE/+vFgBXjh69JFHVJo/yZtReJhAtxb/Lb7lxroidxPfIrJIdExEbtN3FFVAdsni&#10;mmTNqoXnS41KqlCTNClwdN30YVmCeSag2NE/KzmwakOZDfa7Kcfvri7825mDE9/8o8sHR/UwV3ND&#10;984ruj72GyyVpsEldGKQcoJ/joOG/f3vfddMpXUMJQfXpIeV9MQx/bk5a79a8GQDE1OAVpZVG+hb&#10;3Jhx+9JujxpivhMq/iidwYGXYEPYJJBbJR0Vzt8guMmACv+o6EMmYbvWkctsWD/Momk28djkrnuC&#10;xnjWirOwYPFnPud+4m7vogUjLesQI2T6NARN6arLumP7P942vJ5YOhoFTBSVEHuREwEH/fOZ/25H&#10;TOfFhr5AThL44jre5MQEJkLyjSPklcnVtcrdnBFv/ZBjE5XPmuxJIr3kbStEGoMXRl4WapruuvBM&#10;gn8SOdZipi3NEwdbgx4RuhEtbqOaZSqSLaUff+TaHCnFp/r6e//lr6XuvI2RuRKmWIJYpx47HBBM&#10;lmYihInK5SoCGSc3P5Z+fCy7vdIxoXSiYlbXAy1XWtW3sG24uK23tkoLczQyjnpouMkdjVQhEQBO&#10;CIVD1P5Iz0C5F500cVxgnOQ4J5c7okmzuiM49p36nq+F89sz6kJXllkIjGJfYWbd2vBsKWUbHUGE&#10;geaqhbKdAm8nT2Puhp7OlchgyUOBgCkJQekpzntTlDYwXSB7/ry4DNDejVp9bm5eVYhJaXLbBE5L&#10;kpBTXIqIlZpYRUwMp5CJSAffAsIJcQmaQeAsELqeJ6XDwNfQtYLUi4aaQF4gDPwRpWDmCIaOZFna&#10;mLDd8YHVhzZf9kx3n1PolUxTx3wAmpCLE0MvLiIalONks5B66uiT9c6pyfTjCx27vY5F2VQUN5uq&#10;d/eW1w6Vt/VUNmcaA2SSCSSiWAsEGPXf4Rx5zEdzK3GiFBJybQRMEkzWSLGFdDSWCo+kGk+btWez&#10;wYFcdDRt1nWMuNM1RFwyQj9ZZ5HV0DLP13sWlD6AHgATJgqYTB7Fth56fUZqa5fBZ4TSEyaEMa1N&#10;E6POi7fFqU6yncqdty/deXjiyL/m5+YPHTiEzlcw1K2oiPNHlIHQH38acEkbmbAIqZrI5HgtL0nl&#10;eBMw+tootwMqwaooRHjEGiEyHR0Kor1+xtPjYhy5Rgo6JuRVKlyQoOekoAlhkwLRtKUEulPVJV1R&#10;jI5MSqvOMbd0+dDAzVds6clRe4oB3gYHVdxJdvT7h752RHlCyhUNllYd03DzaXdFob6pu9xj+Rj9&#10;BjodPXJwFEBLDDlqolkmOWWK1sB6IwgDpxSq8DqIvQxr6N6k7h7OqZM5s6KSVzgQJ0VdKdBKwS4T&#10;FUc1FUVGoxE2vKiUHfmzqcv3Z6/y0VvMLFM2WE4J/Zrl2Vvz1m9dPYxZCUjlREzI258hR4Bw9LzO&#10;5ISvcvvWXoFXcgWOv8OieOzY2Oz0zBJU4mDEpZUJMAkg4h/kwyS+ol8fByaOU4Ra6JuL0c0bYs/6&#10;GNqLj7Ltbr7m+u2l+OGJkmemiH/B2KVY9UlHAM1SANc3B3ORHCRWmIvEB1nGgaGHw2CUApg3BT1m&#10;tK4zvb5zdd/a8LHZL+xyvxXkZjW1W4VVSdTZvbhqdH5TR3XI0WVbgyYbrBTiF8AJlN+Is2xfxrA7&#10;QIyl+piA4PpKGRS8HsbpcKEzPJaNDmaUSZQKFQPeB+lAMnXQ35IGuSYxQ+Cj4CouFeT0apbfwLKr&#10;WHaIpXO/ff+xRxoKTE+UOK2ptpzLeG6oeeEg8/77rRtziRGwKOphOaFsQMh2fk93agPTK7kj28cW&#10;QVBzHRBQ7Nm9p1bBKNoT5jW9EJjofUnstsCjE4AJ+IJWN0Qz3HAAv/eBPfAfADTBB6VUq73nwx82&#10;TH3nRO3/PrlnKtTrGkyRYhcIpugUnHCZNwgeV8YkJB+6xTDSPXDorBRrWoqp3TIEkjNMfyw7/EAh&#10;q6Ytk8igqLOzeFH33Eje7YRugPrsorRHSZtrxL7moyAI10qYZlIiiGcC6kA+nmZzVjiRD45k4hlZ&#10;BSXvGkakgv6mll1OOtHq4AQwNKHgSF1W93qjfz3L9jPVgkoBMRCfhWn87x3j3z22qKiZKO40tJJh&#10;oXtO8l23ENb++83rB43m9CtOLkFD2gam9s5rr8BprAAAZudzO10b4uoTlICnjJh4rpaAUitiIq0A&#10;+lFodAgqc+CQIkzohhkuDud7Pr7q6Cy86bY3wf8fLSvVkO0YW/zW9p1FIxebSI5iJwo9xDjodcNA&#10;SQkia+R4aJ+FmAihUwMWbwFCL/TBuYevuemu7tSUFVpGvLFWXDd2KCs5ma443WdlOy09Z0QZBkkn&#10;3Oggugw0TOVUmS0RN2TGvunNpcMxi42ZyqKFiQKSp6NEp9IEYVQGYaqJ2mAgdThRZxBlS3qXC0I+&#10;Thl6YfVl1zAEbSgjchMYquOh2Zixrx4t/c0Tu4Jsly+nLTnMAD+hjfI9wy/+1+tXrCuYwiWh6baH&#10;VI5z8Kfxypxzd21HTOfcS3IBnxAw5aknd5DJErdkarXs8nwtcTU5ziwtiZaaiV0z7QOQEOeEVAyl&#10;sxCpC74JYCzpuW++7U3dnVmao025GjXsLnhsx7GZJw9MzjYwC9yyKfNCoESmRx7NHSGxItFPZEYJ&#10;RZEHkHPd0ujqewbyUlA1Kgt5Gz3A0moEMBYaXXwP2m0D46R0qLnlrJbOy2qnXOuVpzNSxfTnzKiM&#10;GXRpuNnJ6PyFsSU342RGwDJBnHelvCNlnDiNwr/LMiHU3UoOfncq/MIjdvV1V6GXGBVADtsUViG4&#10;Q2r2bF37L998sNLZh7YUjelZTYM7Xc0L9KD+ny/v3dqXQ/ymkBMx4Rkv/J3Up3L+vafawHT+vWbn&#10;9Rk/9sjj5A/3gmtInDt4BkcgxTO4VhqXsOOcDwUi0ZQ34AlFSyG+8ylDI4bFthsf/OD7GRp7IdLm&#10;XDDNMSBuPGyo+lNj9sPPHVhww4aG2lyMiZS+YhBxFfkYKgkWKFBxR0dBWU0ybH8qihdNZUCRrBCG&#10;SCCDQj+FcQA0mhtOldQbkoq8bn+xz58ZladXp2eH1FKXNJPWGjABDzW0s2TcOOcxE419Mfpnwqzt&#10;Fxoh3DVhQmCCkQcNjwKARaiM9jsVQ1auvvYalAX4YCYKF3kRDwMM9FlJ+fdffGwi34OOPUnOWIYE&#10;l906Aq0w+Leb0leNdqMYAGASwlQuZXrBYOPz7U3TBqbz7RU7z8/3kR8/qinokOc7h8YvJe/ABJia&#10;VbmTgInX3jkVzoEJKgDazEjFQmATmnERLiGIQhokv/3OOyivo8Mj8sAHH8UtdizKZyGbt9lzc/b2&#10;w2Nji2VPS3tUTwPG2S469pHkIa1DT1rogeGJmBOHCL5wsBqkkZHs+hGUSmihhV2LGwXhltqhd6T3&#10;XWbt6damMCvAk/OxkqJfy7JrdI77Pfsr/XNudwP9w4qRVoyCKsOezsDgBGRodPloQNbwtNBdkZpd&#10;jq+59kpqkyNkwfQ50iI1FEdjZoOx3/76EwdSnUpgQwKumaqq6w0vtEL3l0fVGzcM4kBcXUkPbgVO&#10;L/JOOUmYsbT2dQ4lf21gOs83+nl1+mCGHnvkUVNHcwaHmKUn3ywPJ9W3Vg1OxFAnlOZ40ESZHP+f&#10;YiZMRULXftRR6Ljp5pt+0kwygjYCKTBNU+Vg7+TCgYXK0apTDOU66ZzILQDhF1ppQatTi6ysYCYc&#10;YQaYKc6bYygTTJfqiGv88oeC7364Y2ePUfPUnMJyM6x3lzuyJxzd53RPedlqpIFWQsuIqjgKBKVh&#10;JheEKQ3yT91UpbTmwtspLxudkpqNfBPuCLJ32bVXIgkFE0UyJA6r+BozWbBQn7lv5z1eSo7LqAxi&#10;yrhqqjUMqIvcO3q6PnJxhxlDQE7pG+6MTmZ4TqHERx4qx1c4ka8KVxkSgtJKCHuCBKq4oScd5FzA&#10;pzYwnVc7+zw/WcQ1jz/ymKEb4r1/esB0gq4J4AEM4fjEgcnDOIAoGhwauubaq3+CgIdKeeR4QgEb&#10;9EJwxgX6IC87uujv2n/w6elGGW1sOBBc2mAoSUU7qKAg01a8EKYCEawvZcABiC1m2LE6Wnvmhr5A&#10;l5U98+HhGnMczFDJykYefXMS9J2qTk+EMIYGYcqeamSDWiq2feKVTIRKhhKkPERMEfr2TDnO6nJn&#10;1uwv5Ia6Owfyel5jaETOYIOSjYv8xWemvjrle7FfN9WOQDcN3Q5xJv5VnenfvKwbmSG3waRZesAZ&#10;jmvo7QXiUHvNkrKoyPRO+IPAOSnchKzsXAAlfh5tHdN5vtnPp9NHXPP4I48LYOI7SCgC+U1wSy30&#10;QXTSDJR4BidippbgkpPfTVwimUBIku+VK1ZcedWVPyFi4mEDT/US+Z7Yh9QGC8SyYwbzgYrtzpRr&#10;B6cXxhcrc3UXABSAsQI2SXFdQawX0gzxEN0tKTkogg6HZKCOxhEMfiM/FvhMgqEmPMCGp0CL/ATU&#10;0Wr9imN7RuNiPptjpulls1UrVwpTk5IyHQcVzaipZmhkgC6mCsjyjTjISHJeUfJZqSOd7sh1jDns&#10;viMztqK5GkvFaTMluaGNETGr0ux3rhu1QP/zLhTi1UQw2rJnWAo1yW8TsDou42ix5Sflea/dm6sN&#10;TK/d2r+enpmTskxETKZBffbHS3IcI7j2m4dRJDUSLtYciJpZ3AnftXBJpHJQdXsePqdTqTe/5c0/&#10;6a++2HgJRUx9wJztEjEFdxOhfymSwlw6pEOLLptedKYXiuMzM3UvLodqI8C07xAG3XWmwxAXZ0q6&#10;TcRWcHiDQgHxD0EmVQ0R1OG49BRevHnPc7/81A/X0BjdLpjZ2SnFTuU1a9Duy9n5TMVMFdVUkRme&#10;ZNZZVFXjmgqZFVQFalVJk5M4oirLqsZKVUuBkYJdb9pCwOi5njZo+b93w4oMXZOHuiGfj4cRDzS4&#10;VwRMJDGlOFHoD3BGPIlLpvklwZKo4SWCA878vebvzTYwveYvwYV/Aq2/zIhrUJUTHNPSupFAn5OB&#10;qUl1i1CqyTUlZTueynFYQrMtEAHlK9dF6PT+D7zvJYCJoxJFTdzEv6WQPr4zm6crfserfv6DDz5o&#10;h9jw8GEya5JSiaVGhAEmmJES19y6AzslJGgET0imFGAkfLmpsRaNvCFcodyLpg994PCTfe684uYs&#10;sjxpaJGTq0KwXqrHIRDQAXQYqVizglzB6+8PR0ejgX4v31XVhmciu+42Zvx4V6jPpLrArKNo2GFA&#10;Ruk5CjqP6+8ZMIc61FW9sAinVhRuYU4uCU3ZABn1NlXhiKgozyPPFU4nLc2mOTyJmOq1t2lrA9OF&#10;jwuv+RUuTRkee/gxDcZrHGiEg2UCSEkedxx/TgKjpd+CBuI1Ov4PQRMlc7i5rrNq1aorrrqi5Y35&#10;gmvncCQ0UyKL41X21n4U+3XpTTTF3HvvAz6sJF0bURX355U1stxFimfAPNyVVJulHUwWj9VqrNWZ&#10;Vg9leMx5ARALMityP7DjIO2W15UWNzjl0fLkqsZsX2mehjMZZkrRFFh6khLLjgIX2lBKFvloOisO&#10;bIgUjMzjIxd957p3bM8NQ3WViZilmjSWIPIG5LThV4p2I2NYXZrSn1fWZLOre42+DoxXAQDRqAXQ&#10;9smNeHRi2aB85yFUYn0p1p6vjPiD8dr3ALeB6TXftq+jEwCUPPnYk2K8ZbIXTkaBZg3u5BAp4aM4&#10;HNG4EFGSw38clRARQICNxpCoVC595KMfwVTJF8WmJI9LyCa+FRPk5KYFVMfnm5MrDER2GbH773/Q&#10;QUQUNiB6ohFLaCzBOWCfyzpm5dIAbwzq5TkXXRoUAwwdxSrccOHYVJYiNBj7dbUYxxUmuzZconxF&#10;tjNRdXVDXl2bHS5Or7TLvXYJJT/qRIGZpQsFAz48JIg12bVi9cnM4KO3feCe/JBDsy+9FCp+ilF3&#10;42Elw4LyXL2mySYmHcDHU/cxjROBGRvtyW8e7FmVVocMliFFAl9rnsQl7k34GZ8oynM3oXGlX8I0&#10;6jV/U7aB6TV/CV5HJwAceXrHM0i9eFG6GS61AqolYCQiqRbZnVBQPOXjgm/R4JtETGQ3AKcSn1pS&#10;KtXK29/59q6uLrGsrbgsWeUladqSuEnMzRXsC/8yebDoZSMe6cEHHvJcYJJPMRoNE9AQeEA7wO1b&#10;iPaWZQRSJHIiOzgq+YGnIkwj+SazIozNRPOwrqI7Ba3/Dox1pcizg1o9tEul0KMDR/X6oMHWM29F&#10;dXGgUs1W69RWw2z8Er14u3P5x29685cK6/Qo1VAAQpKmYZi526mn07FzZG4ODpmoBdIImNiEpj3N&#10;/BRNe4K1eFzQlLW9hctW968tMDSzGFyCgPNH4EqtK4RIgiwnegkfr30i167KvY5Q4Ry4VGyBvbv2&#10;1Ks10jQLBFiCSgJHxE0AE0U1nAs/iWZqRkxNDpyHT4QYyIVcB4qBFStWiIe8eE53fDmWZponnY+A&#10;R9z14Ycftuu2T1wNPQ1+hmYTAJmGqjzM6BADwtuEwhEyqaMtzkMuugAyMaDB3hCDuiozA7h9Yzgm&#10;Gu0gPQDXlobou46R4YVcJperz5adialg4Viazaak6d5UmDsCd856T10+rBk7rn/D3+UuVhGFSbqO&#10;8TDwPoHSVNNW6/q+ifFINxFJIoaDlCFUQISD/UaeCqoco9SZiUSSBXklHM6n1wz1X9SX6tKJkILY&#10;CcjVfDGSfpY2MJ0De6V9Cq/mCsTs8MHDC/MLNI6Nd8y14pokTOEY9KLA1KzMkdQxiZhI0AR+CQf0&#10;XBePxndr1q7ZsmULtuTJ4RI9GXW68GdtkiwvdvnJRHJ+V4k98cSTxWKRlJd4XrBG4IOAQTRXAHET&#10;Aie41BFjDDhI+mmBRQRH5KEJKxVImaAph/2AjqMB3WQlVAkOzAB240rIvK2Xbers7oB3CqqB0HnP&#10;s9m/+87vmpnFm3OXrw8KyoHKoYnqwRWXfsHYFGIcQmwpOnAREAkpgnKpKU89f3fG8FRVc5g1ZW5x&#10;YH9O1sRcdAlkhBsCzYuSYfKJHhzYiI46iyt7ujesXrGyR++HCQzCKBHe8TmgS4RPYqX4TSybWLkl&#10;f1CalHnzd8v0dmo7WC7TQrYP8/JWwHXcYqmYuJ7wlpTjcY1AJb4DBDa1bq37NyGF5x2tO/HaGd88&#10;nMKNopWrVyYb5eTKNwkeE3ds0RbzYh/iN/x58OwLC/P1Sp23sFHWI6yhaIsSuZxIhkSfDRFP9CRc&#10;WknG5nR9oJ0IwchTl/+UQhVyyKTyGBrmZGXd6nUyGlUkxFKKCc6bxf3DPdsPP3egMF3sydlbRvuu&#10;vW4xzu8oA2V0bt0ECTnGVPkI2dZr5Vui+99T2PmGwuSqzuCJhR4ZlsBMMmm8C54WSZuHRcGwFgfT&#10;VgLZU4KGmjvm6DumK08dnjk6OeObWlfGIh0WPngXj4AjEPe8X0+EVMfxSjgEC0pddPY1ywliNZfh&#10;di5EbctwGe1DnBcrANxIpVJQQhKk8Jo95WnNrK11CSemd0vh6cSrJFcnrtQUGNK8lcvlE/Cu+SCe&#10;lb3YsV90/cShstks8kTBqVMOSjOEBWMs/OrIwFckfeJGO7UVYST3Pn62TTcqfn8ZSZg2MTXJgy0M&#10;7KQIymTmqLVqc99Wt1yt18peaC961Xx/r4Z5VIGFieSx7OngrnAWvtNVG1+fKg+o073y+Gr1WFqa&#10;i2qHQnfK8ytwF+4I0ikkc1aUVuJcQKx8g3nzsVqJSag1zazv+91/+oT7X+6e+vLzi4fnA1i3ICrk&#10;nSow98WQKoJS5K0I5ciCBXYMoPmZr8bc7AUqLbpUkigAfIVP3bLc2sC0LMvYPsjLWgFsSCtliYJa&#10;qy7Hg6SX9XBxJ1IX8R3Ah+6SaRHPV0TYQoMfbdsBEX4aR3wZd83nC0lQwPGI4gjCxCRwEzrQJfxY&#10;E54EYIq7HsdQgWuitRhDx2U00i0UF6kljwIreh41UPOs600Xva2b9U3PHl5szDdYXc7CnBcu4MgK&#10;+bQDSBAkzdegnwpiU8FEu8jK2apS9PQKs4quvNDwZ+z6RFALbUV3LKSZhlbpkmr5yIRzuK+60IqS&#10;y4sdO0zaZzfuml74b4/v+dR9R78/r03yjJNfMnH5IksFNNFL1QIfCpW4xP0VuLVTuVdgUduHfLEV&#10;wF9VWSmVykIeSSgj8qWE9flJC8fv1CyZiS/FTXzRdHfCd/B56+/vT2fS/Pgnb5ulws6XfKFaLBXm&#10;TY0dHeMTpGhmFAV8yZF5Kto8ECU1+Dn/tYDQ5DdJ2ih+IrRTdCI4LAZZEUJJcld3j4aJdgTZ/Jix&#10;bClZRY/3z+/2Yi+bhnlT+rljOrUWc3sGZIBeJMPwewWrbDCnCkAuOaXI2d61H45LC/5CMfYQ+QBS&#10;PDu2XfhPEdKg8hiakQ4PBAuWVBF+FnsyfMYDjBeOkOuB3pK8A+NzO44Wp+w4353GTBlOnHG1KV0W&#10;HM1JYc6T1CW5MMerFyz2Sy7wi96hDUxnvnbtR57uChB/hA0QxVAb8RBC5GEn7O1THDPZ3ScV8Fq4&#10;JMQ3CUThSwjB8x357m64FJ0tMLVwDXg6OTnJBVNJ1tiiwU5CvuRixMmK3yXI2wKp5MyRGGqaRjwU&#10;effSOuQLOb77UV2j5cEoqmwmO9uYnSofVvUwlRrYddRyFQPqTh5WyfB80WIPzt/r9CMFVpZjUzf7&#10;16x/03WbR6+5eMP6/q5OYFdjxrErGK+HieaBG3hQcAJXPVBbRHyhaqCoeCIETnBMh5+B5KJNmSnl&#10;WD1adp4+PD/nhEY6nUFYJwgycOqcpaOCKU9XqRgpIGnpJZ/uO+MF928D01kvYfsAL3sFxD63LGt8&#10;bBx1tGSTN7fui/695e/4E2CptQeSXyUNLfwfdK6FqXRqcHDwheESx4ozST1w3Eq50qijEUXEM8Q0&#10;JeS74LZECYz/mL5u4pLAzGY216TaEXjwG6EPYTUgSMLI3/6+PqwKDaQjeKK0DmZMZiY7VtxdcSdz&#10;ueGjY70NOBNw2RFcLzEIRpbswVjeZBwsqAuSlpM6LmK5tZAUZDS2usO8erTnxovXbhgeCaoVtPzp&#10;aDGuL6yYOTwwPdGzOJmniAlzp1IYVI4hxqQSR0QF/zwwSSDMZaUq6Ucr7o5D47PlRv9AB29T5l4q&#10;PHDkZjDckZ2n0smfhzNZ3VO8gdrA9LJ3VfuOy7ICyC4UeXJqMuGnTxnVvIwn4iR0q5ulyVLxf/GB&#10;TQspE8FZs/GldcgzAyY8HMMOpmcw3wURH+HCkiSNnlJ82zqlE5CUYxiHJ45QpMjECfJ0DKU6jA3H&#10;jxVmO3Z3ocswDSH6xhG4KaWS13rqbH6isgfteNW5bSC0fQIzVNw0GYMY5GjYV7eZBzrVWRvWKX03&#10;BZkejGnBc8HyDqw1YGw0pV2/vv+mTWuuHBnundj9sb/7P+89uv2mI9szR/fbevZgYRAjgTGTQYNN&#10;JwzKEYnhfKk1GUPO8VwSGomPOPpTB2cmF6p5hHAmmvVwZjhDBFjCXAUXwgdIceBfllub/F6WZWwf&#10;5GWvAHXcM7y9A6gDhWSJBx7i4wWh0fHDNvmM5uZO/hW5YJNa5l/Ax9IThb9TpXIv+0RPvmM6nULn&#10;m0ixRNAEloenXM1bc1fikgQdTiL1ZusMtc/wS+RwhDm//DcEabCdxFe+ZWj1co1rDTiJgzuRGwsz&#10;Yvmi3qsHMxtn5mYBj0AwDsqYoRDVVd2WswuY/kJCysCJXWblZdheYtIdQ7bm2abj6jTEM2Bedyba&#10;motv2rWnIwWhZ0E1jK1etPK5A5PBfLHhRBW4ukix7xvMRUwESzoDERGmSQEj48ALqtMhu7ek/OGj&#10;B7+0c3yvy6ooHoKJJxQjdWmyWMuESjhaG5jO+I3afuBpr0BSgIvjgcEBxyOuI4GkZq2d9vNLvblF&#10;yCO2N/8LndS8lv4Epf2TlFCnfa4veIBlYUqdYJA4DgquiQZ3HkcnKg4K6oxD7FIx1vHTTtj6RC3K&#10;HUlw1WB7WHmxTFka5VTC00kYIEQ96vDGnqtTeq9nzKGJhAx06X6ezty0r6O/TobAINBVvRCb/XKY&#10;lqnbRIOoW2emgRa/GL82qMWwuD969G4r3cnHQ6UndXn4zVeuLJX0YK7izNteo+LV5+JKhEIedQKi&#10;HU8DAYVanB+jUVmuh/6MbH1z3PnTe/bcu69e44kdGQS/NE142svfBqbTXrL2A854BTj5QhX+js4O&#10;4crEdy96X+nnYh+LzSi631sfx/8gJ3Ry8xRaILCEx0HwwMtNS3VFxyHszE4ecKMb0E1jtwsWSTgd&#10;8ao9ZYtcZd0UBdC4Aqpa0QedIA+yeC4npNgJEcUfBqU16mw02wCSoLoNOyaqz1MMItgp4FMcA1/W&#10;dm5bZW20wFJT2Y4OQd4m5HqHdI7Z9F3KNLt8SMJpT/MTEkEoAhrIQKnk5rNHnxy24A+OlwAGwXLf&#10;pZfc8NF3/8FPv+NXrtp4kdrQa9ORX8cfjJrX8BohA+/EYEsXoHcFS4rzQHsfwryqbE3Lqa/tH/+j&#10;hw7dO+GUeGCHCwhpnp2gnBLiqUkA4rVI1CEvf/HbwPTy16p9z7NeAcGycKORru4uwiMeIdFmW3Jr&#10;ZXZJctds/09q7E0CO4mVlrIaPLFDDEMjRoQgeRlvEuvu6SYoaMVNCW3U5I/Ec+Ojmdvha+i6eSjH&#10;YytBTAninL7gwCwEQzCgjCFeDBZKC1gOXpin6hcfKweFuJqTujf0bs5wegqPoXiKTH8VDKIih3K0&#10;x8iWkR2kdeTktJB6EcgnPTIRK9We/fzXFQOuUsRgH4y8jve8E7namhy7Y+PA//jpt/zCDVs3m1Fn&#10;qRL6vhcE5UbN8Z0o8MgjhRPjdAEB+me8MmNTqvlULf78Mwf//omxvQ0gI0nKMOoTcgc+E4FP/kz+&#10;OCz56/GyX442ML3spWrfcTlWQGxO0Cs9PT2ge/mfV+EUQMHTC5+B/+jE7K71XbLNm3T20m/Fw14q&#10;KzzdCxqFfxvvfTkpSUuOk2gfEnQSGEU3jlOt5xK0mvi2ddHiGnD/ufk5ziM3l0KAV4R8SR3tGoEU&#10;G1ZNvFRPawbSGhAAClqV0bdnsMIIVcdoYAo9CEJswi/IAITh7o8fHYGSAiYJBp7NGnjrm9n6FbFO&#10;c8f1OO6KondtGvz0e6//7dtvXgFZU3kijF10LTdc3/EbIZAPBTuEYww+L6QrwCyZhpSa1bvuX/T+&#10;4EdPPXikgebBEIYtHI54qAfARTBIEi0wc0JV8PJvbWB6+WvVvufZrsDS/UxNHj5lMdR9xjfSC2Hp&#10;lDwR3/6Cy1nC9bS+5b8k+jk57Nmec+vxeIZCoSCQhuu2j8PRUtwRcQL9ToSH/DQFPy+QiP45ETLF&#10;lVNKq8joJeTM+VLso8eiQmcxszOVlzD0V6McjgJD6gWRIFFChS+SU8zoIyOlZPI4D554LoeQCv6e&#10;E/ff00HFwDTQbLbm5d78dqZCMI60CwfAXTDIs5aLgysG1L989zX/9dbrLoVBS3Wm7C0U3bmgETYc&#10;oBFsFHD1WhpIw0Jb8mtB2JAys3r353eOffahmUkXaAU3dDI5wGnBHIbkUfySRfXu5d/awPTy16p9&#10;z7NdgdYGxubWdK23txeSRSE+am1O8Rwv9ve1lUYtPZUmTCVEOM9lmiFJk18/21MXwCHLhoFJCpwp&#10;E6AjMFXQTkKB2PxWfNGKFBKm/6TmZAFfwueXQym5SiWts82dLNCFQVUpp1TMAFbI5TyZBorHRsAV&#10;yrL0ApNyPPMTeSJ4Kp4nC2OoXbvZ0X1odYERg2S78e3XseF+6jOJUAEEe61iTjraflEQBORqVnTT&#10;auX33nX1z14ZrOz/h5FVf57NfanmTwR+w2mU4TuFRC0d2LnQMWIn8O0gkiuyea9n/4+Hdj08GaAF&#10;D00z6KYjGh86UH46ZPx0Oq9BG5hOZ7Xa913WFVi3YT16U6A95vZMBE88qCCG5aSbIG2SHy5J2RIy&#10;J0mWkkiKz7Alz5PT2wov79IgdAAsUMzUPHqinTrOHBFiHb+ChNJPOCUOagKMju9TMXCYAIX3vAiB&#10;Ab+DADceY9EOh6MuHH0hE+e/5fkSIpdQBtrostnBwJKLBeQME9I9YtahofSCqb/86z4U/rEsGcux&#10;Mn2/8lGWBk1OR0bGRxNWIKginOKkPmAkgNvcXNG/b82GypqVpS2XPnvJNT+q+Y871Prr275DzxBg&#10;Rp4qqRiaENksLMf+jKT/844Df/Xo0XGGbmEFURNhlB/AdIWCstO5tYHpdFarfd9lXQHTNFVdI2fc&#10;sOnNdJy1PVVuJyCpiQjJF01CphV30aYVqdBpJQ8vdWk4LCAjl89Bi5CcQpKiiWxNAIVI4JppHD9m&#10;C4FOeToijUvuyDknBE0JS57Mb0kulDpp+YCD1oVB444NDxyyYXxgQgSAQiedWzMVRE2B2+Tu3xcd&#10;G8OQTBT+YKRn3vwGls7DZoAYahwbjBHNo+PAwUl1xE6OFvxg+itFY5el1jApKmOVesOZbOiEjmvX&#10;ypjhV4wCm8juSEd+h/gIGBcotUidVTNPFoM/v//g8xX4BMPohQMqzjM6PbveNjC91Pux/ftXZgUo&#10;RJBZLp8nISISOn4TKZj4+oXb+DgkLQk3BOVE+78ZVYlUi+CjiQunlUS82OWKM+rq7CKRFCKbJtOV&#10;oFMCqUI5kBTFqEz3ssI2HhMllBCrVqriHHjJsvVjCic1immor07EUjTZieIjre4bchoVQy4+oHUg&#10;GStqeYQz+Ml3v9tnAZXwWAXiI/ldb4XRAJnHERLxBaeMTkzlxYhPzFGPD7CnHyl+X+1zNTnWMPig&#10;rtzYcfu/uunOtXGt4Dleo9yIfTuEybonByCnMN0AdUEDBucYaFyRjX0N+XOP7t2+EFSYhhHDoKZO&#10;Vdj4SW+sNjC9MtuufdSXWgGBLR0dHa6PKW3HvedPhUjHMWop+rRYniShS6ApAYx6vS7Q6qVO5OX+&#10;nra7LCNisizMSVrC5YpnWEI5ndbzLslRE3hF09zxcxLZLbdHwheQCnBFkBAokFJKIU2T6ks5liKb&#10;8ya1xk8I2iWEQVPHpu++VyVLSwzSNPvf8bZ4eJDngKClUSwjsQHaYkgnSf5YOLBSYe43d/2p0lnD&#10;FJjQkOHk22+ufmP+1nf09P/R+29864qeTr9qNRwFLcGe50ReHLjwXiE0hDxCiTyYmcv6WJz780f2&#10;3LVnroFqHZI6QTW97FsbmF72UrXv+AqsAPhvigv4nEgRMr3gSU5Zmkug4AQIaOZ0+CEQpNFYsr2X&#10;48zFeSiKmsvlEygkrGp++cLI6OVDYvOeuHwQ27yfJgEpUeHjn3j3HN/ePGKixJH3s0A5BKF4jqmZ&#10;hKgT+CR615xw4ft3Qx8JuglYtIgv7riNqpbUBgPSG0cgQSdCGh494TeY7CJvn/jHenrcUnUMPlAl&#10;KeuEb+/8TejIka/lDemXb1z/H99w3UaIDmypGiplTNaLMTChqvvlTNiQfRu8Uz326lFkGz0/OFT/&#10;m6dmZ6FD90rNWeQv68VoA9PLWqb2nV6hFdB1NZ/PQdBH+VeCTJwnFiZw9EHlpZP2+FLOu4VNPIPh&#10;8QeyGEWpVCq0Q0/rz/RPvMjmGcaDw4M+spiEqxcRDddzNzPKJstDh0tgdQl737oWTmBzMOHJmZBd&#10;QjLue8QxJXgEDRAxP2CoaTpch2xKGDxHWiXcHcPEIxc9a7Ifd4wwOQ+mSMdAc5DS2NaodtLSRNKP&#10;7rMsL1b1uqT1X30V6xjAk8A/gEsghUcTApqQD67BqdRn2M4H7LsyaTIyj+BiV+u4Y+BfDgWrrZAG&#10;sGDgsMbiy1bmPv2By27Ju131KS22McilFhh1RffRFhNqNJyLjFkksExzivzErPMX9xw8ygpcHY6a&#10;HmSk9Jmqe9QITCcAV8yT1r4NTK/Qjmsf9mWtAPZtT083cIQ7x/GI6QQJz8s6CN+B4lOCDTgSBvNy&#10;zHrZR3ipO4rIDtiXyWQIAZsW2OJJOZoKElxkdUmKdlKmdvKT8Cvm90lOlNfjWheUHLj1KJ0G2JFU&#10;QJTrqKZJcU4kgdjGQDp6IO9AESfjB94995oLZQx1wnflzqz6wfcG+JJ+TzEVaG6dOt1MHESGjRWL&#10;5qXpf3r2M1oh9HWkdw21Ll+av2WYXcprg0jzSL6FATGwIECv8CfuvOrfvfHS0cWSRTM9q7ENCZbn&#10;xBhQFZlBA6U4C4sUBaDJ98XqHz965BkPhipw4ORDoxCA4TpwONIR4LxpcvDSWxuYXur92P79K7kC&#10;2JKgmZC8iEpS4lEr6G+uIPjJT358/3NUEJBA6seYUSq3fKjEdzodDoU5K5XicZCIkIQo4cTzPJFv&#10;On4JAn6OoxAnisQMgyWnCv3Ekqs+4Ro0Fbmc0FUQnkEETqxyEPKUjOYacKEEzcdDYxt6gvf97d+n&#10;dEsLVVfy+268hnUWIB9oDkPhV4ByGV0VjVFxWe2huR+Ve8fQvevKdTNWVsYbrk+/U49yNEaPaHJy&#10;j4KrAK/mITtzblrd+cn333axEanuvO7Cgg7AFPqwPwjJOyX0QwXFOFWbi+ODnvo3D+3bV2c2Wc4B&#10;hgCndCVkrULtyifX7NrA9Epuu/axf+IKCHE2JIvkDImt1rTOTrZ5ksy8KDadXKRrbmGBVq8Qx0Rj&#10;2hQFsnWEeK0w7WQCuwUzrVNK1iFBLBFSJRCVgOtxADIMfUmkd/znFFeQES+5qYhqnYRz4fEH+lR4&#10;SY57E/CWFCr/79m5oljEPBWILffHrnLLTaGiGzCBo7CL33jAImI86MN3Nx57ZPo7UjaAtjylxcpM&#10;7pa+D2bjPtBMAeEeVOLgonDeNHuF2vjIfTNcm2effs+1tw366bntSm0m9jE+WK1h6p0PPwJYrhge&#10;xhhIih0Ec2H2z+59fleDNXCGyDRpvgGs2U/9+raBqQ0er9kK0HS5OAYwIQaBPVFTJSD6MZqCgZci&#10;iUQgk3xOIhLa6y25wHJdHo4pkBT7esOG9aTP5k9N0UkziaPnSrJJkcudACuEJfxsjsOSeOCSqAjx&#10;Hqa/URDzQo04ZueiKY4gnKSYpMNEqgThNxrlgsThlmeUpEpCD8qxu+7KpnVqA1aiTR/6IOvtJXtc&#10;oIEYAg7CSI4cYI6EsZlSmc3fN/aVzKCX8lMgsPQF7e1rf7mTbQK+oc1YAxhBqImAiVNpCINAhfH2&#10;Y0xVqefCyfd7P/jE6vtvlQ7mqjMNNuPIc2G4oLkQpWPsnqRjRHIsNbx4wur428eP7CwiUEPQROes&#10;IvcUeemJtzYwLdf7tn2cM1wByuYKBb7PeDsvNfU2UzmR0LVAqvUMS3Zyq2iX8DrNfhHbtmk7LCP7&#10;zYt9Ala6e3oNwxSn3OqbS04gSe2SrSZ+KCxQODGVzH2iL4RRCr8o0eOCG865u7tLTANt7VaOf8Jr&#10;hWhxIeOkE4F+USErYZpXToUCLpon4PLZ00/7u9CDIiumVLR05cZbmJHiIRLs3aiVzUMKSAeBiW7o&#10;Mecr439Szo6h6gdCHQ1vl6beu5JdoaCtTqXYhuIvPCUhMPSUEWwQHLhdEh8PlJqf/+F/XxlsvzK9&#10;9xOj3/t47/ZceR4WvrNaZk5r+KysSPVIdXRMB5ZcL4jHQvVvduzdUcERLQK9mCeXbWA6w93Tftgr&#10;swIi6MDggMTnn5exWmDU+jLZuq1zOFUYdTyzo5gGoUTEJdQncDTLeBGdHR0CO8hr6SQD3yZptBSq&#10;WpFdM48T58KhhBxDuFULb3RBky7dmasrT2qrgfKbw0PyQDxviHgH1TXuhIQ4BmkdBAdgf2a/9e1R&#10;3QrRRmvX9TfdzAqd0AFQkocwJ3lGKneasS7H6nP+9w/5TxkgtBESqfrK4NKrCu/UmYWhwzy8gjYT&#10;eikK46iwFnqk3cS/saZFpeITf5Nhz6iZAsutSsvqNfnFLd4zpq2Y1ZoMzimM8NdBDjBmCjYGaJ/x&#10;7DCaiPS/fmz38xXAJwYR84yyDUzL+NZsH+osV6AVzsAChd6ZSWjUpLyXvFlFte7Ut2bqJGIZCk94&#10;XINKn+NgHNErdesfGMDxydE2CFqR1Akw2ILEJhe+FCVPRswWG4WmNTDcL0jlOFMNGQSlcksaX4Be&#10;2O8wwCUxE4p0WCWEUGyuVN29R4OXgGbanfn0ne+O0P0r4iwhouSYh4JcFDvz0eHvHfkHo0MJAl+J&#10;TTZfuKn/3TrLgbxCK5zQjlMFkD+WcAozFGKQ274VzDtP/KNe2m5iiK+JfNHDsN90dugTH/yli51S&#10;Z6BCVRmG0BBAhu8b6JgD/mKgJ/5gxNq0mv3CjkOTMash7OLuUifd2qncK/XGbR/3JVegFUTAx0PF&#10;zA9R62rBk4goBB69CDIJHqdZ7EqqckT6MDA1GrK55U3lll4RpKF4CvxEOIA3bydTS8nPkzCpmW4u&#10;ZZU4By66dpHHoUlYTNNEte5kMAboKFwkRA9oPSPGfiO/QnmLwf1EMODO577UiTVQ4rrfSL/tzSyL&#10;zjhw4Kj4IyPjW57Ya0IbR67+3yOf9QsVhGw6XoOGefuKDw3EKxVuOUABEz0RjUfhSSwQBN5NxE+x&#10;eNp57m+jxfvTGQ9G45izAl7cz23OXfzOvnzPf7jjjSsiT0eNDuM5gUQY5BASutHrgknpEauG8T4v&#10;/uy9u+cw947W7+QW3zYwveT2ad/hFVwBARz4rKnctXYJ580Zp6Z+oIVOL+NcsMnFyDbXJd3my3jE&#10;mdwFzkRr1qxpgamwpzzhyZaEeEmauSSGSp4yEW1B+E7A5AfB4NAgVfzFnDleemtBHr5AgYz004mT&#10;Aa0QoRFYIp50cbvwiM1M7f/ODztUA1bdk7CWvO02FNBILUR3JjKKMicywUL5rPF8/eGDqR+j/IDw&#10;CkMMNmauWMeuVOIUcrUkjaS/FUBKqqDRUyDq4fJN/8iPisXvGB2IeHQI0v3IqhmbM1t+LpQwNasx&#10;UlD/8x3XdTcmNX8RqV8YqmVYTVHpj1QCSFsRdNUl9WCof+nhQ1DoB5iWcOKtDUxn8qZsP2a5VoBo&#10;GtqTyR9yTioROrVmiohoqfXzk4hwEVOIOITHATyVU4hgAu1bQzcsTWV8sZL06V2EOEyT06ZnHRoZ&#10;AvFMJr7ctiWZRCCQRECKSJpacVLrFIXHY6JU53242LNRbKasfGeBHsIbSujR3EuAXwR9p0KMTVkY&#10;ohPYvyGFxDrBzoTGBXDRIr502L33rbB0/KgcsXUf/xWW7g1IZIABL14IDRKz6f58hNx4vPPbR/9c&#10;T0NMidpctMq/6pbMR4y4w4cQgIGec2Oom/AV2Q8gIgM28daV2A0Ofrt28O8HNEeJoGyAKRPTrYsy&#10;234rUIYlpssMuOaP5IL/+ZG3bNNCE9W4QJHQZwPxZeT5SiNWGsg78eejIhk7qu6Xnx33yBfhhFsb&#10;mE7v3dm+9zKuwJI8iwZAJmlca/tzDGjlcCclcycmfE0s4CBFh+XTtxcXF06MYZbx3OmJYNsC2p7G&#10;naNFlssFEwjiFpetjxNFA0uCqiRrpX8AMAh6BgZg3vaTbnCuIkFmy8kAYY/SCGW06BLtrQJAnLjx&#10;tW9nCxkAndPXw954PY+zfDK5ZKbCLEHWRcyuy+P37bsr1QcFguJoGDScvm7wdp11MMnFdF+ipdEN&#10;Rz11pCVXIkMLTJKMxxVWvLt69K/yVpqlR5huYlJBYK1mW/8FuHdMy+SAQuMSEMrlUuzjd163wrRj&#10;tqAFvh+BjkP/jKb5GS00AHpAUlfW7zlc/+bRk6+6DUzL+WZtH+uMV0DYfje36gvElk2IatXsTv1E&#10;ggjnMwHwRa1WW8ZmuVYMJJ5aVOK2XrKNjzjiUJS06rUipASDlnyf/KTJmzXpfvI1wsy6oLe37ycj&#10;KeCbxF88DqR+D9ICOVAn+cBGIIgXOD+6L1iclRR5wg8H3/LWOKWHahDDipubSXICyoK1JGP1e2e/&#10;OK3tBOGD7hPFlu5Y9/E+tpErA8jTEnk1sel8GjjpjPi6SlGVlR+ZffJPcxqknZBqwr8yrqmrtUt+&#10;PWQF3mQiUAmfaYJBKmZrNPZv3vaGIXsxYnUlcrwwdnywTg1fqevo0AuMmqcFVmrP1ORJL2gbmM54&#10;K7UfeLYrIKKbFs2UCIKamVvzV028ahXmTirPLQlBRJleAIF4+OzMzNme5Ys8XjwF4rLRFSs8HyOU&#10;eMrZlCMlD2rW4174bVNOSpAkrHK3btuqwW/pxW78MhFWJsO46Ym4bEmKCERgEYVfN7zFr39D787D&#10;oDdauZLdeBOsmghrFHKpFIU1kV2Os2efLT2s9IAT9wM33KLetJJdojP4EyBdoyks3JgJH0vdRF1W&#10;enxmx9/15lxFT0MhBV4oylySufijgTyADA4yTKKf6DwSVIFHixl7a9LSf3jn2waDuhagSQi/liFd&#10;okG/zLNAUKFc2Jh7x+WDbWB6hd6o7cOeyQpwDJEh+/b5YALa7aIZTLBKgtNpBRgveAbOLSXVq6Q2&#10;J0IOjgiILyYmT/5TfCZnearHtCB1/fr1pgXFEMV8YusvvbWw4IXHEIwVKpLIBNOpVCabfalzIxY6&#10;qUHydJUqb7A9wR4PI4QnbGI8c/CQYqbLrj3yrjtYOgOzXZhIQkcAYBIqAQBZhS186em/lDu8QIIs&#10;XBv0Rm/Nf0SPOqjjRBTrqOhHNDVnqkGp46WBrcD+qaf+pi9VIpkBICgMK8FoauPPBMom/Bb6JzII&#10;4OYpLRE6SoUANlhcbinIv3jlxYVKXQ3sGKVHjxgn9NGFoas6izet6LyYypsn3NoR00u9Gdq/f2VW&#10;oNWzi8OjfMbLyUn0JNpTCJE4+5L8nANO6+fipAQ6LCVxWqiER6EwVywWSd3Dy1Disct1I0Dlk5lw&#10;2Ouvu05U8In/QfqDwIa8uIl4auEkJVM014RfI+14MVAgclwX5nMXb7sY1ucvlPO0zpaT4cTwQ0WE&#10;x3FenOh2qIB8JfQAMk584B/+Nocut5I939fFLtmM66cDRj7XXWLcADyZcI7Oj+b+rtqzKJueLhn+&#10;fP6Orl/MsDxPf8GRkz1THEMWrsWRAX5arHJoH5t+4LcH0phRrknpLhY3Iq23cNm/idU1SPggFyfh&#10;pQlaicCMAJdON8IrCikTVQpldsvqrt9YvWnIrrCoCos5V/bRuM1U/+ZVhZ++ZKVxclHuJ6zEcr2A&#10;7eO0V2DJCoid2cQIdJ9R2LB7927MFcIsx+YQNj5T40Tyu3WMJJJqokyrMHd8D/MwSjA+MD+B/pvy&#10;Hn57JV4KHNYwjWuvu14zdBdzz7lsByiIq0mYeFFnRFyE3ZsUGYkiwn3g0ZvOpDZu2igqiS8JnQRM&#10;nD4TqSqPZuApIDdQ+j+wq/H4Y8zqgRxyza98nGWRl4WIZEiERKpLUEdwHYmebzzzdP3zVkcQSqZW&#10;7Xr76PsHoiso5aK1oeCKz6EDA06QRJkigiq3Fj/1W73ZEpMNpqUCpxrI3erW/8T0TpyATGbeKspu&#10;vuwA+/Ciccte6rDT0cQLQxtoooJa9L2vrfvdD1711L19tSK4esU1HNW+/vEf/WpXrgvNMfCnO/HW&#10;jpheifdq+5gvugICHagzDrkFf/cdOXoUNrjU8c6TL3TvnwAhL5RWcsBqocwJ4RJHHq54JGaa6vGy&#10;XC6XmiiXBFxn+PKcSnZAdnE8I8tm02984xvzhULDtgWk4gRoygK5jIizSswuEU8RckUR/A/WrVt7&#10;xRVXIJvDeeLaTwGdL8BSWGiKWiXxNMA7PCiQe0z9yEP3rdJ1tM7VL9rINm9jCvx/ifJxUCsDIpE/&#10;eFhih79+9A8zXTnVz5q+ut64ZF38JvyiuT40OYBYKxBGMHfCU8DNLTo29/Bv0XymsIuplLEuOv3q&#10;Zb8VqXlAoqjwwbfEY1XgjwE0xuWKLmM8L3XMeIo9H/3DP8596vdzDf/O55969zMP3Tq1+8PP3f+v&#10;fvjl//ibP2/0pYHWqpjvsuTWBqYzfJe2H3YGK9CKlYSvwMT41COPPLJ3714AE1XcaY/zQjvdKH7i&#10;0MK13c0b3/H8Y+kX4lQE9Z18RWom+uutyIcOHRIR01I4O4OTP+VDWgwXJW0Su+baa97whjf08Hl5&#10;uCgKarhrcNKhHEYQo8NaE5c4PDT0xhtvHBoaSu6D6+cTGX7yieEaQJC32DQcJ5DhqK0UavWpx5/K&#10;ZnOL4UL6nXcwGagEXIAciaSVvAE39KWZB479s9xX92NLUeV+d811HbfrUgq+vCL/4p0ugCOIH5lH&#10;AVNVkg8Ut/9pXp3QNfDUZK5gK6O91/4GYyMRy6kyRxOe7RlwjhM4Ra8OoiyEwvRJW6jNfup/zn32&#10;7/skL6Prq+T4lqljVz36o6t72Qd+/dfQjeehaIj3wgumkx43gV+ul6p9nPYKHF8B4lMEOUSfwCWh&#10;hF+t1uZmZxeLi/VaHWMviXPluMNTObRFiOiBS6mbiukmPPGQh/foL4EhHj+c+B+eD/EEkjiAguPY&#10;t7/lLZgTJSBgeV+dFpAIBh7XQt1sRDWjvbU4Nz/vwOSA3wAiaLzJ5nJdXV34TB0nYm34tCWR9OEm&#10;2u6W3kQ1QNDSjsT+672HdjciW6JhfESeKWY3i3/amxj+6l9vqcz561alf+fTvP+EBoTjCaCNJIEV&#10;qz9evev7E5/TICxXFavY+1NDv9rPNjNU4pC98VMWU3xJfsnJLjU65Dz/D+H8o+msxfFKqQQjuYt/&#10;lhlbIbmKZQwXp6dAPsndmfhjODEYYVw58ArodOjo3P/4Pe2Zpws4aspgqRzTs7Oy0vv2W9kH38P0&#10;fKySsQAXo1PXy9JbG5iW9436ej+a+JsvshjSTOL9zkdazs3O7dq9u1at82YR/KXFn19MCPd414ko&#10;aJHRBwmC0MWKdEVNshvO1LQc/zkRwpu1WhCzNMoQX/PP3ECFH7paq1x3ww1dPZ2vBDC92Ovdeq4l&#10;hBq5ppzROeB64LBElrl1iX3m/kNP1SEoInMkjma5vFJ5V1ja8v2vDU4d7f63/zq68lI+WkDoCeCv&#10;K8G8u8KO/PnO/yytLmGoleYqt2d/Y5NxvcGyITpsed2O8i6CFlBd0IXHujtXef5vgtKPO/OAWwNs&#10;95xd6Ln23zN1C2gjDqdCU48vERnRMsAMhcwzqYYXgkView4884u/st5rWGkjskzZyruaurdmb/3U&#10;/wti3jcwPwoYDIUomXiC+z5JKNFO5V7vULK819/6409/+dE7Xq3vfH7XA/c/8NxzzyGGgSGcBh6E&#10;4IJqcIRCRHdz0pszLPgNynNw2rUdG737jut4LkRC0OQF+KDxc9g3BDx8vwvdEL+98CdJOQxKHk1D&#10;9pQMYVneq33xox2nwI6noWeTSybpK6VyFJIl6SwPsWItVmuSXEcI0zfALh7l4wsoM0NNDfChqb4d&#10;+1/c8/tSVwkkMypoW5V3bTKugZMJeuUUOeBDKSE4QKpGgIboRUcTyuG/Z5UHOjp0H/ZNksOkgZ5r&#10;Pxnr6wGPcAfnNCF4JQVWKq0XgKeEILNCFUrv7/6w8cu/sFmKzEwXyw2wdAfmZEpDq7b+1e+zqzZA&#10;vaT5GIggGEH6xDWfJ9zawPRqvVVfH88jUhKqQIXh/gP7H3vssWKpRKET9+oQhHSyaRH4IKtA8iaj&#10;IKdoiJLEByCKd9ZTEQssMY0uQ7EL0+c86mpA7T/hbJZYynGA4kjVFD1xuY+4Gbrhwv+E/jDzueGv&#10;+m0pQXYGJyC65AT6YhFNcEwiJMT3MIeMwFBHtmwsFgodH/uQbWb4bicxEZYggPckk55ufL5ozYT0&#10;m7C7PnJdxwcVhvTMBEgh7eKpG1hz/NaD8EBmVXb4c/Nj38ll4VuCx0v1oMC2/UemrIwkE2BEJ0Mj&#10;TjCwl7v6giKXY+KkcHqhzspFdtc/1v7Tb6diU0trLMsFCw0Wvf0O/dP/gQ2uhPQ8VNTGUuHSqaoK&#10;bWB61d+nF/oTYh8iSduxfcfU5LShm5iBGIQR0IGzQhQlQbDDsYd4bvBKuEErQHIB/gWIGPqCbpz9&#10;FhwMUEiMEm/+hy9at6XpUmt1mwBIZXvEXGeACMv1Qi09vTMjuVp2ccAnHavHVahQW0JtAOrbUPVq&#10;JKvbLmLrVqkAGIW5RNsRUuDXh6Ld3z/wBSmHzFo3ar239/9ylumYzQT5Ndy74cmNNjvefMJbgFmZ&#10;zfywNP7P2Y5CEEJmodTqvelL/hUz+mLVhOaAuk7wFJjIQtPoIkQ6Aul1kP+AqFK19Lu/P/GZP890&#10;djDgYDYFLdWu2Df+v09av/hRP5VhPrmpIKwC7hjijwT/JFrslt7awLRcb7/2cTiJi7i/4Tzz9DMY&#10;jqbxMAjIA0sTrA4hjUrKQ2qlx+5CsAR44shEmRxMzYQtEwwc8R/HKaFtwu/5owikaJM3JZeJBW+i&#10;sjxVKNRMgPguFvKfZSa/X86rLiKml3PPU9wn2bzJldB+RjduiOa3xMIporAmKDPWe9UVzMRAFA2j&#10;U7C0AHKMHbDZ/LeO/kVqJCOroV7OX91zZw9bL5rmAEdgdnhxPyL+Gi8dEGPuiYVn/rGQgb0ALBOY&#10;owxkLv05Zl0c8lJdKyCl3xEpxBXhkATQHw+XHT08/YnfDB9+ZNDKs4zJUlbFi6aHRjZ/+r+wzWuD&#10;VJa68PAGAIoRKhEc0fW2aqxtYDrDt0j7YadaAREOiHiEqCM/2L79KYQzPOIhArtFXAsSWwgBOM3N&#10;FQFNbUDrCw5FCWARNgGW+P/iSOIURLEuSctegEgii0vuKIqCSR/H+fgSCp1U4v+N9n1TIwNJgrpI&#10;UiIZrSKQMlWi0CUPcmKTOYxTwc9m5YcWvjZjPYeRJXpgbjCv2Kq+CYa5lIFxu1y+kiCWoLvEIwJW&#10;emp65xe78ghoTLScVMMBc/P7WXYri0FUI+BNSCE8Dk10JNSHoJyET5ESOOz5nXt+6eP5/bu7TFXK&#10;pSNZmwXXtGnb4H/+bbZlS6waMFyhiZ3AJdQX+Uwc4Bn+BXxyPqwdMZ2Pb85z+JxFOCCACdixb99+&#10;hD00GQ2UamK0lGCOMAKhHE7IlABPTb3SkthJ5HaU0wlUEsgkoErcXjr6aIUnlAIRLv2k5thzeG05&#10;cvA6Y/MkgSdpy6AavRhMQH5ykQunSRmBqoewk3Y8fgevAik4Ej3346kvptIm/mIUGiuvLdxu+Bke&#10;+KgU5AAgImRWgCGAToPFB2ee/ov+7DSN2oVpk5svbP312LrOF6JwyrXgrcINfKnzLoCim8MMDhCw&#10;e38w+/O/vjEOrVwn0jdbcsdqQe9PfaDvU59kME1WdIxMIFqcrOqAQARHEBngH3KdE/xZm/w+x9+H&#10;5+np0d/vMFqYWygWFylvSiAksU4TNDQPl5IGs4QCR3LG21ITISW+TkSVwtCoeWumey3ZQBI1CQB6&#10;qSQJrBQxXK8B670cL+ZJpx1HGQtAQ1PFaaPHoIiobQSgjeolIYiC/IrE24vs4A8P/bM1bFpBZ8qT&#10;3jT0Czm2AW4mEHKQ2SWV1kJKz8gWwWb2/NxDv9lnTrAoG+j4vWJt+3+YeVkQUOoFoRP4JBf4RZFn&#10;jPTaQDMdfkqTvR337z/P/uV/601LccYKTDNqgH7qWvGpfxd+9MMsrUey4koM/S2+ibiMzgxSLBDs&#10;eNV1sH8ANh4Qcg3VCbc2x7Qc757X9zGERAC3Y8eOYUicrhkAKeJ0CHPIQp8+c4wCES4ob6gpRQus&#10;QCquGWiBVxOPlnitHTddO17i4hpLCp9ORiahJGi9JlAa6AY4jfMUmZLraJ59lDINWk9q4UUvCvKj&#10;KO1AvckqboOvNVX+ERA9OP6NonYAVTsnLl+d+Wgng6+I5JOlCWIltK9RtINJcWD+mDM+v/13e/QU&#10;qvixWq/5OWXdJ1lm1JMdCKAEQKAUitAI5Def24th4qko0Fllsfrp/zb7p3/CRgqsoyeWzJrrTK0f&#10;tP7if7Kr34DeFBw/jFwjcgyab6kBCOHShFnmECAQNCZHI4BNpFBL9lEbmF7foLIcV89TOYzktn2M&#10;DSNj/Ah5GCnnqDLE22npK/rMLWNbhXz8hMsIkmFr4uvW75fSUy00OvGLJiSJ5K6JR9ThgElr3O2W&#10;UgYvcA3jBbYay3Hhr8YxaNM2W+1JxW2YCGjgsoRR3eT/FngKZpvAl9JsOGhWpsY1UMt7o3sONLbr&#10;HZbnmVtTt19pvSlDU09AioveEwqrUFxD5wmLjxWf/EyHNs5MHwbplWi4cPGvxoUtjFGrivDKhN5S&#10;idFkjFeHhsqRlApSj7HDh3/tl/z77h4ZHGJWgfn6pG2b73730Cc/yfJ5+KKILBoFEEnWgJd8KLi4&#10;cVQS/x5nvk/+69IGplfj3XVhP4cgmA4dOpyQzKKVJHGtTpCmRT8ncRGPdHgMlYRNgrDmwMPfwSJL&#10;+8mktcC9pQUvEVeQfxs0CrDEptQDN7I64m0i590LIRgmvhgJA25Q7x3vywHrTPO+OWcTKjZkXvw+&#10;xejQl7f/edzlKqHR7Qxfad6pBClMsWw6NnBJJC1ypPqH5p/4P3nlqKJDwuo14pX5dR9CDY439cKz&#10;jsCBD1sBIoIfwjMB9KmxiO147OC//Vcdk7OdHV1M12zXG0+Zw7/6cfMD72e9/ZAp0dGJj8INn+hP&#10;TgKvS2twJ6BSG5jOu/fmuX3CrXrczMwMeOpmxtFkf45HQMcVj0uyMR4ftf6Otr5aAjYtneQpoqYm&#10;2i3VKJGcAM755OhIuoIgDPv7+62UBQB8DaVMZ/waLkVpASdwIoBiMRmySU7ekkZsdFx3PTS9Qcx9&#10;z9EvZtfpzJSsWu69Iz/Tw0ZCLtfg1XmiyQlhSA85UXn+nzriXTI5YCLg7S6s/RDL38CkNEJOrgwQ&#10;JX1CPjykDv9JtL/VHLbz6Z3/4jfXeHGhZxDJWj0IJtLy8O/8O/aOt8OaDotMb4OzFrK2I6Yzfs+0&#10;H5gENYAM227oOvWan/SHrxnxiJL38b/+CcrwJUzCgZM5oKVA9NJL3dQs8AiD/ynG9hCutVsu2iK6&#10;+1HvOz95puZZE4fELGrq5+kq9bXRYCUQQei9rQchPI2envvRzuCBqlaKKvJVfbd1sy2geYjoS27c&#10;jY8cuWerz/2FXn1SkTVSqgaF7CW/xrJXwPGSvw5gr3zU4Hh7LU3wRglOMwGIDfbFf5r7F7++JT+E&#10;4SjMRTt2xdx26do/+ZPalk3k1kQcYjKX+IRI9qVfwJPv0Qam01+z9iNesAIwxhXvyOQ3rW42epuL&#10;bs/jHzxIor/EPJWjxwn8akJR6+vW07xo4a3VItd83uRf0tqQTjzasGEDfG8F/XRe8t9NtYAIQfGd&#10;qUmYjqQgLiQiOpBDLZRRIwtdXz/qTt8z+Vm1V1a9zKXpN2/Vb0KAFUggy2m1+Q0JWkP1i/6eL7LK&#10;02aKGnaVqI+t/wTLX8IUmi9AFXz6I6IGvKcXWZyiOhCTGw3D+R+fmf7LP+rpzrIUhsVV5oMw9+Gf&#10;Vv7Dv4u7+tIx4jZ6ApEvi3rI2WyUNjCdzeq1H0srwLlmInQS7GkJLhNC+kVWKQELqnufeBMoReVw&#10;caMdecp3OX6TIBMdg6xF0A2D9nlJQm8dGuuuueaakRWj+CGJoYQT3TK9YmefqrzsE+E9hk3ODStj&#10;yFFGI2U3x3RcMiYgxR76+RXtB0/c7fXZchh2ldZclXunxXr53F4q68NUnf4+kNuAzY59oT5zdxbT&#10;5HzJi0y26ZfkzotZbIFPD4hKgoIgVHyMiyNCKUKzLTK4xeKBn3lP4wff6V+xOQ5N5jf2WVr3//qf&#10;8oc/yqwcKG5SaBIjT1q21qv2sq/xFHdsA9PZrF77sYknZOLTKOISIZdLoqdW6eX4F/w3S9TZiRyp&#10;BT4C3/jtRYAkIba4OeTSJA6oBHYJdgQwq73p5ptTKYv0PmfNd7zwZT7LcOD03je8Z7e5IBEyqhxq&#10;XZzM58mW72Oag6R6yLZysPzO5P7/9q4ENo7yCv8zOzu76z28vtbgOHbsxElIAiUF0oCithRoSgNS&#10;DyhqWqoESqEFVKpSoBFUqkor2gah0itUaiuEkCohhKoitaIqRTUJiCuoKSTFQElI7MSOz/Ues3P1&#10;e++fXa8dJ3HwxmuTGS9mPJnzzc43773/e9/LnX11x1cTYjFhEhWnQYlbpUFKALMz7hx6JvveM7VR&#10;NLayDbtdX7XFrVvDcnKS6wj4hpISKX9DeJ0ITAj+9vx7/7du6hwZrkcFXDpr2uGhrlXn/PxBsewc&#10;V5ZAcpkdSntZC6Uykw9MlbHjGb4X1lOScOSFTZw8Ja9n4iPxiB8yTyJN+kYshitH2GTN7gQcTTyR&#10;Eu88FJLANCF1Ak24Av0gjmhpaUFrgOZUM/cgwJPLY1gET9PQixfAXfNw3gtDYRwM9ddHI6AvEZOJ&#10;xssw5kVya+AouXZcTzde2PjFs8QylOeygjd+TIzjaQrS5KNi8F/DPU/WRJE+ElmrIdR1jUheCsEA&#10;kAe44I1byNmUXaehONUJZnOie+eeu77TPpZWw3VAngH4Xxsuqt92n7N0RQE5O2+wDakpqRRXKZfU&#10;b0awAL6b8/oUpd8OB96Tjy2GbxMQUprj62DA8uaoJIE4mCx6zygiUUkukVMJ5zyJSgl8GCnilAYp&#10;o5gm9Gqh39S1rGvdunXt7e0QjSSxFINkUuBBef1RpJATIeg0pzbDRVW5E57L5z3y1GGgNdWEcS9k&#10;vEFystCS2zWAvhbKPrLx82NXnhvapJg6Az1cHnhLuHBbtXOi//mDu3c0xKkJaC6Xqjn3K+KsDZYA&#10;xcsjYHP/TK5lo5a6tpo1xFNP9Xz32+fqAaEnM25wv+E23bQlsu02q6kO+wdXCUalCJG04XAUImBW&#10;ykS+x1QpS565+5EjxMW+atIjmpQF57yzfL6Kv4vB2kRC2tuOM09lnpGHR+VLGF+oFV3BzOGV7opU&#10;KrV61Srg49DQ0NjoKCAJE1aS+k0QdbIL+K8oNQdlbYQn1JOW6mDLPyd94U/G2Dm64xOunjSqorS1&#10;1FJ5NFR8HR0EpgDJTwaBUcaIu0K5JgJVEzRuggsDPBJaDm2VoFJy9OXRN55orcuD+WQ5emT57SJx&#10;CcmPKIZqaxpcKigsUcNxkVWsMcDZ2Lj48f3jv3y4q3WRoUbcTHY8EWl/8D7xuU2OGkdKXHELaNCC&#10;Pr6qMAsimAeRsux1MnvT+MA0exue0XsgHHFEOBQGCjBzSH74AaIxHhlHsVoPqQjxb0Ie7g4pGxBJ&#10;j4kXE0xQYyPSvZf4gx2VhOGkl0SJJNPAk2IU8uh9VFefxDZQEjeMHOWX4CPZgCTAFkTm8IFLRYts&#10;9CWB/qVNzCbvLKmfEov6Si+KjkRoRYDFVTRTPuW3uSy/Pwd3H6xp6cygMxP8mWB7jagNABWQlbZD&#10;Zggiba6SN4WaDST3Hx0l+SuqusVSTbWVCIyWfvnw7t/Vho/CdmNug+i6TTSutRRUr6H8DSNxpFQM&#10;LALGwL41jpLoPzhy17axXS/EmpvyOUvPBLLnnd/8yENizSqsjCwUuVRIc0HHgFq2aCRjgpOrZCTn&#10;h3Jz8L36UB+CRvpVJRKJIE/EWCLJAeQescSkF4pxGDXxp3SPJDhRpEGbeZ1sqXm0BAsKvjhRxREC&#10;tTxC5VUB5BmasCQcCoHhjfUgngvFXvpARoCFxuV2pPnNKMnC4kX5pmKIuDBuy+TYiOXfXLhDiVAQ&#10;LgoxJT0jE8hCXeTtQwPgeHO8TEJw9MnsHnj1F2fVo7ZXzVotic4btdRHQRvQRKAG1dYoTqF9ogYb&#10;46pWsJAXBw73f+3m8P7eBIhphtGHA9y8OfqjHzi1SQstobziOZkSpNdP2aBhJS3qe0yVtOaZuC/G&#10;GDwUncuWwpWhTBMRiEifm7FHOj7TTcXsdRG/GKuKUZ+cx85kVhsDbYjOhkeG+4/0IyRDg8loLBqL&#10;008ikYjFYhiAA8OTlOaATTr9j0TmSGeOuonI3xMJEOkfLZCJoamYYaLzpiG02hBKpU2kgsAbAEDJ&#10;cYVswexNFw6NU3aJGga4BWH8b3DPH+prBoQ1krWbajqvFfUbhJ1E7qnow7LcNpJ9AKp8RvzzuXdv&#10;+EYqnwtrpiGc/mRdxx13BL7weTMOPUq0jQp6vQBPv+kWJE//9JvFP8IpWAA+j+QQdXd3S40l3pjm&#10;JB3pmH1x/rpIeCxDCenmkHtDjCTTkqEckAmdvtGYAOolDY0NQKREbTwcDgOJpIwcDepJSSeeiEvD&#10;egVUUOZVwjA9AcvovCbIUfIveXrlDIBp+U7y8S+f5oI0QJZi3RHiBxCxCNoAlgg8tefIX9/pH9VC&#10;SCSh+wgkRGJCRT1IXLE/3lZ/5ep6xU4L+8ih7h2L9P+ALJkv1IeXXidaNjpujK9f8pWQOKfhBgUj&#10;d+jT+eST+377yMqGlLCMIWEOn71o6T33iiUd6LJLnWuIpESx3tRGS6fwTTmFVX1gOgVj+aseawEv&#10;OWM76BiAHk3/3beXPBdKPRA+TH3ieXsv0qM5DvTkwtLkxV8gbdojIyODRwehhYl6N2rHFic8QrwG&#10;V8iTkJMYxOK8Hh1Tssm9PyXc0C+JUXTsImdzCh7NU2DicTIeK+NOR4T0pqMEXzlsPLprT78exwUZ&#10;nOuOQqpJUaJaaLGau+2yTs15v3/njpT2JokRIAm+8pui6RJbCcGTwkCeBnklJUT748E7JTuevn+7&#10;unNntAaSKPZ4Wo1uvFy75esi2UDH14ycgDyATqq9xA+YizDLByYfbWZlgRKewMEBNvUfOdLzVg8W&#10;AjqkRyNRwUMkxgWO0sqJkSQBwEklEMjtvGFkMxmMrAFI4ol4y9ktyWQSsRvwiPwjaomJlmpSgs5z&#10;iIpukecK8RElg3OSNySXyzOQiFm68kmL+WGdBoKr4DHBXjQMTy1PSBKUhJHQJAksowFLPPz0Kz1K&#10;3NS0ggIdEium2lEFZXR6o5veekFD8u0d0fxLSgTMy4K5+M5gx2VQ4sVF2SIHhUpDhLEzAIyOnfUd&#10;yv9su3j9dcTHCMHHdZHYer340rWuTZwDyeOgLai9JtLccyQg4wPTrB5Lf+OSs4MZyi9ZyEKogwMD&#10;vb19vb29oBcBR3SdstQUD+DVLv0lmXlC9SjaxYGsjeE0TGBI2k6itrazo6O5uRm4hk3gNwGSJFWq&#10;5BMxqkjsobe3hBGJgOWgI/86TrA2HfZI6PH8CBpEPMH9nYs4jk6AxvBJCom1iimag9SVUHNCPL6z&#10;p3vIHlV020VGDbptJmQColpNrZPusvs+rT/dHt076jaEOq4LL7pUuHHWkGOPB3lxsMExWYY43Nd/&#10;y611gQJxocxAXyq1ZPtPREszt/4lxRKuxwMgEZuAm6TMib9EYLiQ8oA+Dsw7C0w8u15cRt8oItmg&#10;qF1RmFFUoAF+zmEXUQhMY2J7S31v4E4kHJatd1ndm17scvzec4FoBg+Jp5OJf5DJIjlRvmSiZNQD&#10;pmMSR5PwqtyInlPAi5hyLpkOPDf50ZgTJJpyf9lHAluIMkykKECtAwimoNStvrh/7LHd7x7VYq6j&#10;oQmK6xRCWrBGBGOqschOXxZ5rsV5O7X6KtH8MdWuRbkgjXEiQQSxOaqgsxUwlV55reeBn3bhYp3C&#10;UdyI9Rtqt24RbS2GGoAIKflqmkZ8L9pCkRrfgEliC5z+yQem02/jD/UR+OteqjL1ylCQvi7hRQk1&#10;ithQNEeRCiCz3TQwxC9jYgmw6yMhz8sLFVFIDlJLzJrWrjLy8BCrCF0TKDZlrnSMycA0/Z6PXwJc&#10;hoyVvdk4P9TQUjdKjrwAFqh6w1+A/UCvqTz899fec6OEXKA1YbmqRWylRnfqXLFa7Pvk8vrW9rWu&#10;E6asdSDPZ4bxfupPqWWGxJ//tv/3j7brQbipI5pet2ljcPNmEU+woAAx0Li4jmiafGjk3FkOl9Sc&#10;fGCq7F3293YaLCAfbXoyJ4MFQw21t+R/pY/MNcnlMgiTY3CeN8T8S37CKWWEZBO1WsG7nFbwIjKZ&#10;z5IZpXLMmeL0lxe9HhfBSlmvMoGOKeNuM3SRpGM1w5VP8Q5gzxbkttljYmACAiks3O0qGUX9Y/eb&#10;L6Lvt62ZqoWGBLBNMqCDzK3bWkrJr2tLXr5mUQSIhLxQIMMy32E6gdzo2EMP2f94vi4Yyir2+wF1&#10;xZ13i0suJk0Uult8O5EcpBl6M6AKjlRWSCmTWgdM/0I4xQs76eq+x3RSE/krVMwCM88byIf9eAc+&#10;vu8itzhRbugEF3N6wKVi1puyI3gwPcOFX3e/MehGMniO0SnUDUQcaOLauoqWSYXGoPKJZW0bWiOA&#10;E0iDg9wN70ikh7P3fD/0zr6AFspYAWPp8vo7b3VXLCeHldN/nORmhKrqNBdeWVUv0D/4PLJAKXs9&#10;gxn4INMVhvBC+Vo//memlzzlNGa62bxZb1GdvqwGVWrwaTSU86povACFJQvESpQDhjIZ5cVX9+47&#10;kgMRU8cQQj4v9u4e2XKjduAdqMcNiYj72Svqf/VDsXQxqt5QPUj1QaQ+V31UopfSzF9i8+Z2+Cfi&#10;W8C3AAGz4Yi9BwcfeblnKNgA3e8A+nRTR5OQCELmTSTUQDA/3qBaV649Z21TRDz7lwMPPtAajDum&#10;dSCc7Lz7drHuPBGJSiTiwJrkTuCmzgdvxQcm/yvuW2BhWoDHLTOueGzXvpf6zVGgEWWmoVcSROM+&#10;MI7QADcaVEOFfO24stF6P/Sn36wtZDNCG+xa07Z1q1jVSWqYGAUFMFHSj3Te4IRqlA6sPjRV/wwW&#10;5pfCP2vfAlW3APVT0lVx1YUrW4JWGElwUAkgheti5AA1Jm7ecTJ5K6u56UjsLUM14s1H3aB90fq2&#10;e7eJtWtEuAbpcKa7sqgSO0rF7HfVL21eeG3Vt4J/Br4FFpYFvEogHh9IhcX6jqZIPu2iOxyginlN&#10;GSOP+kW1oGetfFrL721d/l77ysbNX07c/T3RhLo64iPZRG6iRpYWt6MkQgAJWR7TrrsapvFDuWpY&#10;3T+mb4FZWECiEtVBYyAf4pGqm1WUJ154d9eh8WE4PoCkSNyF9oACLqbu6JmY2RjP992wfslFbTEo&#10;eqOdbgClbyhWYSxiRwnVdAgDNSmXNR+QyQ/lZvEF8Tf1LVBFC0AhgARtiXOqW2LTBZ1LtLFYfiSi&#10;armxcQMNllxLy5mRcdU0hq++sOsjS5pACbDdWEFFTyciBYDeFEGZSVHiDUJ/oOTPDU3ppGbzgemk&#10;JvJXqIoFTsoJqABdoCoXNsuDTgyjO2gbgFS3YxcoN5QQ5g2fubg97Gbzho7k0Zhl5a20ki+MjWxs&#10;sK9oT+p5Q5gUvGlO0EKmHMRVkhiGWijOCItRx8itND8oC2yW1zVlcz+Uq6w9/b1VygIfkCTJh58n&#10;b/1KmYL3U7RHyS5Q+gSR3kTG29VRkAjR4LGC1WsEH3/2pf0H+01FM4NQUbI/tXz59ecvSYoCVD6h&#10;XEJdViBEqQGeaHMWD6BiFlJbKgaI84Ew4ANTRb89/s58C1TaArKcubTXUv0NlpOcLqsG2xbaN4mc&#10;6YwaZsZ0egcG+8aySBitbmtd2pDQc+lkiGpMSO4NWIWaOi4gkiIwKI4j3CuK6M1Z0cmJ7eQDU6W/&#10;R/7+fAtUwgKTmc8eMHHVIU0EJWBqkxQK1GNIMx3pJvC3Qf/GWJwL2QaSp+QSRRQBkzwB0tsI8KiT&#10;AAESe0ceNkkpBSn2crJin0pc2Yz24QPTjMzkr+RbYI4tcExJhlcOXVLZIwkAKRlF7WaQy0aLSnSX&#10;IY8HhdC6HGCjNuDUvUD6QZDH5WberMAgVY8Zj0rhoQ9Mc3yX/cP5FlioFihDKA9FPByRPfrA9Wb/&#10;Cb6QbRFFACqfiPEURGvUG4uFsUAPIGGHogUwM+8HvXyPaaF+X/3zPkMtwPginR7pCHEvXPqby9wk&#10;UEHmm6gECNzQm0ESuzlU8zajFshly+ahJf8P3KY+HfADQ0wAAAAASUVORK5CYIJQSwMEFAAGAAgA&#10;AAAhACBgRyzdAAAACQEAAA8AAABkcnMvZG93bnJldi54bWxMj0FLw0AQhe+C/2GZgje7SdQiaTal&#10;FPVUBFtBvE2TaRKanQ3ZbZL+e6cne3szb3jzvWw12VYN1PvGsYF4HoEiLlzZcGXge//++ArKB+QS&#10;W8dk4EIeVvn9XYZp6Ub+omEXKiUh7FM0UIfQpVr7oiaLfu46YvGOrrcYZOwrXfY4SrhtdRJFC22x&#10;YflQY0ebmorT7mwNfIw4rp/it2F7Om4uv/uXz59tTMY8zKb1ElSgKfwfwxVf0CEXpoM7c+lVa0CK&#10;BNkuhP/qikhAHUQl8XMEOs/0bYP8DwAA//8DAFBLAwQUAAYACAAAACEALmzwAMUAAAClAQAAGQAA&#10;AGRycy9fcmVscy9lMm9Eb2MueG1sLnJlbHO8kMGKwjAQhu8L+w5h7tu0PSyymPYigldxH2BIpmmw&#10;mYQkir69gWVBQfDmcWb4v/9j1uPFL+JMKbvACrqmBUGsg3FsFfwetl8rELkgG1wCk4IrZRiHz4/1&#10;nhYsNZRnF7OoFM4K5lLij5RZz+QxNyES18sUksdSx2RlRH1ES7Jv22+Z7hkwPDDFzihIO9ODOFxj&#10;bX7NDtPkNG2CPnni8qRCOl+7KxCTpaLAk3H4t+ybyBbkc4fuPQ7dv4N8eO5wAwAA//8DAFBLAQIt&#10;ABQABgAIAAAAIQCxgme2CgEAABMCAAATAAAAAAAAAAAAAAAAAAAAAABbQ29udGVudF9UeXBlc10u&#10;eG1sUEsBAi0AFAAGAAgAAAAhADj9If/WAAAAlAEAAAsAAAAAAAAAAAAAAAAAOwEAAF9yZWxzLy5y&#10;ZWxzUEsBAi0AFAAGAAgAAAAhAFq337uyBgAATyoAAA4AAAAAAAAAAAAAAAAAOgIAAGRycy9lMm9E&#10;b2MueG1sUEsBAi0ACgAAAAAAAAAhALgDSd2PkAIAj5ACABQAAAAAAAAAAAAAAAAAGAkAAGRycy9t&#10;ZWRpYS9pbWFnZTEucG5nUEsBAi0ACgAAAAAAAAAhAIBQ+1r1ewEA9XsBABQAAAAAAAAAAAAAAAAA&#10;2ZkCAGRycy9tZWRpYS9pbWFnZTIucG5nUEsBAi0AFAAGAAgAAAAhACBgRyzdAAAACQEAAA8AAAAA&#10;AAAAAAAAAAAAABYEAGRycy9kb3ducmV2LnhtbFBLAQItABQABgAIAAAAIQAubPAAxQAAAKUBAAAZ&#10;AAAAAAAAAAAAAAAAAAoXBABkcnMvX3JlbHMvZTJvRG9jLnhtbC5yZWxzUEsFBgAAAAAHAAcAvgEA&#10;AAYYBAAAAA==&#10;">
                <v:shape id="Picture 313" o:spid="_x0000_s1105" type="#_x0000_t75" style="position:absolute;left:46748;top:4599;width:25584;height:23075;rotation:964362fd;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F/TwwAAANwAAAAPAAAAZHJzL2Rvd25yZXYueG1sRI/BasMw&#10;EETvhfyD2EBvtZw6KcWJEkKhNNc4ac+LtbFErJWxVNvp11eBQo/DzLxhNrvJtWKgPljPChZZDoK4&#10;9tpyo+B8en96BREissbWMym4UYDddvawwVL7kY80VLERCcKhRAUmxq6UMtSGHIbMd8TJu/jeYUyy&#10;b6TucUxw18rnPH+RDi2nBYMdvRmqr9W3U2ALO3zdVh/604RD5ZqfJcdxqdTjfNqvQUSa4n/4r33Q&#10;CopFAfcz6QjI7S8AAAD//wMAUEsBAi0AFAAGAAgAAAAhANvh9svuAAAAhQEAABMAAAAAAAAAAAAA&#10;AAAAAAAAAFtDb250ZW50X1R5cGVzXS54bWxQSwECLQAUAAYACAAAACEAWvQsW78AAAAVAQAACwAA&#10;AAAAAAAAAAAAAAAfAQAAX3JlbHMvLnJlbHNQSwECLQAUAAYACAAAACEApfhf08MAAADcAAAADwAA&#10;AAAAAAAAAAAAAAAHAgAAZHJzL2Rvd25yZXYueG1sUEsFBgAAAAADAAMAtwAAAPcCAAAAAA==&#10;">
                  <v:imagedata r:id="rId37" o:title=""/>
                </v:shape>
                <v:shape id="Picture 314" o:spid="_x0000_s1106" type="#_x0000_t75" style="position:absolute;left:2597;top:3192;width:16338;height:1717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q2buxQAAANwAAAAPAAAAZHJzL2Rvd25yZXYueG1sRI9Ra8JA&#10;EITfC/6HY4W+6UZr1aaeUtqUlvpk9AcsuW0SmtsLuasm/94rCH0cZuYbZrPrbaPO3PnaiYbZNAHF&#10;UjhTS6nhdHyfrEH5QGKoccIaBvaw247uNpQad5EDn/NQqggRn5KGKoQ2RfRFxZb81LUs0ft2naUQ&#10;ZVei6egS4bbBeZIs0VItcaGill8rLn7yX6sBP7J1gk/4Ni+ybMi/9o+roWy1vh/3L8+gAvfhP3xr&#10;fxoND7MF/J2JRwC3VwAAAP//AwBQSwECLQAUAAYACAAAACEA2+H2y+4AAACFAQAAEwAAAAAAAAAA&#10;AAAAAAAAAAAAW0NvbnRlbnRfVHlwZXNdLnhtbFBLAQItABQABgAIAAAAIQBa9CxbvwAAABUBAAAL&#10;AAAAAAAAAAAAAAAAAB8BAABfcmVscy8ucmVsc1BLAQItABQABgAIAAAAIQArq2buxQAAANwAAAAP&#10;AAAAAAAAAAAAAAAAAAcCAABkcnMvZG93bnJldi54bWxQSwUGAAAAAAMAAwC3AAAA+QIAAAAA&#10;">
                  <v:imagedata r:id="rId38" o:title=""/>
                </v:shape>
                <v:shape id="Text Box 315" o:spid="_x0000_s1107" type="#_x0000_t202" style="position:absolute;left:15149;width:36468;height:114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ateFxAAAANwAAAAPAAAAZHJzL2Rvd25yZXYueG1sRI9Ra8Iw&#10;FIXfB/6HcIW9DE2dOEZtKjoouJehbj/g0lybbslNabJa//0iDHw8nHO+wyk2o7NioD60nhUs5hkI&#10;4trrlhsFX5/V7BVEiMgarWdScKUAm3LyUGCu/YWPNJxiIxKEQ44KTIxdLmWoDTkMc98RJ+/se4cx&#10;yb6RusdLgjsrn7PsRTpsOS0Y7OjNUP1z+nUKrB6O1fnw8SStqVbv+ntH171R6nE6btcgIo3xHv5v&#10;77WC5WIFtzPpCMjyDwAA//8DAFBLAQItABQABgAIAAAAIQDb4fbL7gAAAIUBAAATAAAAAAAAAAAA&#10;AAAAAAAAAABbQ29udGVudF9UeXBlc10ueG1sUEsBAi0AFAAGAAgAAAAhAFr0LFu/AAAAFQEAAAsA&#10;AAAAAAAAAAAAAAAAHwEAAF9yZWxzLy5yZWxzUEsBAi0AFAAGAAgAAAAhAEBq14XEAAAA3AAAAA8A&#10;AAAAAAAAAAAAAAAABwIAAGRycy9kb3ducmV2LnhtbFBLBQYAAAAAAwADALcAAAD4AgAAAAA=&#10;" fillcolor="white [3201]" strokecolor="#1f497d [3215]" strokeweight="2.25pt">
                  <v:textbox>
                    <w:txbxContent>
                      <w:p w14:paraId="0080D409" w14:textId="052089D9" w:rsidR="00024DB4" w:rsidRDefault="00024DB4" w:rsidP="00DF662C">
                        <w:pPr>
                          <w:pStyle w:val="FFASummary"/>
                          <w:jc w:val="center"/>
                        </w:pPr>
                        <w:r>
                          <w:t>What is DNA?</w:t>
                        </w:r>
                      </w:p>
                      <w:p w14:paraId="40B03ABD" w14:textId="77777777" w:rsidR="00024DB4" w:rsidRPr="00DF662C" w:rsidRDefault="00024DB4" w:rsidP="00DF662C">
                        <w:pPr>
                          <w:pStyle w:val="FFABody"/>
                          <w:rPr>
                            <w:color w:val="FF0000"/>
                          </w:rPr>
                        </w:pPr>
                        <w:r w:rsidRPr="00DF662C">
                          <w:rPr>
                            <w:color w:val="FF0000"/>
                          </w:rPr>
                          <w:t>DNA is composed of nucleotides that are arranged in unique sequences.</w:t>
                        </w:r>
                      </w:p>
                      <w:p w14:paraId="43CA3655" w14:textId="69E0596F" w:rsidR="00024DB4" w:rsidRPr="00DF662C" w:rsidRDefault="00024DB4" w:rsidP="00DF662C">
                        <w:pPr>
                          <w:pStyle w:val="FFABody"/>
                          <w:rPr>
                            <w:color w:val="FF0000"/>
                          </w:rPr>
                        </w:pPr>
                        <w:r w:rsidRPr="00DF662C">
                          <w:rPr>
                            <w:color w:val="FF0000"/>
                          </w:rPr>
                          <w:t>DNA is packaged within chromosomes</w:t>
                        </w:r>
                        <w:r>
                          <w:rPr>
                            <w:color w:val="FF0000"/>
                          </w:rPr>
                          <w:t>,</w:t>
                        </w:r>
                        <w:r w:rsidRPr="00DF662C">
                          <w:rPr>
                            <w:color w:val="FF0000"/>
                          </w:rPr>
                          <w:t xml:space="preserve"> and chromosomes are located within the nucleus of every cell.</w:t>
                        </w:r>
                      </w:p>
                      <w:p w14:paraId="3F933445" w14:textId="77777777" w:rsidR="00024DB4" w:rsidRPr="00DF662C" w:rsidRDefault="00024DB4" w:rsidP="00DF662C">
                        <w:pPr>
                          <w:pStyle w:val="FFABody"/>
                          <w:rPr>
                            <w:color w:val="FF0000"/>
                          </w:rPr>
                        </w:pPr>
                        <w:r w:rsidRPr="00DF662C">
                          <w:rPr>
                            <w:color w:val="FF0000"/>
                          </w:rPr>
                          <w:t>DNA provides the blueprint for the manufacturing of every protein within the cell.</w:t>
                        </w:r>
                      </w:p>
                      <w:p w14:paraId="4C54F36B" w14:textId="77777777" w:rsidR="00024DB4" w:rsidRDefault="00024DB4" w:rsidP="00DF662C">
                        <w:pPr>
                          <w:pStyle w:val="FFASummary"/>
                          <w:jc w:val="center"/>
                        </w:pPr>
                      </w:p>
                      <w:p w14:paraId="47D1AF86" w14:textId="77777777" w:rsidR="00024DB4" w:rsidRDefault="00024DB4" w:rsidP="00DF662C">
                        <w:pPr>
                          <w:pStyle w:val="FFABody"/>
                        </w:pPr>
                      </w:p>
                    </w:txbxContent>
                  </v:textbox>
                </v:shape>
                <v:shape id="Down Arrow 316" o:spid="_x0000_s1108" type="#_x0000_t67" style="position:absolute;left:21317;top:12336;width:3355;height:97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cQcKwgAAANwAAAAPAAAAZHJzL2Rvd25yZXYueG1sRI/RagIx&#10;FETfC/5DuELfatYWVFbjslqFvmr7AZfNdbOY3CxJdNd+fVMo9HGYmTPMphqdFXcKsfOsYD4rQBA3&#10;XnfcKvj6PL6sQMSErNF6JgUPilBtJ08bLLUf+ET3c2pFhnAsUYFJqS+ljI0hh3Hme+LsXXxwmLIM&#10;rdQBhwx3Vr4WxUI67DgvGOxpb6i5nm9OgTuEoR6svtG7NmO33B3Tt7FKPU/Heg0i0Zj+w3/tD63g&#10;bb6A3zP5CMjtDwAAAP//AwBQSwECLQAUAAYACAAAACEA2+H2y+4AAACFAQAAEwAAAAAAAAAAAAAA&#10;AAAAAAAAW0NvbnRlbnRfVHlwZXNdLnhtbFBLAQItABQABgAIAAAAIQBa9CxbvwAAABUBAAALAAAA&#10;AAAAAAAAAAAAAB8BAABfcmVscy8ucmVsc1BLAQItABQABgAIAAAAIQC9cQcKwgAAANwAAAAPAAAA&#10;AAAAAAAAAAAAAAcCAABkcnMvZG93bnJldi54bWxQSwUGAAAAAAMAAwC3AAAA9gIAAAAA&#10;" adj="17895" fillcolor="#4f81bd [3204]" strokecolor="#243f60 [1604]" strokeweight="2pt"/>
                <v:shape id="Text Box 317" o:spid="_x0000_s1109" type="#_x0000_t202" style="position:absolute;left:37712;top:29001;width:36468;height:1147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9OxpxQAAANwAAAAPAAAAZHJzL2Rvd25yZXYueG1sRI9Ra8Iw&#10;FIXfB/6HcIW9DE3dmI7OKNugoC9i1R9waa5Nt+SmNFmt/34RhD0ezjnf4SzXg7Oipy40nhXMphkI&#10;4srrhmsFp2MxeQMRIrJG65kUXCnAejV6WGKu/YVL6g+xFgnCIUcFJsY2lzJUhhyGqW+Jk3f2ncOY&#10;ZFdL3eElwZ2Vz1k2lw4bTgsGW/oyVP0cfp0Cq/uyOO93T9Ka4nWrvz/pujFKPY6Hj3cQkYb4H763&#10;N1rBy2wBtzPpCMjVHwAAAP//AwBQSwECLQAUAAYACAAAACEA2+H2y+4AAACFAQAAEwAAAAAAAAAA&#10;AAAAAAAAAAAAW0NvbnRlbnRfVHlwZXNdLnhtbFBLAQItABQABgAIAAAAIQBa9CxbvwAAABUBAAAL&#10;AAAAAAAAAAAAAAAAAB8BAABfcmVscy8ucmVsc1BLAQItABQABgAIAAAAIQDf9OxpxQAAANwAAAAP&#10;AAAAAAAAAAAAAAAAAAcCAABkcnMvZG93bnJldi54bWxQSwUGAAAAAAMAAwC3AAAA+QIAAAAA&#10;" fillcolor="white [3201]" strokecolor="#1f497d [3215]" strokeweight="2.25pt">
                  <v:textbox>
                    <w:txbxContent>
                      <w:p w14:paraId="307D1AAB" w14:textId="1D242D4A" w:rsidR="00024DB4" w:rsidRDefault="00024DB4" w:rsidP="00DF662C">
                        <w:pPr>
                          <w:pStyle w:val="FFASummary"/>
                          <w:jc w:val="center"/>
                        </w:pPr>
                        <w:r>
                          <w:t>What is phenotype?</w:t>
                        </w:r>
                      </w:p>
                      <w:p w14:paraId="0FEA3AF7" w14:textId="0484AC1E" w:rsidR="00024DB4" w:rsidRPr="00DF662C" w:rsidRDefault="00024DB4" w:rsidP="00DF662C">
                        <w:pPr>
                          <w:pStyle w:val="FFABody"/>
                          <w:rPr>
                            <w:color w:val="FF0000"/>
                            <w:lang w:eastAsia="en-US"/>
                          </w:rPr>
                        </w:pPr>
                        <w:r w:rsidRPr="00DF662C">
                          <w:rPr>
                            <w:color w:val="FF0000"/>
                            <w:lang w:eastAsia="en-US"/>
                          </w:rPr>
                          <w:t>Observable or measurable traits;</w:t>
                        </w:r>
                        <w:r>
                          <w:rPr>
                            <w:color w:val="FF0000"/>
                            <w:lang w:eastAsia="en-US"/>
                          </w:rPr>
                          <w:t xml:space="preserve"> </w:t>
                        </w:r>
                        <w:r w:rsidRPr="00DF662C">
                          <w:rPr>
                            <w:color w:val="FF0000"/>
                            <w:lang w:eastAsia="en-US"/>
                          </w:rPr>
                          <w:t>a result of two contributing factors:</w:t>
                        </w:r>
                        <w:r>
                          <w:rPr>
                            <w:color w:val="FF0000"/>
                            <w:lang w:eastAsia="en-US"/>
                          </w:rPr>
                          <w:t xml:space="preserve"> </w:t>
                        </w:r>
                        <w:r w:rsidRPr="00DF662C">
                          <w:rPr>
                            <w:color w:val="FF0000"/>
                            <w:lang w:eastAsia="en-US"/>
                          </w:rPr>
                          <w:t>environment and genotype</w:t>
                        </w:r>
                      </w:p>
                    </w:txbxContent>
                  </v:textbox>
                </v:shape>
                <v:shape id="Text Box 318" o:spid="_x0000_s1110" type="#_x0000_t202" style="position:absolute;top:23860;width:36467;height:1147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a3gbwgAAANwAAAAPAAAAZHJzL2Rvd25yZXYueG1sRE/dasIw&#10;FL4f7B3CGexmaOrEMWqjbELB3Qzr9gCH5rSpJielibW+/XIh7PLj+y+2k7NipCF0nhUs5hkI4trr&#10;jlsFvz/l7B1EiMgarWdScKMA283jQ4G59leuaDzGVqQQDjkqMDH2uZShNuQwzH1PnLjGDw5jgkMr&#10;9YDXFO6sfM2yN+mw49RgsKedofp8vDgFVo9V2Ry+X6Q15epLnz7ptjdKPT9NH2sQkab4L76791rB&#10;cpHWpjPpCMjNHwAAAP//AwBQSwECLQAUAAYACAAAACEA2+H2y+4AAACFAQAAEwAAAAAAAAAAAAAA&#10;AAAAAAAAW0NvbnRlbnRfVHlwZXNdLnhtbFBLAQItABQABgAIAAAAIQBa9CxbvwAAABUBAAALAAAA&#10;AAAAAAAAAAAAAB8BAABfcmVscy8ucmVsc1BLAQItABQABgAIAAAAIQCua3gbwgAAANwAAAAPAAAA&#10;AAAAAAAAAAAAAAcCAABkcnMvZG93bnJldi54bWxQSwUGAAAAAAMAAwC3AAAA9gIAAAAA&#10;" fillcolor="white [3201]" strokecolor="#1f497d [3215]" strokeweight="2.25pt">
                  <v:textbox>
                    <w:txbxContent>
                      <w:p w14:paraId="00008B66" w14:textId="1D041432" w:rsidR="00024DB4" w:rsidRDefault="00024DB4" w:rsidP="00DF662C">
                        <w:pPr>
                          <w:pStyle w:val="FFASummary"/>
                          <w:jc w:val="center"/>
                        </w:pPr>
                        <w:r>
                          <w:t>What is genotype?</w:t>
                        </w:r>
                      </w:p>
                      <w:p w14:paraId="5EE4A87C" w14:textId="77777777" w:rsidR="00024DB4" w:rsidRDefault="00024DB4" w:rsidP="00DF662C">
                        <w:pPr>
                          <w:pStyle w:val="FFABody"/>
                        </w:pPr>
                      </w:p>
                      <w:p w14:paraId="40878FDD" w14:textId="70CBBD5B" w:rsidR="00024DB4" w:rsidRPr="00DF662C" w:rsidRDefault="00024DB4" w:rsidP="00DF662C">
                        <w:pPr>
                          <w:pStyle w:val="FFABody"/>
                          <w:rPr>
                            <w:color w:val="FF0000"/>
                          </w:rPr>
                        </w:pPr>
                        <w:r w:rsidRPr="00DF662C">
                          <w:rPr>
                            <w:color w:val="FF0000"/>
                          </w:rPr>
                          <w:t>Describes the genes that the animal possesses within its DNA</w:t>
                        </w:r>
                      </w:p>
                    </w:txbxContent>
                  </v:textbox>
                </v:shape>
                <v:shape id="Down Arrow 319" o:spid="_x0000_s1111" type="#_x0000_t67" style="position:absolute;left:39497;top:42203;width:3549;height:4479;rotation:180;flip:x y;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bYiZxQAAANwAAAAPAAAAZHJzL2Rvd25yZXYueG1sRI9Ba8JA&#10;FITvBf/D8gq9FN3Vgq0xG1FpqSfBVD0/ss8kNPs2ZLea9te7gtDjMPPNMOmit404U+drxxrGIwWC&#10;uHCm5lLD/utj+AbCB2SDjWPS8EseFtngIcXEuAvv6JyHUsQS9glqqEJoEyl9UZFFP3ItcfROrrMY&#10;ouxKaTq8xHLbyIlSU2mx5rhQYUvriorv/MdqeFHPu/p4fG3V9m/dYPGppqvDu9ZPj/1yDiJQH/7D&#10;d3pjIjeewe1MPAIyuwIAAP//AwBQSwECLQAUAAYACAAAACEA2+H2y+4AAACFAQAAEwAAAAAAAAAA&#10;AAAAAAAAAAAAW0NvbnRlbnRfVHlwZXNdLnhtbFBLAQItABQABgAIAAAAIQBa9CxbvwAAABUBAAAL&#10;AAAAAAAAAAAAAAAAAB8BAABfcmVscy8ucmVsc1BLAQItABQABgAIAAAAIQBtbYiZxQAAANwAAAAP&#10;AAAAAAAAAAAAAAAAAAcCAABkcnMvZG93bnJldi54bWxQSwUGAAAAAAMAAwC3AAAA+QIAAAAA&#10;" adj="12298,6341" fillcolor="#4f81bd [3204]" strokecolor="#243f60 [1604]" strokeweight="2pt"/>
                <v:shape id="Down Arrow 320" o:spid="_x0000_s1112" type="#_x0000_t67" style="position:absolute;left:61519;top:41986;width:3548;height:4479;rotation:180;flip:x y;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O+u5wQAAANwAAAAPAAAAZHJzL2Rvd25yZXYueG1sRE9LawIx&#10;EL4L/Q9hCr2IJlVQWY3SSkt7Enyeh824u3QzWTapbv31nYPg8eN7L1adr9WF2lgFtvA6NKCI8+Aq&#10;Liwc9p+DGaiYkB3WgcnCH0VYLZ96C8xcuPKWLrtUKAnhmKGFMqUm0zrmJXmMw9AQC3cOrccksC20&#10;a/Eq4b7WI2Mm2mPF0lBiQ+uS8p/dr7cwNv1tdTpNG7O5rWvMv8zk/fhh7ctz9zYHlahLD/Hd/e3E&#10;N5L5ckaOgF7+AwAA//8DAFBLAQItABQABgAIAAAAIQDb4fbL7gAAAIUBAAATAAAAAAAAAAAAAAAA&#10;AAAAAABbQ29udGVudF9UeXBlc10ueG1sUEsBAi0AFAAGAAgAAAAhAFr0LFu/AAAAFQEAAAsAAAAA&#10;AAAAAAAAAAAAHwEAAF9yZWxzLy5yZWxzUEsBAi0AFAAGAAgAAAAhADI767nBAAAA3AAAAA8AAAAA&#10;AAAAAAAAAAAABwIAAGRycy9kb3ducmV2LnhtbFBLBQYAAAAAAwADALcAAAD1AgAAAAA=&#10;" adj="12298,6341" fillcolor="#4f81bd [3204]" strokecolor="#243f60 [1604]" strokeweight="2pt"/>
                <v:shape id="Text Box 321" o:spid="_x0000_s1113" type="#_x0000_t202" style="position:absolute;left:33113;top:47559;width:17634;height:2802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PRs7xAAAANwAAAAPAAAAZHJzL2Rvd25yZXYueG1sRI/RagIx&#10;FETfC/5DuEJfima1VMpqFBUW7ItU7QdcNtfNtsnNsonr+veNIPg4zMwZZrHqnRUdtaH2rGAyzkAQ&#10;l17XXCn4ORWjTxAhImu0nknBjQKsloOXBebaX/lA3TFWIkE45KjAxNjkUobSkMMw9g1x8s6+dRiT&#10;bCupW7wmuLNymmUz6bDmtGCwoa2h8u94cQqs7g7F+Xv/Jq0pPr7074ZuO6PU67Bfz0FE6uMz/Gjv&#10;tIL36QTuZ9IRkMt/AAAA//8DAFBLAQItABQABgAIAAAAIQDb4fbL7gAAAIUBAAATAAAAAAAAAAAA&#10;AAAAAAAAAABbQ29udGVudF9UeXBlc10ueG1sUEsBAi0AFAAGAAgAAAAhAFr0LFu/AAAAFQEAAAsA&#10;AAAAAAAAAAAAAAAAHwEAAF9yZWxzLy5yZWxzUEsBAi0AFAAGAAgAAAAhAPE9GzvEAAAA3AAAAA8A&#10;AAAAAAAAAAAAAAAABwIAAGRycy9kb3ducmV2LnhtbFBLBQYAAAAAAwADALcAAAD4AgAAAAA=&#10;" fillcolor="white [3201]" strokecolor="#1f497d [3215]" strokeweight="2.25pt">
                  <v:textbox>
                    <w:txbxContent>
                      <w:p w14:paraId="39E4E961" w14:textId="532C50AE" w:rsidR="00024DB4" w:rsidRDefault="00024DB4" w:rsidP="00DF662C">
                        <w:pPr>
                          <w:pStyle w:val="DocumentSummary"/>
                        </w:pPr>
                        <w:r>
                          <w:t>Two examples in layers:</w:t>
                        </w:r>
                      </w:p>
                      <w:p w14:paraId="4A44207F" w14:textId="66201088" w:rsidR="00024DB4" w:rsidRPr="00BF13DC" w:rsidRDefault="00024DB4" w:rsidP="00BF13DC">
                        <w:pPr>
                          <w:pStyle w:val="FFABody"/>
                          <w:rPr>
                            <w:color w:val="FF0000"/>
                          </w:rPr>
                        </w:pPr>
                        <w:r>
                          <w:rPr>
                            <w:color w:val="FF0000"/>
                          </w:rPr>
                          <w:t>Examples: large clutch, good shell quality</w:t>
                        </w:r>
                      </w:p>
                      <w:p w14:paraId="14821A89" w14:textId="77777777" w:rsidR="00024DB4" w:rsidRDefault="00024DB4" w:rsidP="00DF662C">
                        <w:pPr>
                          <w:pStyle w:val="DocumentSummary"/>
                        </w:pPr>
                      </w:p>
                    </w:txbxContent>
                  </v:textbox>
                </v:shape>
                <v:shape id="Text Box 322" o:spid="_x0000_s1114" type="#_x0000_t202" style="position:absolute;left:54322;top:47776;width:17634;height:2813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74VMxAAAANwAAAAPAAAAZHJzL2Rvd25yZXYueG1sRI/NasMw&#10;EITvhb6D2EIupZHjklDcKKEpGNJLyN8DLNbGciutjKU6zttHgUCOw8x8w8yXg7Oipy40nhVMxhkI&#10;4srrhmsFx0P59gEiRGSN1jMpuFCA5eL5aY6F9mfeUb+PtUgQDgUqMDG2hZShMuQwjH1LnLyT7xzG&#10;JLta6g7PCe6szLNsJh02nBYMtvRtqPrb/zsFVve78rTdvEpryumP/l3RZW2UGr0MX58gIg3xEb63&#10;11rBe57D7Uw6AnJxBQAA//8DAFBLAQItABQABgAIAAAAIQDb4fbL7gAAAIUBAAATAAAAAAAAAAAA&#10;AAAAAAAAAABbQ29udGVudF9UeXBlc10ueG1sUEsBAi0AFAAGAAgAAAAhAFr0LFu/AAAAFQEAAAsA&#10;AAAAAAAAAAAAAAAAHwEAAF9yZWxzLy5yZWxzUEsBAi0AFAAGAAgAAAAhAAHvhUzEAAAA3AAAAA8A&#10;AAAAAAAAAAAAAAAABwIAAGRycy9kb3ducmV2LnhtbFBLBQYAAAAAAwADALcAAAD4AgAAAAA=&#10;" fillcolor="white [3201]" strokecolor="#1f497d [3215]" strokeweight="2.25pt">
                  <v:textbox>
                    <w:txbxContent>
                      <w:p w14:paraId="4F7AA430" w14:textId="77270BC4" w:rsidR="00024DB4" w:rsidRDefault="00024DB4" w:rsidP="00DF662C">
                        <w:pPr>
                          <w:pStyle w:val="DocumentSummary"/>
                        </w:pPr>
                        <w:r>
                          <w:t>Two examples in broilers:</w:t>
                        </w:r>
                      </w:p>
                      <w:p w14:paraId="3EEC6B8F" w14:textId="2FFB60A8" w:rsidR="00024DB4" w:rsidRPr="00BF13DC" w:rsidRDefault="00024DB4" w:rsidP="00BF13DC">
                        <w:pPr>
                          <w:pStyle w:val="FFABody"/>
                          <w:rPr>
                            <w:color w:val="FF0000"/>
                          </w:rPr>
                        </w:pPr>
                        <w:r>
                          <w:rPr>
                            <w:color w:val="FF0000"/>
                          </w:rPr>
                          <w:t>Example: large breast meat, high growth rate</w:t>
                        </w:r>
                      </w:p>
                    </w:txbxContent>
                  </v:textbox>
                </v:shape>
                <v:shape id="Text Box 323" o:spid="_x0000_s1115" type="#_x0000_t65" style="position:absolute;left:3354;top:39227;width:25276;height:36792;rotation:-600016fd;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UBEDxAAAANwAAAAPAAAAZHJzL2Rvd25yZXYueG1sRI9Pi8Iw&#10;FMTvC36H8AQvi6YqrFKNIoLgXlb8c/D4aJ5NsXkpTWyrn36zIOxxmJnfMMt1Z0vRUO0LxwrGowQE&#10;ceZ0wbmCy3k3nIPwAVlj6ZgUPMnDetX7WGKqXctHak4hFxHCPkUFJoQqldJnhiz6kauIo3dztcUQ&#10;ZZ1LXWMb4baUkyT5khYLjgsGK9oayu6nh1XgZ603r+Ymy2t+fBWt+3l8Hz6VGvS7zQJEoC78h9/t&#10;vVYwnUzh70w8AnL1CwAA//8DAFBLAQItABQABgAIAAAAIQDb4fbL7gAAAIUBAAATAAAAAAAAAAAA&#10;AAAAAAAAAABbQ29udGVudF9UeXBlc10ueG1sUEsBAi0AFAAGAAgAAAAhAFr0LFu/AAAAFQEAAAsA&#10;AAAAAAAAAAAAAAAAHwEAAF9yZWxzLy5yZWxzUEsBAi0AFAAGAAgAAAAhAPVQEQPEAAAA3AAAAA8A&#10;AAAAAAAAAAAAAAAABwIAAGRycy9kb3ducmV2LnhtbFBLBQYAAAAAAwADALcAAAD4AgAAAAA=&#10;" adj="18000" fillcolor="white [3201]" strokecolor="#1f497d [3215]" strokeweight="2.25pt">
                  <v:textbox>
                    <w:txbxContent>
                      <w:p w14:paraId="3B4BC25A" w14:textId="00667AB5" w:rsidR="00024DB4" w:rsidRDefault="00024DB4" w:rsidP="00DF662C">
                        <w:pPr>
                          <w:pStyle w:val="DocumentSummary"/>
                          <w:jc w:val="center"/>
                        </w:pPr>
                        <w:r>
                          <w:t>What role does genetics play in poultry production?</w:t>
                        </w:r>
                      </w:p>
                      <w:p w14:paraId="2699A6F0" w14:textId="5ED3EAA3" w:rsidR="00024DB4" w:rsidRPr="00DF662C" w:rsidRDefault="00024DB4" w:rsidP="00DF662C">
                        <w:pPr>
                          <w:pStyle w:val="FFABody"/>
                          <w:rPr>
                            <w:color w:val="FF0000"/>
                          </w:rPr>
                        </w:pPr>
                        <w:r>
                          <w:rPr>
                            <w:color w:val="FF0000"/>
                          </w:rPr>
                          <w:t xml:space="preserve">Genetics is important to allow breeders to select the traits to create a stock of birds that will be the most efficient in production practices. </w:t>
                        </w:r>
                      </w:p>
                    </w:txbxContent>
                  </v:textbox>
                </v:shape>
                <v:shape id="Down Arrow 324" o:spid="_x0000_s1116" type="#_x0000_t67" style="position:absolute;left:39173;top:12336;width:3708;height:1406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HA36wwAAANwAAAAPAAAAZHJzL2Rvd25yZXYueG1sRI9BawIx&#10;FITvBf9DeIK3mlVLkdW4iGDRW7vtxdtz89wNu3mJm1TXf98UCj0OM/MNsy4G24kb9cE4VjCbZiCI&#10;K6cN1wq+PvfPSxAhImvsHJOCBwUoNqOnNeba3fmDbmWsRYJwyFFBE6PPpQxVQxbD1Hni5F1cbzEm&#10;2ddS93hPcNvJeZa9SouG00KDnnYNVW35bRNlW86u0ez8e0vHt/35YOTJl0pNxsN2BSLSEP/Df+2D&#10;VrCYv8DvmXQE5OYHAAD//wMAUEsBAi0AFAAGAAgAAAAhANvh9svuAAAAhQEAABMAAAAAAAAAAAAA&#10;AAAAAAAAAFtDb250ZW50X1R5cGVzXS54bWxQSwECLQAUAAYACAAAACEAWvQsW78AAAAVAQAACwAA&#10;AAAAAAAAAAAAAAAfAQAAX3JlbHMvLnJlbHNQSwECLQAUAAYACAAAACEAOhwN+sMAAADcAAAADwAA&#10;AAAAAAAAAAAAAAAHAgAAZHJzL2Rvd25yZXYueG1sUEsFBgAAAAADAAMAtwAAAPcCAAAAAA==&#10;" adj="18752" fillcolor="#4f81bd [3204]" strokecolor="#243f60 [1604]" strokeweight="2pt"/>
                <w10:wrap anchorx="margin"/>
              </v:group>
            </w:pict>
          </mc:Fallback>
        </mc:AlternateContent>
      </w:r>
    </w:p>
    <w:p w14:paraId="347D5FCF" w14:textId="52B7E18B" w:rsidR="003072C5" w:rsidRDefault="003072C5" w:rsidP="003072C5">
      <w:pPr>
        <w:pStyle w:val="FFABody"/>
      </w:pPr>
      <w:r>
        <w:br w:type="page"/>
      </w:r>
    </w:p>
    <w:p w14:paraId="48D1499D" w14:textId="67AE90E5" w:rsidR="003072C5" w:rsidRDefault="003072C5" w:rsidP="003072C5">
      <w:pPr>
        <w:pStyle w:val="DocumentTitle"/>
      </w:pPr>
      <w:r w:rsidRPr="00306873">
        <w:rPr>
          <w:noProof/>
          <w:sz w:val="28"/>
          <w:szCs w:val="28"/>
          <w:lang w:eastAsia="en-US"/>
        </w:rPr>
        <w:lastRenderedPageBreak/>
        <mc:AlternateContent>
          <mc:Choice Requires="wps">
            <w:drawing>
              <wp:anchor distT="0" distB="0" distL="114300" distR="114300" simplePos="0" relativeHeight="251747328" behindDoc="1" locked="0" layoutInCell="1" allowOverlap="1" wp14:anchorId="7543B31D" wp14:editId="51E2F1DC">
                <wp:simplePos x="0" y="0"/>
                <wp:positionH relativeFrom="margin">
                  <wp:align>right</wp:align>
                </wp:positionH>
                <wp:positionV relativeFrom="paragraph">
                  <wp:posOffset>-454495</wp:posOffset>
                </wp:positionV>
                <wp:extent cx="3709035" cy="573932"/>
                <wp:effectExtent l="0" t="0" r="24765" b="17145"/>
                <wp:wrapNone/>
                <wp:docPr id="27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9035" cy="573932"/>
                        </a:xfrm>
                        <a:prstGeom prst="rect">
                          <a:avLst/>
                        </a:prstGeom>
                        <a:solidFill>
                          <a:srgbClr val="FFFFFF"/>
                        </a:solidFill>
                        <a:ln w="9525">
                          <a:solidFill>
                            <a:srgbClr val="000000"/>
                          </a:solidFill>
                          <a:miter lim="800000"/>
                          <a:headEnd/>
                          <a:tailEnd/>
                        </a:ln>
                      </wps:spPr>
                      <wps:txbx>
                        <w:txbxContent>
                          <w:p w14:paraId="4542B59F" w14:textId="77777777" w:rsidR="00024DB4" w:rsidRPr="00C73C1C" w:rsidRDefault="00024DB4" w:rsidP="003072C5">
                            <w:pPr>
                              <w:rPr>
                                <w:rFonts w:ascii="Verdana" w:hAnsi="Verdana"/>
                                <w:b/>
                                <w:sz w:val="14"/>
                                <w:szCs w:val="16"/>
                              </w:rPr>
                            </w:pPr>
                            <w:r w:rsidRPr="00C73C1C">
                              <w:rPr>
                                <w:rFonts w:ascii="Verdana" w:hAnsi="Verdana"/>
                                <w:sz w:val="14"/>
                                <w:szCs w:val="16"/>
                              </w:rPr>
                              <w:t>Aligned to the following standards:</w:t>
                            </w:r>
                          </w:p>
                          <w:p w14:paraId="2B3E7738" w14:textId="59B7C9A6" w:rsidR="00024DB4" w:rsidRPr="00C73C1C" w:rsidRDefault="00024DB4" w:rsidP="003072C5">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543B31D" id="_x0000_s1117" type="#_x0000_t202" style="position:absolute;margin-left:240.85pt;margin-top:-35.8pt;width:292.05pt;height:45.2pt;z-index:-251569152;visibility:visible;mso-wrap-style:square;mso-width-percent:0;mso-height-percent:0;mso-wrap-distance-left:9pt;mso-wrap-distance-top:0;mso-wrap-distance-right:9pt;mso-wrap-distance-bottom:0;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6BInFAIAACcEAAAOAAAAZHJzL2Uyb0RvYy54bWysk9uO2yAQhu8r9R0Q942dU3djxVlts01V&#10;aXuQtn0AjHGMCgwFEjt9+h2wN5uebqpygRgGfma+GdY3vVbkKJyXYEo6neSUCMOhlmZf0q9fdq+u&#10;KfGBmZopMKKkJ+Hpzebli3VnCzGDFlQtHEER44vOlrQNwRZZ5nkrNPMTsMKgswGnWUDT7bPasQ7V&#10;tcpmef4668DV1gEX3uPu3eCkm6TfNIKHT03jRSCqpBhbSLNLcxXnbLNmxd4x20o+hsH+IQrNpMFH&#10;z1J3LDBycPI3KS25Aw9NmHDQGTSN5CLlgNlM81+yeWiZFSkXhOPtGZP/f7L84/HBfnYk9G+gxwKm&#10;JLy9B/7NEwPblpm9uHUOulawGh+eRmRZZ30xXo2ofeGjSNV9gBqLzA4BklDfOB2pYJ4E1bEApzN0&#10;0QfCcXN+la/y+ZISjr7l1Xw1n6UnWPF02zof3gnQJC5K6rCoSZ0d732I0bDi6Uh8zIOS9U4qlQy3&#10;r7bKkSPDBtilMar/dEwZ0pV0tZwtBwB/lcjT+JOElgE7WUld0uvzIVZEbG9NnfosMKmGNYaszMgx&#10;ohsghr7qiawRQ6IcuVZQn5Csg6Fz8afhogX3g5IOu7ak/vuBOUGJem+wOqvpYhHbPBmL5dUMDXfp&#10;qS49zHCUKmmgZFhuQ/oaEZyBW6xiIxPg50jGmLEbE/fx58R2v7TTqef/vXkEAAD//wMAUEsDBBQA&#10;BgAIAAAAIQAIpNRQ3gAAAAcBAAAPAAAAZHJzL2Rvd25yZXYueG1sTI/NTsMwEITvSLyDtUhcUOsE&#10;SmpCnAohgegN2gqubrxNIvwTbDcNb89yguNoRjPfVKvJGjZiiL13EvJ5Bgxd43XvWgm77dNMAItJ&#10;Oa2MdyjhGyOs6vOzSpXan9wbjpvUMipxsVQSupSGkvPYdGhVnPsBHXkHH6xKJEPLdVAnKreGX2dZ&#10;wa3qHS10asDHDpvPzdFKEIuX8SOub17fm+Jg7tLVcnz+ClJeXkwP98ASTukvDL/4hA41Me390enI&#10;jAQ6kiTMlnkBjOxbsciB7SknBPC64v/56x8AAAD//wMAUEsBAi0AFAAGAAgAAAAhALaDOJL+AAAA&#10;4QEAABMAAAAAAAAAAAAAAAAAAAAAAFtDb250ZW50X1R5cGVzXS54bWxQSwECLQAUAAYACAAAACEA&#10;OP0h/9YAAACUAQAACwAAAAAAAAAAAAAAAAAvAQAAX3JlbHMvLnJlbHNQSwECLQAUAAYACAAAACEA&#10;yOgSJxQCAAAnBAAADgAAAAAAAAAAAAAAAAAuAgAAZHJzL2Uyb0RvYy54bWxQSwECLQAUAAYACAAA&#10;ACEACKTUUN4AAAAHAQAADwAAAAAAAAAAAAAAAABuBAAAZHJzL2Rvd25yZXYueG1sUEsFBgAAAAAE&#10;AAQA8wAAAHkFAAAAAA==&#10;">
                <v:textbox>
                  <w:txbxContent>
                    <w:p w14:paraId="4542B59F" w14:textId="77777777" w:rsidR="00024DB4" w:rsidRPr="00C73C1C" w:rsidRDefault="00024DB4" w:rsidP="003072C5">
                      <w:pPr>
                        <w:rPr>
                          <w:rFonts w:ascii="Verdana" w:hAnsi="Verdana"/>
                          <w:b/>
                          <w:sz w:val="14"/>
                          <w:szCs w:val="16"/>
                        </w:rPr>
                      </w:pPr>
                      <w:r w:rsidRPr="00C73C1C">
                        <w:rPr>
                          <w:rFonts w:ascii="Verdana" w:hAnsi="Verdana"/>
                          <w:sz w:val="14"/>
                          <w:szCs w:val="16"/>
                        </w:rPr>
                        <w:t>Aligned to the following standards:</w:t>
                      </w:r>
                    </w:p>
                    <w:p w14:paraId="2B3E7738" w14:textId="59B7C9A6" w:rsidR="00024DB4" w:rsidRPr="00C73C1C" w:rsidRDefault="00024DB4" w:rsidP="003072C5">
                      <w:pPr>
                        <w:rPr>
                          <w:rFonts w:ascii="Verdana" w:hAnsi="Verdana"/>
                          <w:b/>
                          <w:sz w:val="12"/>
                          <w:szCs w:val="16"/>
                        </w:rPr>
                      </w:pPr>
                      <w:r>
                        <w:rPr>
                          <w:rFonts w:ascii="Verdana" w:hAnsi="Verdana"/>
                          <w:sz w:val="12"/>
                          <w:szCs w:val="16"/>
                        </w:rPr>
                        <w:t xml:space="preserve">AS.04; FFA.PL-A; FFA.PG-J; FFA.CS-M; FFA.CS-N; AG-ANI4; AG2; AGPC01.04; CS.02; CCSS.ELA.RI.9-10.4; CCSS.ELA.W.9-10.1; CCSS.ELA.W.9-10.2; CCSS.ELA.SL.9-10.1; CCSS.ELA.SL.9-10.1D; CCSS.ELA.SL.9-10.2; CCSS.ELA. SL.9-10.4; HS-LS3-1; HS-LS3-3; CRP.02; CRP.04; CRP.07; CRP.08 </w:t>
                      </w:r>
                    </w:p>
                  </w:txbxContent>
                </v:textbox>
                <w10:wrap anchorx="margin"/>
              </v:shape>
            </w:pict>
          </mc:Fallback>
        </mc:AlternateContent>
      </w:r>
      <w:r w:rsidRPr="006058A5">
        <w:rPr>
          <w:color w:val="C00000"/>
        </w:rPr>
        <w:t>KEY:</w:t>
      </w:r>
      <w:r>
        <w:rPr>
          <w:color w:val="C00000"/>
        </w:rPr>
        <w:t xml:space="preserve"> </w:t>
      </w:r>
      <w:r>
        <w:t>Breeding Stock</w:t>
      </w:r>
    </w:p>
    <w:p w14:paraId="2001D578" w14:textId="77777777" w:rsidR="003072C5" w:rsidRDefault="003072C5" w:rsidP="003072C5">
      <w:pPr>
        <w:pStyle w:val="FFASub1"/>
      </w:pPr>
      <w:r>
        <w:t xml:space="preserve">Directions: </w:t>
      </w:r>
    </w:p>
    <w:p w14:paraId="6B9882CA" w14:textId="77777777" w:rsidR="00932991" w:rsidRDefault="00932991" w:rsidP="00932991">
      <w:pPr>
        <w:pStyle w:val="FFABody"/>
      </w:pPr>
      <w:r>
        <w:t xml:space="preserve">Identify and label the breeding pyramid scheme for broilers and egg producing birds. Next to each level, draw a picture to represent that level of bird. </w:t>
      </w:r>
    </w:p>
    <w:p w14:paraId="69EBD3B1" w14:textId="77777777" w:rsidR="003072C5" w:rsidRDefault="003072C5" w:rsidP="003072C5">
      <w:pPr>
        <w:pStyle w:val="FFABody"/>
      </w:pPr>
    </w:p>
    <w:p w14:paraId="36F5791C" w14:textId="56072F71" w:rsidR="00234B6F" w:rsidRPr="000846B3" w:rsidRDefault="007D5267" w:rsidP="003072C5">
      <w:pPr>
        <w:pStyle w:val="FFABody"/>
        <w:rPr>
          <w:rFonts w:ascii="Georgia" w:hAnsi="Georgia"/>
          <w:sz w:val="24"/>
          <w:szCs w:val="24"/>
        </w:rPr>
      </w:pPr>
      <w:r>
        <w:rPr>
          <w:noProof/>
          <w:lang w:eastAsia="en-US"/>
        </w:rPr>
        <mc:AlternateContent>
          <mc:Choice Requires="wps">
            <w:drawing>
              <wp:anchor distT="0" distB="0" distL="114300" distR="114300" simplePos="0" relativeHeight="251786240" behindDoc="0" locked="0" layoutInCell="1" allowOverlap="1" wp14:anchorId="6CB3E0D5" wp14:editId="1D7BC4FF">
                <wp:simplePos x="0" y="0"/>
                <wp:positionH relativeFrom="margin">
                  <wp:align>center</wp:align>
                </wp:positionH>
                <wp:positionV relativeFrom="paragraph">
                  <wp:posOffset>6196950</wp:posOffset>
                </wp:positionV>
                <wp:extent cx="3159820" cy="1471697"/>
                <wp:effectExtent l="19050" t="19050" r="21590" b="14605"/>
                <wp:wrapNone/>
                <wp:docPr id="326" name="Text Box 326"/>
                <wp:cNvGraphicFramePr/>
                <a:graphic xmlns:a="http://schemas.openxmlformats.org/drawingml/2006/main">
                  <a:graphicData uri="http://schemas.microsoft.com/office/word/2010/wordprocessingShape">
                    <wps:wsp>
                      <wps:cNvSpPr txBox="1"/>
                      <wps:spPr>
                        <a:xfrm>
                          <a:off x="0" y="0"/>
                          <a:ext cx="3159820" cy="1471697"/>
                        </a:xfrm>
                        <a:prstGeom prst="horizontalScroll">
                          <a:avLst/>
                        </a:prstGeom>
                        <a:solidFill>
                          <a:schemeClr val="lt1"/>
                        </a:solidFill>
                        <a:ln w="28575">
                          <a:solidFill>
                            <a:schemeClr val="tx2"/>
                          </a:solidFill>
                        </a:ln>
                      </wps:spPr>
                      <wps:txbx>
                        <w:txbxContent>
                          <w:p w14:paraId="0D77A19C" w14:textId="30412D7E" w:rsidR="00024DB4" w:rsidRDefault="00024DB4" w:rsidP="007D5267">
                            <w:pPr>
                              <w:pStyle w:val="FFABody"/>
                              <w:jc w:val="center"/>
                            </w:pPr>
                            <w:r>
                              <w:t>How many generations does it take to pass down traits to the products that we eat?</w:t>
                            </w:r>
                          </w:p>
                          <w:p w14:paraId="4F7B0DA5" w14:textId="3EC748BC" w:rsidR="00024DB4" w:rsidRDefault="00024DB4" w:rsidP="007D5267">
                            <w:pPr>
                              <w:pStyle w:val="FFABody"/>
                              <w:jc w:val="center"/>
                            </w:pPr>
                          </w:p>
                          <w:p w14:paraId="7E3E2D4F" w14:textId="78E5371A" w:rsidR="00024DB4" w:rsidRPr="007D5267" w:rsidRDefault="00024DB4" w:rsidP="007D5267">
                            <w:pPr>
                              <w:pStyle w:val="FFABody"/>
                              <w:jc w:val="center"/>
                              <w:rPr>
                                <w:color w:val="FF0000"/>
                              </w:rPr>
                            </w:pPr>
                            <w:r>
                              <w:rPr>
                                <w:color w:val="FF0000"/>
                              </w:rPr>
                              <w:t>Five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6CB3E0D5" id="Text Box 326" o:spid="_x0000_s1118" type="#_x0000_t98" style="position:absolute;margin-left:0;margin-top:487.95pt;width:248.8pt;height:115.9pt;z-index:251786240;visibility:visible;mso-wrap-style:square;mso-wrap-distance-left:9pt;mso-wrap-distance-top:0;mso-wrap-distance-right:9pt;mso-wrap-distance-bottom:0;mso-position-horizontal:center;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dh8QQgIAAJIEAAAOAAAAZHJzL2Uyb0RvYy54bWysVMFuGjEQvVfqP1i+N8tSCAGxRJQoVaUo&#10;iUSqnI3XBktej2sP7CZf37GBQNKeql68Y8/4eebNm51ed41lOxWiAVfx8qLHmXISauPWFf/5dPvl&#10;irOIwtXCglMVf1GRX88+f5q2fqL6sAFbq8AIxMVJ6yu+QfSToohyoxoRL8ArR04NoRFI27Au6iBa&#10;Qm9s0e/1LosWQu0DSBUjnd7snXyW8bVWEh+0jgqZrTjlhnkNeV2ltZhNxWQdhN8YeUhD/EMWjTCO&#10;Hn2DuhEo2DaYP6AaIwNE0HghoSlAayNVroGqKXsfqlluhFe5FiIn+jea4v+Dlfe7pX8MDLtv0FED&#10;EyGtj5NIh6meTocmfSlTRn6i8OWNNtUhk3T4tRyOr/rkkuQrB6PycjxKOMXpug8RvytoWDIoewjm&#10;FRwKuyQ6rM3Uid1dxP21Y3h6OYI19a2xNm+SLtTCBrYT1FGLOWF66F2UdayteP9qOBpm5HfOLK0T&#10;BHb9Q65nUQRoHRVwYiJZ2K06ZuqKD/OVdLSC+oXYC7AXVvTy1lCFdyLiowikJGKFpgMfaNEWKCs4&#10;WJwRCa9/O0/xmaJXzlpSZsXjr60IijP7w1Hrx+VgkKScN4PhKDEfzj2rc4/bNgsgqkqaQy+zmeLR&#10;Hk0doHmmIZqnV8klnKTMKo5Hc4H7eaEhlGo+z0EkXi/wzi29TNCpNalnT92zCP7QZCR93MNRw2Ly&#10;ob/72HTTwXyLoE1u/onVA/8k/Cylw5CmyTrf56jTr2T2GwAA//8DAFBLAwQUAAYACAAAACEAIBXX&#10;4+EAAAAJAQAADwAAAGRycy9kb3ducmV2LnhtbEyPzU7DMBCE70h9B2srcaMOhTYkxKkA8XNBVATU&#10;9ujGSxIRr6PYadO3ZznBcTSjmW+y1WhbccDeN44UXM4iEEilMw1VCj4/ni5uQPigyejWESo4oYdV&#10;PjnLdGrckd7xUIRKcAn5VCuoQ+hSKX1Zo9V+5jok9r5cb3Vg2VfS9PrI5baV8yhaSqsb4oVad/hQ&#10;Y/ldDFbB7mReg/H3m8erxdvwsqX19rlYK3U+He9uQQQcw18YfvEZHXJm2ruBjBetAj4SFCTxIgHB&#10;9nUSL0HsOTeP4hhknsn/D/IfAAAA//8DAFBLAQItABQABgAIAAAAIQC2gziS/gAAAOEBAAATAAAA&#10;AAAAAAAAAAAAAAAAAABbQ29udGVudF9UeXBlc10ueG1sUEsBAi0AFAAGAAgAAAAhADj9If/WAAAA&#10;lAEAAAsAAAAAAAAAAAAAAAAALwEAAF9yZWxzLy5yZWxzUEsBAi0AFAAGAAgAAAAhAOd2HxBCAgAA&#10;kgQAAA4AAAAAAAAAAAAAAAAALgIAAGRycy9lMm9Eb2MueG1sUEsBAi0AFAAGAAgAAAAhACAV1+Ph&#10;AAAACQEAAA8AAAAAAAAAAAAAAAAAnAQAAGRycy9kb3ducmV2LnhtbFBLBQYAAAAABAAEAPMAAACq&#10;BQAAAAA=&#10;" fillcolor="white [3201]" strokecolor="#1f497d [3215]" strokeweight="2.25pt">
                <v:textbox>
                  <w:txbxContent>
                    <w:p w14:paraId="0D77A19C" w14:textId="30412D7E" w:rsidR="00024DB4" w:rsidRDefault="00024DB4" w:rsidP="007D5267">
                      <w:pPr>
                        <w:pStyle w:val="FFABody"/>
                        <w:jc w:val="center"/>
                      </w:pPr>
                      <w:r>
                        <w:t>How many generations does it take to pass down traits to the products that we eat?</w:t>
                      </w:r>
                    </w:p>
                    <w:p w14:paraId="4F7B0DA5" w14:textId="3EC748BC" w:rsidR="00024DB4" w:rsidRDefault="00024DB4" w:rsidP="007D5267">
                      <w:pPr>
                        <w:pStyle w:val="FFABody"/>
                        <w:jc w:val="center"/>
                      </w:pPr>
                    </w:p>
                    <w:p w14:paraId="7E3E2D4F" w14:textId="78E5371A" w:rsidR="00024DB4" w:rsidRPr="007D5267" w:rsidRDefault="00024DB4" w:rsidP="007D5267">
                      <w:pPr>
                        <w:pStyle w:val="FFABody"/>
                        <w:jc w:val="center"/>
                        <w:rPr>
                          <w:color w:val="FF0000"/>
                        </w:rPr>
                      </w:pPr>
                      <w:r>
                        <w:rPr>
                          <w:color w:val="FF0000"/>
                        </w:rPr>
                        <w:t>Five</w:t>
                      </w:r>
                    </w:p>
                  </w:txbxContent>
                </v:textbox>
                <w10:wrap anchorx="margin"/>
              </v:shape>
            </w:pict>
          </mc:Fallback>
        </mc:AlternateContent>
      </w:r>
      <w:r w:rsidR="00EF2874">
        <w:rPr>
          <w:rFonts w:ascii="Georgia" w:hAnsi="Georgia"/>
          <w:noProof/>
          <w:sz w:val="24"/>
          <w:szCs w:val="24"/>
          <w:lang w:eastAsia="en-US"/>
        </w:rPr>
        <mc:AlternateContent>
          <mc:Choice Requires="wpg">
            <w:drawing>
              <wp:anchor distT="0" distB="0" distL="114300" distR="114300" simplePos="0" relativeHeight="251764736" behindDoc="0" locked="0" layoutInCell="1" allowOverlap="1" wp14:anchorId="02A601F4" wp14:editId="0A655789">
                <wp:simplePos x="0" y="0"/>
                <wp:positionH relativeFrom="column">
                  <wp:posOffset>338166</wp:posOffset>
                </wp:positionH>
                <wp:positionV relativeFrom="paragraph">
                  <wp:posOffset>709817</wp:posOffset>
                </wp:positionV>
                <wp:extent cx="5843503" cy="5372776"/>
                <wp:effectExtent l="0" t="0" r="24130" b="18415"/>
                <wp:wrapNone/>
                <wp:docPr id="292" name="Group 292"/>
                <wp:cNvGraphicFramePr/>
                <a:graphic xmlns:a="http://schemas.openxmlformats.org/drawingml/2006/main">
                  <a:graphicData uri="http://schemas.microsoft.com/office/word/2010/wordprocessingGroup">
                    <wpg:wgp>
                      <wpg:cNvGrpSpPr/>
                      <wpg:grpSpPr>
                        <a:xfrm>
                          <a:off x="0" y="0"/>
                          <a:ext cx="5843503" cy="5372776"/>
                          <a:chOff x="0" y="0"/>
                          <a:chExt cx="5843503" cy="5372776"/>
                        </a:xfrm>
                      </wpg:grpSpPr>
                      <wpg:grpSp>
                        <wpg:cNvPr id="273" name="Group 273"/>
                        <wpg:cNvGrpSpPr/>
                        <wpg:grpSpPr>
                          <a:xfrm>
                            <a:off x="324639" y="75749"/>
                            <a:ext cx="5518864" cy="5297027"/>
                            <a:chOff x="0" y="0"/>
                            <a:chExt cx="5518864" cy="5297027"/>
                          </a:xfrm>
                        </wpg:grpSpPr>
                        <wps:wsp>
                          <wps:cNvPr id="274" name="Isosceles Triangle 274"/>
                          <wps:cNvSpPr/>
                          <wps:spPr>
                            <a:xfrm>
                              <a:off x="0" y="0"/>
                              <a:ext cx="5518864" cy="5297027"/>
                            </a:xfrm>
                            <a:prstGeom prst="triangle">
                              <a:avLst/>
                            </a:prstGeom>
                            <a:no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75" name="Straight Connector 275"/>
                          <wps:cNvCnPr/>
                          <wps:spPr>
                            <a:xfrm>
                              <a:off x="378745" y="4626107"/>
                              <a:ext cx="4783016" cy="0"/>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76" name="Straight Connector 276"/>
                          <wps:cNvCnPr/>
                          <wps:spPr>
                            <a:xfrm flipV="1">
                              <a:off x="735848" y="3922722"/>
                              <a:ext cx="4057988" cy="0"/>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77" name="Straight Connector 277"/>
                          <wps:cNvCnPr/>
                          <wps:spPr>
                            <a:xfrm>
                              <a:off x="1092951" y="3208516"/>
                              <a:ext cx="3343782" cy="0"/>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78" name="Straight Connector 278"/>
                          <wps:cNvCnPr/>
                          <wps:spPr>
                            <a:xfrm flipV="1">
                              <a:off x="1450054" y="2515953"/>
                              <a:ext cx="2607934" cy="10822"/>
                            </a:xfrm>
                            <a:prstGeom prst="line">
                              <a:avLst/>
                            </a:prstGeom>
                          </wps:spPr>
                          <wps:style>
                            <a:lnRef idx="1">
                              <a:schemeClr val="accent1"/>
                            </a:lnRef>
                            <a:fillRef idx="0">
                              <a:schemeClr val="accent1"/>
                            </a:fillRef>
                            <a:effectRef idx="0">
                              <a:schemeClr val="accent1"/>
                            </a:effectRef>
                            <a:fontRef idx="minor">
                              <a:schemeClr val="tx1"/>
                            </a:fontRef>
                          </wps:style>
                          <wps:bodyPr/>
                        </wps:wsp>
                        <wps:wsp>
                          <wps:cNvPr id="279" name="Straight Connector 279"/>
                          <wps:cNvCnPr/>
                          <wps:spPr>
                            <a:xfrm>
                              <a:off x="1893728" y="1682713"/>
                              <a:ext cx="1720587" cy="0"/>
                            </a:xfrm>
                            <a:prstGeom prst="line">
                              <a:avLst/>
                            </a:prstGeom>
                          </wps:spPr>
                          <wps:style>
                            <a:lnRef idx="1">
                              <a:schemeClr val="accent1"/>
                            </a:lnRef>
                            <a:fillRef idx="0">
                              <a:schemeClr val="accent1"/>
                            </a:fillRef>
                            <a:effectRef idx="0">
                              <a:schemeClr val="accent1"/>
                            </a:effectRef>
                            <a:fontRef idx="minor">
                              <a:schemeClr val="tx1"/>
                            </a:fontRef>
                          </wps:style>
                          <wps:bodyPr/>
                        </wps:wsp>
                      </wpg:grpSp>
                      <wps:wsp>
                        <wps:cNvPr id="282" name="Text Box 282"/>
                        <wps:cNvSpPr txBox="1"/>
                        <wps:spPr>
                          <a:xfrm>
                            <a:off x="2683683" y="1244450"/>
                            <a:ext cx="876525" cy="378746"/>
                          </a:xfrm>
                          <a:prstGeom prst="rect">
                            <a:avLst/>
                          </a:prstGeom>
                          <a:solidFill>
                            <a:schemeClr val="lt1"/>
                          </a:solidFill>
                          <a:ln w="6350">
                            <a:noFill/>
                          </a:ln>
                        </wps:spPr>
                        <wps:txbx>
                          <w:txbxContent>
                            <w:p w14:paraId="392345A5" w14:textId="11C1E662" w:rsidR="00024DB4" w:rsidRPr="00EF2874" w:rsidRDefault="00024DB4" w:rsidP="00EF2874">
                              <w:pPr>
                                <w:pStyle w:val="FFABody"/>
                                <w:rPr>
                                  <w:color w:val="FF0000"/>
                                </w:rPr>
                              </w:pPr>
                              <w:r w:rsidRPr="00EF2874">
                                <w:rPr>
                                  <w:color w:val="FF0000"/>
                                </w:rPr>
                                <w:t>Elite Stock</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83" name="Text Box 283"/>
                        <wps:cNvSpPr txBox="1"/>
                        <wps:spPr>
                          <a:xfrm>
                            <a:off x="0" y="0"/>
                            <a:ext cx="2250830" cy="1406770"/>
                          </a:xfrm>
                          <a:prstGeom prst="rect">
                            <a:avLst/>
                          </a:prstGeom>
                          <a:solidFill>
                            <a:schemeClr val="lt1"/>
                          </a:solidFill>
                          <a:ln w="6350">
                            <a:noFill/>
                          </a:ln>
                        </wps:spPr>
                        <wps:txbx>
                          <w:txbxContent>
                            <w:p w14:paraId="325C112F" w14:textId="6DC83CFA" w:rsidR="00024DB4" w:rsidRPr="003072C5" w:rsidRDefault="00024DB4">
                              <w:pPr>
                                <w:rPr>
                                  <w:rFonts w:ascii="Verdana" w:hAnsi="Verdana"/>
                                  <w:color w:val="FF0000"/>
                                  <w:sz w:val="17"/>
                                  <w:szCs w:val="17"/>
                                </w:rPr>
                              </w:pPr>
                              <w:r w:rsidRPr="003072C5">
                                <w:rPr>
                                  <w:rFonts w:ascii="Verdana" w:hAnsi="Verdana"/>
                                  <w:color w:val="FF0000"/>
                                  <w:sz w:val="17"/>
                                  <w:szCs w:val="17"/>
                                </w:rPr>
                                <w:t>Pictures should be included by each level. They will vary by student.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84" name="Text Box 284"/>
                        <wps:cNvSpPr txBox="1"/>
                        <wps:spPr>
                          <a:xfrm>
                            <a:off x="2261652" y="1872085"/>
                            <a:ext cx="1698944" cy="605993"/>
                          </a:xfrm>
                          <a:prstGeom prst="rect">
                            <a:avLst/>
                          </a:prstGeom>
                          <a:solidFill>
                            <a:schemeClr val="lt1"/>
                          </a:solidFill>
                          <a:ln w="6350">
                            <a:noFill/>
                          </a:ln>
                        </wps:spPr>
                        <wps:txbx>
                          <w:txbxContent>
                            <w:p w14:paraId="6E75C4EF" w14:textId="4BABAA79" w:rsidR="00024DB4" w:rsidRPr="00EF2874" w:rsidRDefault="00024DB4" w:rsidP="00EF2874">
                              <w:pPr>
                                <w:pStyle w:val="FFABody"/>
                                <w:jc w:val="center"/>
                                <w:rPr>
                                  <w:color w:val="FF0000"/>
                                </w:rPr>
                              </w:pPr>
                              <w:r>
                                <w:rPr>
                                  <w:color w:val="FF0000"/>
                                </w:rPr>
                                <w:t>Great Grandparent Stock</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85" name="Text Box 285"/>
                        <wps:cNvSpPr txBox="1"/>
                        <wps:spPr>
                          <a:xfrm>
                            <a:off x="2240009" y="2629577"/>
                            <a:ext cx="1698944" cy="605993"/>
                          </a:xfrm>
                          <a:prstGeom prst="rect">
                            <a:avLst/>
                          </a:prstGeom>
                          <a:solidFill>
                            <a:schemeClr val="lt1"/>
                          </a:solidFill>
                          <a:ln w="6350">
                            <a:noFill/>
                          </a:ln>
                        </wps:spPr>
                        <wps:txbx>
                          <w:txbxContent>
                            <w:p w14:paraId="6880FE9F" w14:textId="5AAF89CA" w:rsidR="00024DB4" w:rsidRPr="00EF2874" w:rsidRDefault="00024DB4" w:rsidP="00EF2874">
                              <w:pPr>
                                <w:pStyle w:val="FFABody"/>
                                <w:jc w:val="center"/>
                                <w:rPr>
                                  <w:color w:val="FF0000"/>
                                </w:rPr>
                              </w:pPr>
                              <w:r>
                                <w:rPr>
                                  <w:color w:val="FF0000"/>
                                </w:rPr>
                                <w:t>Grandparent Stock</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86" name="Text Box 286"/>
                        <wps:cNvSpPr txBox="1"/>
                        <wps:spPr>
                          <a:xfrm>
                            <a:off x="2240009" y="3322140"/>
                            <a:ext cx="1698944" cy="605993"/>
                          </a:xfrm>
                          <a:prstGeom prst="rect">
                            <a:avLst/>
                          </a:prstGeom>
                          <a:solidFill>
                            <a:schemeClr val="lt1"/>
                          </a:solidFill>
                          <a:ln w="6350">
                            <a:noFill/>
                          </a:ln>
                        </wps:spPr>
                        <wps:txbx>
                          <w:txbxContent>
                            <w:p w14:paraId="618F6651" w14:textId="46766D4E" w:rsidR="00024DB4" w:rsidRPr="00EF2874" w:rsidRDefault="00024DB4" w:rsidP="00EF2874">
                              <w:pPr>
                                <w:pStyle w:val="FFABody"/>
                                <w:jc w:val="center"/>
                                <w:rPr>
                                  <w:color w:val="FF0000"/>
                                </w:rPr>
                              </w:pPr>
                              <w:r>
                                <w:rPr>
                                  <w:color w:val="FF0000"/>
                                </w:rPr>
                                <w:t>Parent Stock</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87" name="Text Box 287"/>
                        <wps:cNvSpPr txBox="1"/>
                        <wps:spPr>
                          <a:xfrm>
                            <a:off x="2348222" y="4068810"/>
                            <a:ext cx="1698944" cy="605993"/>
                          </a:xfrm>
                          <a:prstGeom prst="rect">
                            <a:avLst/>
                          </a:prstGeom>
                          <a:solidFill>
                            <a:schemeClr val="lt1"/>
                          </a:solidFill>
                          <a:ln w="6350">
                            <a:noFill/>
                          </a:ln>
                        </wps:spPr>
                        <wps:txbx>
                          <w:txbxContent>
                            <w:p w14:paraId="607EB454" w14:textId="7ABFBD1E" w:rsidR="00024DB4" w:rsidRPr="00EF2874" w:rsidRDefault="00024DB4" w:rsidP="00EF2874">
                              <w:pPr>
                                <w:pStyle w:val="FFABody"/>
                                <w:jc w:val="center"/>
                                <w:rPr>
                                  <w:color w:val="FF0000"/>
                                </w:rPr>
                              </w:pPr>
                              <w:r>
                                <w:rPr>
                                  <w:color w:val="FF0000"/>
                                </w:rPr>
                                <w:t>Broilers or Layers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88" name="Straight Arrow Connector 288"/>
                        <wps:cNvCnPr/>
                        <wps:spPr>
                          <a:xfrm flipH="1">
                            <a:off x="2434793" y="4296057"/>
                            <a:ext cx="486958" cy="573529"/>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wps:wsp>
                        <wps:cNvPr id="289" name="Straight Arrow Connector 289"/>
                        <wps:cNvCnPr/>
                        <wps:spPr>
                          <a:xfrm>
                            <a:off x="3332961" y="4274414"/>
                            <a:ext cx="313817" cy="595048"/>
                          </a:xfrm>
                          <a:prstGeom prst="straightConnector1">
                            <a:avLst/>
                          </a:prstGeom>
                          <a:ln>
                            <a:tailEnd type="triangle"/>
                          </a:ln>
                        </wps:spPr>
                        <wps:style>
                          <a:lnRef idx="1">
                            <a:schemeClr val="accent1"/>
                          </a:lnRef>
                          <a:fillRef idx="0">
                            <a:schemeClr val="accent1"/>
                          </a:fillRef>
                          <a:effectRef idx="0">
                            <a:schemeClr val="accent1"/>
                          </a:effectRef>
                          <a:fontRef idx="minor">
                            <a:schemeClr val="tx1"/>
                          </a:fontRef>
                        </wps:style>
                        <wps:bodyPr/>
                      </wps:wsp>
                      <wps:wsp>
                        <wps:cNvPr id="290" name="Text Box 290"/>
                        <wps:cNvSpPr txBox="1"/>
                        <wps:spPr>
                          <a:xfrm>
                            <a:off x="1958655" y="4966978"/>
                            <a:ext cx="995560" cy="335460"/>
                          </a:xfrm>
                          <a:prstGeom prst="rect">
                            <a:avLst/>
                          </a:prstGeom>
                          <a:solidFill>
                            <a:schemeClr val="lt1"/>
                          </a:solidFill>
                          <a:ln w="6350">
                            <a:noFill/>
                          </a:ln>
                        </wps:spPr>
                        <wps:txbx>
                          <w:txbxContent>
                            <w:p w14:paraId="04720872" w14:textId="54E26891" w:rsidR="00024DB4" w:rsidRPr="00EF2874" w:rsidRDefault="00024DB4" w:rsidP="00EF2874">
                              <w:pPr>
                                <w:pStyle w:val="FFABody"/>
                                <w:rPr>
                                  <w:color w:val="FF0000"/>
                                </w:rPr>
                              </w:pPr>
                              <w:r w:rsidRPr="00EF2874">
                                <w:rPr>
                                  <w:color w:val="FF0000"/>
                                </w:rPr>
                                <w:t>Chicken Meat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s:wsp>
                        <wps:cNvPr id="291" name="Text Box 291"/>
                        <wps:cNvSpPr txBox="1"/>
                        <wps:spPr>
                          <a:xfrm>
                            <a:off x="3354603" y="4945335"/>
                            <a:ext cx="995560" cy="373335"/>
                          </a:xfrm>
                          <a:prstGeom prst="rect">
                            <a:avLst/>
                          </a:prstGeom>
                          <a:solidFill>
                            <a:schemeClr val="lt1"/>
                          </a:solidFill>
                          <a:ln w="6350">
                            <a:noFill/>
                          </a:ln>
                        </wps:spPr>
                        <wps:txbx>
                          <w:txbxContent>
                            <w:p w14:paraId="3D2E6AF8" w14:textId="68E3B508" w:rsidR="00024DB4" w:rsidRPr="00EF2874" w:rsidRDefault="00024DB4" w:rsidP="00EF2874">
                              <w:pPr>
                                <w:pStyle w:val="FFABody"/>
                                <w:rPr>
                                  <w:color w:val="FF0000"/>
                                </w:rPr>
                              </w:pPr>
                              <w:r>
                                <w:rPr>
                                  <w:color w:val="FF0000"/>
                                </w:rPr>
                                <w:t>Eggs for Consumption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wpg:wgp>
                  </a:graphicData>
                </a:graphic>
              </wp:anchor>
            </w:drawing>
          </mc:Choice>
          <mc:Fallback>
            <w:pict>
              <v:group w14:anchorId="02A601F4" id="Group 292" o:spid="_x0000_s1119" style="position:absolute;margin-left:26.65pt;margin-top:55.9pt;width:460.1pt;height:423.05pt;z-index:251764736" coordsize="58435,537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4z6UiAYAAMgvAAAOAAAAZHJzL2Uyb0RvYy54bWzsWltv2zYYfR+w/yDofbVEUTejTpGllw0o&#10;2mLJ1mdGlmwBsqhRTOzs1++QlGjHt9gtFqSei8LRjaT46ZzD78LXbxazyrnPRVvyeuT6rzzXyeuM&#10;j8t6MnL/vHn/S+I6rWT1mFW8zkfuQ966by5+/un1vBnmhE95Nc6Fg07qdjhvRu5UymY4GLTZNJ+x&#10;9hVv8ho3Cy5mTOJUTAZjwebofVYNiOdFgzkX40bwLG9bXH1rbroXuv+iyDP5uSjaXDrVyMW7Sf0r&#10;9O+t+h1cvGbDiWDNtMy612Df8BYzVtYY1Hb1lknm3Ilyo6tZmQne8kK+yvhswIuizHI9B8zG99Zm&#10;80Hwu0bPZTKcTxprJph2zU7f3G326f6DaK6bLwKWmDcT2EKfqbksCjFTf/GWzkKb7MGaLF9IJ8PF&#10;MKFB6AWuk+FeGMQkjiNj1GwKy2+0y6bvnmg56AcePHode2JeE+/9RTjleOSSGKPXbAZwaXs56kI3&#10;mSNmFxAaBanrYBpxGNPUTMJOM/STJKLdNEkaeyQ+cJo7Wu6cJnjQLj91+32f+nrKmlwjqB2umgwz&#10;MSb7veVtlld569yIktWTKof9qLGfbmKh0Q5boORgXDw1bTZsRCs/5HzmqIORK7vxNY3Y/cdW4iPC&#10;Sv1jauSavy+rSl2fN/376CP5UOXqgar+Iy8ACyCT6I60kORXlXDuGSSAZVleS9/cmrJxbi6HHv6p&#10;SWM820Kf6Q5VzwUGtn13HSiR2uzbdNM9r5rmWodsY2/fi5nGtoUemdfSNp6VNRfbOqgwq25k83xv&#10;JGMaZaVbPn4AaQQ3Ktg22fsSpv/IWvmFCcgeBBJSLj/jp6j4fOTy7sh1plz8s+26eh4QxV3XmUNG&#10;R2779x0TuetUv9cAb+pTqnRXn9AwJjgRq3duV+/Ud7Mrjs/kY9FoMn2onpdVf1gIPvsKxb9Uo+IW&#10;qzOMPXIzKfqTK2nkHWtGll9e6segtQ2TH+vrJlOdK6sqWN0svjLR9PgD1z/xnjBsuAZB86xqWfPL&#10;O8mLUuNzadfO3iCvUqhnYXHYs/haClZOptK54nWNNY8LsDhcYfFV3Ql8z5peZK26B3ESU3QI/aMR&#10;iXyv07deAWmcBJ4fGQXsudKvED1HO1NWZa1EZ8OGiu09LLWW7OLuAfzaTswDuPXcxJSLA4mp2NsB&#10;59kQhO9p1oGtCNIruXolLB07EOQUVdn81ZOq8xTiAG4BHD9gKUgJiQlRUIQQdks/9cI4TfCAchrO&#10;WFKmKQ4S+ReNpXgvlrSc7MeSskOHIN9LSRpiGVAQIl4SQnkeQSgIKBSLnCEEtYdzcCIQgiTskaPk&#10;6QVtqxz5FP5dCJcXYCKhH6ahDhCWekQiL06Dzrv3vcTolfXQlz7oeX0DRa2DbHznF61JCOj2AEoH&#10;eYdrUpIivjXLmh8lJPbXYOTDuw0TyOB5WXsOTVrmB57LXVLrjYHTjXJlfuULh+AaFqYORCpYduQC&#10;N5RH1F3fETaTKAnwX6uSTyiFSD1e4pI4Cgk8coUm7Z3rJXC3KgksBbu9bvCWV+VYxc9qsVgj8TJ6&#10;fPRUVTuIAiNkeHTHy/BbRdobnrxc3C50Ssboq7LJCYec8v8XcCq0buC/S7bZZNGh+Ef03nv/Kysx&#10;CT3EmQb0PvWiOH4iPnhBqLdpszPqTynNkthk6Yrq22+N0Pgo1UdqBbJuVD+Bw5DoNM2SAX6UJint&#10;fNHIC9NUE+yHkH2bcToT4KQIYPOMKwSw3/poAlDk2k2hhUQI8uO1ROOPTACbMDsT4KQIYNOkKwSw&#10;3/o7CBAEhMDLeez3/8gEsFm+MwFOigA2t7tCAPutjyVAQJFhMy4QPPwk8U+IADZHeSbASRFgMzN9&#10;KQSfrxZcUdBaZoL2lct+WyuXERpQ5J91TEBJCqd/zSWiSZSGXbksRHGN6MTl7pCg7crBthps6qlr&#10;FW1TjTWZHDaUrKze1WNHPjTYSWM3Y2BGGGdLsqfdsuXiXLZVOa//fvtOspnW3kTjccntAK5IGpmC&#10;G8UOIOrrCHcZlwZ+kPhdbhsVFA/1XYONHXsAzhi0m42Mnb5hT89LLq2kSNKt5wJxbamAx2RFfMhb&#10;FHa7T9IoSmONriX60jQMoy4tGAQhxfFe9L2grKDl4dkjOCWPIIVWbuDf1nyOdIkNpDsPIKUhzhW+&#10;d+A/hljr+7s9gJeDf8PUcy3o+TYf6roototrz63b2q72o6+e69rdcgP+xb8AAAD//wMAUEsDBBQA&#10;BgAIAAAAIQAOtuEe4QAAAAoBAAAPAAAAZHJzL2Rvd25yZXYueG1sTI9BS8NAEIXvgv9hGcGb3cQQ&#10;a9NsSinqqQi2gvQ2zU6T0OxuyG6T9N87nuxtZt7jzffy1WRaMVDvG2cVxLMIBNnS6cZWCr7370+v&#10;IHxAq7F1lhRcycOquL/LMdNutF807EIlOMT6DBXUIXSZlL6syaCfuY4sayfXGwy89pXUPY4cblr5&#10;HEUv0mBj+UONHW1qKs+7i1HwMeK4TuK3YXs+ba6Hffr5s41JqceHab0EEWgK/2b4w2d0KJjp6C5W&#10;e9EqSJOEnXyPY67AhsU8SUEceUjnC5BFLm8rFL8AAAD//wMAUEsBAi0AFAAGAAgAAAAhALaDOJL+&#10;AAAA4QEAABMAAAAAAAAAAAAAAAAAAAAAAFtDb250ZW50X1R5cGVzXS54bWxQSwECLQAUAAYACAAA&#10;ACEAOP0h/9YAAACUAQAACwAAAAAAAAAAAAAAAAAvAQAAX3JlbHMvLnJlbHNQSwECLQAUAAYACAAA&#10;ACEA2OM+lIgGAADILwAADgAAAAAAAAAAAAAAAAAuAgAAZHJzL2Uyb0RvYy54bWxQSwECLQAUAAYA&#10;CAAAACEADrbhHuEAAAAKAQAADwAAAAAAAAAAAAAAAADiCAAAZHJzL2Rvd25yZXYueG1sUEsFBgAA&#10;AAAEAAQA8wAAAPAJAAAAAA==&#10;">
                <v:group id="Group 273" o:spid="_x0000_s1120" style="position:absolute;left:3246;top:757;width:55189;height:52970" coordsize="55188,529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NRYqxgAAANwAAAAPAAAAZHJzL2Rvd25yZXYueG1sRI9Pa8JA&#10;FMTvBb/D8gq91c0fbCV1DSK2eBChKpTeHtlnEpJ9G7LbJH77bkHocZiZ3zCrfDKtGKh3tWUF8TwC&#10;QVxYXXOp4HJ+f16CcB5ZY2uZFNzIQb6ePaww03bkTxpOvhQBwi5DBZX3XSalKyoy6Oa2Iw7e1fYG&#10;fZB9KXWPY4CbViZR9CIN1hwWKuxoW1HRnH6Mgo8Rx00a74ZDc93evs+L49chJqWeHqfNGwhPk/8P&#10;39t7rSB5TeHvTDgCcv0LAAD//wMAUEsBAi0AFAAGAAgAAAAhANvh9svuAAAAhQEAABMAAAAAAAAA&#10;AAAAAAAAAAAAAFtDb250ZW50X1R5cGVzXS54bWxQSwECLQAUAAYACAAAACEAWvQsW78AAAAVAQAA&#10;CwAAAAAAAAAAAAAAAAAfAQAAX3JlbHMvLnJlbHNQSwECLQAUAAYACAAAACEAODUWKsYAAADcAAAA&#10;DwAAAAAAAAAAAAAAAAAHAgAAZHJzL2Rvd25yZXYueG1sUEsFBgAAAAADAAMAtwAAAPoCAAAAAA==&#10;">
                  <v:shapetype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274" o:spid="_x0000_s1121" type="#_x0000_t5" style="position:absolute;width:55188;height:529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T598xAAAANwAAAAPAAAAZHJzL2Rvd25yZXYueG1sRI9Pi8Iw&#10;FMTvgt8hPMHbmlrdKtUoIgoedmHXf+dH82yLzUtpotZvbxYWPA4z8xtmvmxNJe7UuNKyguEgAkGc&#10;WV1yruB42H5MQTiPrLGyTAqe5GC56HbmmGr74F+6730uAoRdigoK7+tUSpcVZNANbE0cvIttDPog&#10;m1zqBh8BbioZR1EiDZYcFgqsaV1Qdt3fjIJy8zX6+U7OJ3mu4kuuP+3oGO2U6vfa1QyEp9a/w//t&#10;nVYQT8bwdyYcAbl4AQAA//8DAFBLAQItABQABgAIAAAAIQDb4fbL7gAAAIUBAAATAAAAAAAAAAAA&#10;AAAAAAAAAABbQ29udGVudF9UeXBlc10ueG1sUEsBAi0AFAAGAAgAAAAhAFr0LFu/AAAAFQEAAAsA&#10;AAAAAAAAAAAAAAAAHwEAAF9yZWxzLy5yZWxzUEsBAi0AFAAGAAgAAAAhALBPn3zEAAAA3AAAAA8A&#10;AAAAAAAAAAAAAAAABwIAAGRycy9kb3ducmV2LnhtbFBLBQYAAAAAAwADALcAAAD4AgAAAAA=&#10;" filled="f" strokecolor="#243f60 [1604]" strokeweight="2pt"/>
                  <v:line id="Straight Connector 275" o:spid="_x0000_s1122" style="position:absolute;visibility:visible;mso-wrap-style:square" from="3787,46261" to="51617,46261"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oh3rxQAAANwAAAAPAAAAZHJzL2Rvd25yZXYueG1sRI9Ra8JA&#10;EITfC/0Pxxb6ppemaDX1FCkI0vZF6w9Yc2sSzO2ld6vG/vpeQejjMDPfMLNF71p1phAbzwaehhko&#10;4tLbhisDu6/VYAIqCrLF1jMZuFKExfz+boaF9Rfe0HkrlUoQjgUaqEW6QutY1uQwDn1HnLyDDw4l&#10;yVBpG/CS4K7VeZaNtcOG00KNHb3VVB63J2fg++NzHa/7Npfx6Of9GJaTqTxHYx4f+uUrKKFe/sO3&#10;9toayF9G8HcmHQE9/wUAAP//AwBQSwECLQAUAAYACAAAACEA2+H2y+4AAACFAQAAEwAAAAAAAAAA&#10;AAAAAAAAAAAAW0NvbnRlbnRfVHlwZXNdLnhtbFBLAQItABQABgAIAAAAIQBa9CxbvwAAABUBAAAL&#10;AAAAAAAAAAAAAAAAAB8BAABfcmVscy8ucmVsc1BLAQItABQABgAIAAAAIQCYoh3rxQAAANwAAAAP&#10;AAAAAAAAAAAAAAAAAAcCAABkcnMvZG93bnJldi54bWxQSwUGAAAAAAMAAwC3AAAA+QIAAAAA&#10;" strokecolor="#4579b8 [3044]"/>
                  <v:line id="Straight Connector 276" o:spid="_x0000_s1123" style="position:absolute;flip:y;visibility:visible;mso-wrap-style:square" from="7358,39227" to="47938,3922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m4uoxwAAANwAAAAPAAAAZHJzL2Rvd25yZXYueG1sRI9Pa8JA&#10;FMTvBb/D8oTe6kZbtMRsRARpUOgf68HjI/tMgtm3Mbs1qZ/eFQo9DjPzGyZZ9KYWF2pdZVnBeBSB&#10;IM6trrhQsP9eP72CcB5ZY22ZFPySg0U6eEgw1rbjL7rsfCEChF2MCkrvm1hKl5dk0I1sQxy8o20N&#10;+iDbQuoWuwA3tZxE0VQarDgslNjQqqT8tPsxCrKMN5srrz8O48/zm3+utu8v3Uypx2G/nIPw1Pv/&#10;8F870womsyncz4QjINMbAAAA//8DAFBLAQItABQABgAIAAAAIQDb4fbL7gAAAIUBAAATAAAAAAAA&#10;AAAAAAAAAAAAAABbQ29udGVudF9UeXBlc10ueG1sUEsBAi0AFAAGAAgAAAAhAFr0LFu/AAAAFQEA&#10;AAsAAAAAAAAAAAAAAAAAHwEAAF9yZWxzLy5yZWxzUEsBAi0AFAAGAAgAAAAhANGbi6jHAAAA3AAA&#10;AA8AAAAAAAAAAAAAAAAABwIAAGRycy9kb3ducmV2LnhtbFBLBQYAAAAAAwADALcAAAD7AgAAAAA=&#10;" strokecolor="#4579b8 [3044]"/>
                  <v:line id="Straight Connector 277" o:spid="_x0000_s1124" style="position:absolute;visibility:visible;mso-wrap-style:square" from="10929,32085" to="44367,32085"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PCYHxgAAANwAAAAPAAAAZHJzL2Rvd25yZXYueG1sRI/dasJA&#10;FITvC32H5RR6VzdNqT+pq4ggSNubWh/gmD0mwezZuHvU2KfvFgpeDjPzDTOd965VZwqx8WzgeZCB&#10;Ii69bbgysP1ePY1BRUG22HomA1eKMJ/d302xsP7CX3TeSKUShGOBBmqRrtA6ljU5jAPfESdv74ND&#10;STJU2ga8JLhrdZ5lQ+2w4bRQY0fLmsrD5uQMHD8+1/G6a3MZvv68H8JiPJGXaMzjQ794AyXUyy38&#10;315bA/loBH9n0hHQs18AAAD//wMAUEsBAi0AFAAGAAgAAAAhANvh9svuAAAAhQEAABMAAAAAAAAA&#10;AAAAAAAAAAAAAFtDb250ZW50X1R5cGVzXS54bWxQSwECLQAUAAYACAAAACEAWvQsW78AAAAVAQAA&#10;CwAAAAAAAAAAAAAAAAAfAQAAX3JlbHMvLnJlbHNQSwECLQAUAAYACAAAACEABzwmB8YAAADcAAAA&#10;DwAAAAAAAAAAAAAAAAAHAgAAZHJzL2Rvd25yZXYueG1sUEsFBgAAAAADAAMAtwAAAPoCAAAAAA==&#10;" strokecolor="#4579b8 [3044]"/>
                  <v:line id="Straight Connector 278" o:spid="_x0000_s1125" style="position:absolute;flip:y;visibility:visible;mso-wrap-style:square" from="14500,25159" to="40579,2526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SLpBwwAAANwAAAAPAAAAZHJzL2Rvd25yZXYueG1sRE9Na8JA&#10;EL0X/A/LCN7qJlFqia4iBTEotGp76HHIjkkwO5tmVxP99d1DocfH+16selOLG7WusqwgHkcgiHOr&#10;Ky4UfH1unl9BOI+ssbZMCu7kYLUcPC0w1bbjI91OvhAhhF2KCkrvm1RKl5dk0I1tQxy4s20N+gDb&#10;QuoWuxBuaplE0Ys0WHFoKLGht5Lyy+lqFGQZ73YP3nx8x4efrZ9U+/dpN1NqNOzXcxCeev8v/nNn&#10;WkEyC2vDmXAE5PIXAAD//wMAUEsBAi0AFAAGAAgAAAAhANvh9svuAAAAhQEAABMAAAAAAAAAAAAA&#10;AAAAAAAAAFtDb250ZW50X1R5cGVzXS54bWxQSwECLQAUAAYACAAAACEAWvQsW78AAAAVAQAACwAA&#10;AAAAAAAAAAAAAAAfAQAAX3JlbHMvLnJlbHNQSwECLQAUAAYACAAAACEAz0i6QcMAAADcAAAADwAA&#10;AAAAAAAAAAAAAAAHAgAAZHJzL2Rvd25yZXYueG1sUEsFBgAAAAADAAMAtwAAAPcCAAAAAA==&#10;" strokecolor="#4579b8 [3044]"/>
                  <v:line id="Straight Connector 279" o:spid="_x0000_s1126" style="position:absolute;visibility:visible;mso-wrap-style:square" from="18937,16827" to="36143,16827"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7xfuxQAAANwAAAAPAAAAZHJzL2Rvd25yZXYueG1sRI/dasJA&#10;FITvC32H5RR6p5um+Je6iggFaXuj9gFOs6dJMHs23T1q9Om7BaGXw8x8w8yXvWvViUJsPBt4Gmag&#10;iEtvG64MfO5fB1NQUZAttp7JwIUiLBf3d3MsrD/zlk47qVSCcCzQQC3SFVrHsiaHceg74uR9++BQ&#10;kgyVtgHPCe5anWfZWDtsOC3U2NG6pvKwOzoDP+8fm3j5anMZj65vh7CazuQ5GvP40K9eQAn18h++&#10;tTfWQD6Zwd+ZdAT04hcAAP//AwBQSwECLQAUAAYACAAAACEA2+H2y+4AAACFAQAAEwAAAAAAAAAA&#10;AAAAAAAAAAAAW0NvbnRlbnRfVHlwZXNdLnhtbFBLAQItABQABgAIAAAAIQBa9CxbvwAAABUBAAAL&#10;AAAAAAAAAAAAAAAAAB8BAABfcmVscy8ucmVsc1BLAQItABQABgAIAAAAIQAZ7xfuxQAAANwAAAAP&#10;AAAAAAAAAAAAAAAAAAcCAABkcnMvZG93bnJldi54bWxQSwUGAAAAAAMAAwC3AAAA+QIAAAAA&#10;" strokecolor="#4579b8 [3044]"/>
                </v:group>
                <v:shape id="Text Box 282" o:spid="_x0000_s1127" type="#_x0000_t202" style="position:absolute;left:26836;top:12444;width:8766;height:378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WGY0xwAAANwAAAAPAAAAZHJzL2Rvd25yZXYueG1sRI9La8Mw&#10;EITvhf4HsYVcQiPHoW1wo4RQmge5Nc6D3hZra5taK2MptvPvo0Kgx2FmvmFmi95UoqXGlZYVjEcR&#10;COLM6pJzBYd09TwF4TyyxsoyKbiSg8X88WGGibYdf1G797kIEHYJKii8rxMpXVaQQTeyNXHwfmxj&#10;0AfZ5FI32AW4qWQcRa/SYMlhocCaPgrKfvcXo+B7mJ93rl8fu8nLpP7ctOnbSadKDZ765TsIT73/&#10;D9/bW60gnsbwdyYcATm/AQAA//8DAFBLAQItABQABgAIAAAAIQDb4fbL7gAAAIUBAAATAAAAAAAA&#10;AAAAAAAAAAAAAABbQ29udGVudF9UeXBlc10ueG1sUEsBAi0AFAAGAAgAAAAhAFr0LFu/AAAAFQEA&#10;AAsAAAAAAAAAAAAAAAAAHwEAAF9yZWxzLy5yZWxzUEsBAi0AFAAGAAgAAAAhAM5YZjTHAAAA3AAA&#10;AA8AAAAAAAAAAAAAAAAABwIAAGRycy9kb3ducmV2LnhtbFBLBQYAAAAAAwADALcAAAD7AgAAAAA=&#10;" fillcolor="white [3201]" stroked="f" strokeweight=".5pt">
                  <v:textbox>
                    <w:txbxContent>
                      <w:p w14:paraId="392345A5" w14:textId="11C1E662" w:rsidR="00024DB4" w:rsidRPr="00EF2874" w:rsidRDefault="00024DB4" w:rsidP="00EF2874">
                        <w:pPr>
                          <w:pStyle w:val="FFABody"/>
                          <w:rPr>
                            <w:color w:val="FF0000"/>
                          </w:rPr>
                        </w:pPr>
                        <w:r w:rsidRPr="00EF2874">
                          <w:rPr>
                            <w:color w:val="FF0000"/>
                          </w:rPr>
                          <w:t>Elite Stock</w:t>
                        </w:r>
                      </w:p>
                    </w:txbxContent>
                  </v:textbox>
                </v:shape>
                <v:shape id="Text Box 283" o:spid="_x0000_s1128" type="#_x0000_t202" style="position:absolute;width:22508;height:14067;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FMOvxwAAANwAAAAPAAAAZHJzL2Rvd25yZXYueG1sRI9Pa8JA&#10;FMTvQr/D8gq9iG5qsEp0lVLaWrzV+Advj+xrEpp9G7LbJH77riB4HGbmN8xy3ZtKtNS40rKC53EE&#10;gjizuuRcwT79GM1BOI+ssbJMCi7kYL16GCwx0bbjb2p3PhcBwi5BBYX3dSKlywoy6Ma2Jg7ej20M&#10;+iCbXOoGuwA3lZxE0Ys0WHJYKLCmt4Ky392fUXAe5qet6z8PXTyN6/dNm86OOlXq6bF/XYDw1Pt7&#10;+Nb+0gom8xiuZ8IRkKt/AAAA//8DAFBLAQItABQABgAIAAAAIQDb4fbL7gAAAIUBAAATAAAAAAAA&#10;AAAAAAAAAAAAAABbQ29udGVudF9UeXBlc10ueG1sUEsBAi0AFAAGAAgAAAAhAFr0LFu/AAAAFQEA&#10;AAsAAAAAAAAAAAAAAAAAHwEAAF9yZWxzLy5yZWxzUEsBAi0AFAAGAAgAAAAhAKEUw6/HAAAA3AAA&#10;AA8AAAAAAAAAAAAAAAAABwIAAGRycy9kb3ducmV2LnhtbFBLBQYAAAAAAwADALcAAAD7AgAAAAA=&#10;" fillcolor="white [3201]" stroked="f" strokeweight=".5pt">
                  <v:textbox>
                    <w:txbxContent>
                      <w:p w14:paraId="325C112F" w14:textId="6DC83CFA" w:rsidR="00024DB4" w:rsidRPr="003072C5" w:rsidRDefault="00024DB4">
                        <w:pPr>
                          <w:rPr>
                            <w:rFonts w:ascii="Verdana" w:hAnsi="Verdana"/>
                            <w:color w:val="FF0000"/>
                            <w:sz w:val="17"/>
                            <w:szCs w:val="17"/>
                          </w:rPr>
                        </w:pPr>
                        <w:r w:rsidRPr="003072C5">
                          <w:rPr>
                            <w:rFonts w:ascii="Verdana" w:hAnsi="Verdana"/>
                            <w:color w:val="FF0000"/>
                            <w:sz w:val="17"/>
                            <w:szCs w:val="17"/>
                          </w:rPr>
                          <w:t>Pictures should be included by each level. They will vary by student.</w:t>
                        </w:r>
                      </w:p>
                    </w:txbxContent>
                  </v:textbox>
                </v:shape>
                <v:shape id="Text Box 284" o:spid="_x0000_s1129" type="#_x0000_t202" style="position:absolute;left:22616;top:18720;width:16989;height:6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VvbxgAAANwAAAAPAAAAZHJzL2Rvd25yZXYueG1sRI9Ba8JA&#10;FITvQv/D8gpeim6qViW6SinaircatfT2yD6T0OzbkF2T9N93hYLHYWa+YZbrzpSiodoVlhU8DyMQ&#10;xKnVBWcKjsl2MAfhPLLG0jIp+CUH69VDb4mxti1/UnPwmQgQdjEqyL2vYildmpNBN7QVcfAutjbo&#10;g6wzqWtsA9yUchRFU2mw4LCQY0VvOaU/h6tR8P2Ufe1d935qxy/javPRJLOzTpTqP3avCxCeOn8P&#10;/7d3WsFoPoHbmXAE5OoPAAD//wMAUEsBAi0AFAAGAAgAAAAhANvh9svuAAAAhQEAABMAAAAAAAAA&#10;AAAAAAAAAAAAAFtDb250ZW50X1R5cGVzXS54bWxQSwECLQAUAAYACAAAACEAWvQsW78AAAAVAQAA&#10;CwAAAAAAAAAAAAAAAAAfAQAAX3JlbHMvLnJlbHNQSwECLQAUAAYACAAAACEALv1b28YAAADcAAAA&#10;DwAAAAAAAAAAAAAAAAAHAgAAZHJzL2Rvd25yZXYueG1sUEsFBgAAAAADAAMAtwAAAPoCAAAAAA==&#10;" fillcolor="white [3201]" stroked="f" strokeweight=".5pt">
                  <v:textbox>
                    <w:txbxContent>
                      <w:p w14:paraId="6E75C4EF" w14:textId="4BABAA79" w:rsidR="00024DB4" w:rsidRPr="00EF2874" w:rsidRDefault="00024DB4" w:rsidP="00EF2874">
                        <w:pPr>
                          <w:pStyle w:val="FFABody"/>
                          <w:jc w:val="center"/>
                          <w:rPr>
                            <w:color w:val="FF0000"/>
                          </w:rPr>
                        </w:pPr>
                        <w:r>
                          <w:rPr>
                            <w:color w:val="FF0000"/>
                          </w:rPr>
                          <w:t>Great Grandparent Stock</w:t>
                        </w:r>
                      </w:p>
                    </w:txbxContent>
                  </v:textbox>
                </v:shape>
                <v:shape id="Text Box 285" o:spid="_x0000_s1130" type="#_x0000_t202" style="position:absolute;left:22400;top:26295;width:16989;height:6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sf5AxwAAANwAAAAPAAAAZHJzL2Rvd25yZXYueG1sRI9ba8JA&#10;FITfC/6H5Qi+FN1U8UJ0FSnalr7VeMG3Q/aYBLNnQ3ZN0n/fLRT6OMzMN8xq05lSNFS7wrKCl1EE&#10;gji1uuBMwTHZDxcgnEfWWFomBd/kYLPuPa0w1rblL2oOPhMBwi5GBbn3VSylS3My6Ea2Ig7ezdYG&#10;fZB1JnWNbYCbUo6jaCYNFhwWcqzoNaf0fngYBdfn7PLpurdTO5lOqt17k8zPOlFq0O+2SxCeOv8f&#10;/mt/aAXjxRR+z4QjINc/AAAA//8DAFBLAQItABQABgAIAAAAIQDb4fbL7gAAAIUBAAATAAAAAAAA&#10;AAAAAAAAAAAAAABbQ29udGVudF9UeXBlc10ueG1sUEsBAi0AFAAGAAgAAAAhAFr0LFu/AAAAFQEA&#10;AAsAAAAAAAAAAAAAAAAAHwEAAF9yZWxzLy5yZWxzUEsBAi0AFAAGAAgAAAAhAEGx/kDHAAAA3AAA&#10;AA8AAAAAAAAAAAAAAAAABwIAAGRycy9kb3ducmV2LnhtbFBLBQYAAAAAAwADALcAAAD7AgAAAAA=&#10;" fillcolor="white [3201]" stroked="f" strokeweight=".5pt">
                  <v:textbox>
                    <w:txbxContent>
                      <w:p w14:paraId="6880FE9F" w14:textId="5AAF89CA" w:rsidR="00024DB4" w:rsidRPr="00EF2874" w:rsidRDefault="00024DB4" w:rsidP="00EF2874">
                        <w:pPr>
                          <w:pStyle w:val="FFABody"/>
                          <w:jc w:val="center"/>
                          <w:rPr>
                            <w:color w:val="FF0000"/>
                          </w:rPr>
                        </w:pPr>
                        <w:r>
                          <w:rPr>
                            <w:color w:val="FF0000"/>
                          </w:rPr>
                          <w:t>Grandparent Stock</w:t>
                        </w:r>
                      </w:p>
                    </w:txbxContent>
                  </v:textbox>
                </v:shape>
                <v:shape id="Text Box 286" o:spid="_x0000_s1131" type="#_x0000_t202" style="position:absolute;left:22400;top:33221;width:16989;height:6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Y2A3xgAAANwAAAAPAAAAZHJzL2Rvd25yZXYueG1sRI9Ba8JA&#10;FITvQv/D8gpeRDcqWomuUkTb0luNWnp7ZJ9JaPZtyK5J/PduQehxmJlvmNWmM6VoqHaFZQXjUQSC&#10;OLW64EzBMdkPFyCcR9ZYWiYFN3KwWT/1Vhhr2/IXNQefiQBhF6OC3PsqltKlORl0I1sRB+9ia4M+&#10;yDqTusY2wE0pJ1E0lwYLDgs5VrTNKf09XI2Cn0H2/em6t1M7nU2r3XuTvJx1olT/uXtdgvDU+f/w&#10;o/2hFUwWc/g7E46AXN8BAAD//wMAUEsBAi0AFAAGAAgAAAAhANvh9svuAAAAhQEAABMAAAAAAAAA&#10;AAAAAAAAAAAAAFtDb250ZW50X1R5cGVzXS54bWxQSwECLQAUAAYACAAAACEAWvQsW78AAAAVAQAA&#10;CwAAAAAAAAAAAAAAAAAfAQAAX3JlbHMvLnJlbHNQSwECLQAUAAYACAAAACEAsWNgN8YAAADcAAAA&#10;DwAAAAAAAAAAAAAAAAAHAgAAZHJzL2Rvd25yZXYueG1sUEsFBgAAAAADAAMAtwAAAPoCAAAAAA==&#10;" fillcolor="white [3201]" stroked="f" strokeweight=".5pt">
                  <v:textbox>
                    <w:txbxContent>
                      <w:p w14:paraId="618F6651" w14:textId="46766D4E" w:rsidR="00024DB4" w:rsidRPr="00EF2874" w:rsidRDefault="00024DB4" w:rsidP="00EF2874">
                        <w:pPr>
                          <w:pStyle w:val="FFABody"/>
                          <w:jc w:val="center"/>
                          <w:rPr>
                            <w:color w:val="FF0000"/>
                          </w:rPr>
                        </w:pPr>
                        <w:r>
                          <w:rPr>
                            <w:color w:val="FF0000"/>
                          </w:rPr>
                          <w:t>Parent Stock</w:t>
                        </w:r>
                      </w:p>
                    </w:txbxContent>
                  </v:textbox>
                </v:shape>
                <v:shape id="Text Box 287" o:spid="_x0000_s1132" type="#_x0000_t202" style="position:absolute;left:23482;top:40688;width:16989;height:606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L8WsxgAAANwAAAAPAAAAZHJzL2Rvd25yZXYueG1sRI9Pa8JA&#10;FMTvQr/D8gpepG6qWCV1lVLqH7xpWqW3R/Y1Cc2+Ddk1id/eFQSPw8z8hpkvO1OKhmpXWFbwOoxA&#10;EKdWF5wp+E5WLzMQziNrLC2Tggs5WC6eenOMtW15T83BZyJA2MWoIPe+iqV0aU4G3dBWxMH7s7VB&#10;H2SdSV1jG+CmlKMoepMGCw4LOVb0mVP6fzgbBb+D7LRz3fqnHU/G1demSaZHnSjVf+4+3kF46vwj&#10;fG9vtYLRbAq3M+EIyMUVAAD//wMAUEsBAi0AFAAGAAgAAAAhANvh9svuAAAAhQEAABMAAAAAAAAA&#10;AAAAAAAAAAAAAFtDb250ZW50X1R5cGVzXS54bWxQSwECLQAUAAYACAAAACEAWvQsW78AAAAVAQAA&#10;CwAAAAAAAAAAAAAAAAAfAQAAX3JlbHMvLnJlbHNQSwECLQAUAAYACAAAACEA3i/FrMYAAADcAAAA&#10;DwAAAAAAAAAAAAAAAAAHAgAAZHJzL2Rvd25yZXYueG1sUEsFBgAAAAADAAMAtwAAAPoCAAAAAA==&#10;" fillcolor="white [3201]" stroked="f" strokeweight=".5pt">
                  <v:textbox>
                    <w:txbxContent>
                      <w:p w14:paraId="607EB454" w14:textId="7ABFBD1E" w:rsidR="00024DB4" w:rsidRPr="00EF2874" w:rsidRDefault="00024DB4" w:rsidP="00EF2874">
                        <w:pPr>
                          <w:pStyle w:val="FFABody"/>
                          <w:jc w:val="center"/>
                          <w:rPr>
                            <w:color w:val="FF0000"/>
                          </w:rPr>
                        </w:pPr>
                        <w:r>
                          <w:rPr>
                            <w:color w:val="FF0000"/>
                          </w:rPr>
                          <w:t>Broilers or Layers</w:t>
                        </w:r>
                      </w:p>
                    </w:txbxContent>
                  </v:textbox>
                </v:shape>
                <v:shapetype id="_x0000_t32" coordsize="21600,21600" o:spt="32" o:oned="t" path="m,l21600,21600e" filled="f">
                  <v:path arrowok="t" fillok="f" o:connecttype="none"/>
                  <o:lock v:ext="edit" shapetype="t"/>
                </v:shapetype>
                <v:shape id="Straight Arrow Connector 288" o:spid="_x0000_s1133" type="#_x0000_t32" style="position:absolute;left:24347;top:42960;width:4870;height:5735;flip:x;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ig/5wQAAANwAAAAPAAAAZHJzL2Rvd25yZXYueG1sRE/Pa8Iw&#10;FL4P/B/CE3abqco6qUaRwWR40w7Pz+bZFJuXmkSt++vNYbDjx/d7septK27kQ+NYwXiUgSCunG64&#10;VvBTfr3NQISIrLF1TAoeFGC1HLwssNDuzju67WMtUgiHAhWYGLtCylAZshhGriNO3Ml5izFBX0vt&#10;8Z7CbSsnWZZLiw2nBoMdfRqqzvurVXAsL/rd5KXe+qnL88fv4WN73Sj1OuzXcxCR+vgv/nN/awWT&#10;WVqbzqQjIJdPAAAA//8DAFBLAQItABQABgAIAAAAIQDb4fbL7gAAAIUBAAATAAAAAAAAAAAAAAAA&#10;AAAAAABbQ29udGVudF9UeXBlc10ueG1sUEsBAi0AFAAGAAgAAAAhAFr0LFu/AAAAFQEAAAsAAAAA&#10;AAAAAAAAAAAAHwEAAF9yZWxzLy5yZWxzUEsBAi0AFAAGAAgAAAAhAMiKD/nBAAAA3AAAAA8AAAAA&#10;AAAAAAAAAAAABwIAAGRycy9kb3ducmV2LnhtbFBLBQYAAAAAAwADALcAAAD1AgAAAAA=&#10;" strokecolor="#4579b8 [3044]">
                  <v:stroke endarrow="block"/>
                </v:shape>
                <v:shape id="Straight Arrow Connector 289" o:spid="_x0000_s1134" type="#_x0000_t32" style="position:absolute;left:33329;top:42744;width:3138;height:5950;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jAWxxwAAANwAAAAPAAAAZHJzL2Rvd25yZXYueG1sRI9Pa8JA&#10;FMTvQr/D8gpeitkYW5umriKC+Ke9aFvo8ZF9TYLZtyG7avz2rlDwOMzMb5jJrDO1OFHrKssKhlEM&#10;gji3uuJCwffXcpCCcB5ZY22ZFFzIwWz60Jtgpu2Zd3Ta+0IECLsMFZTeN5mULi/JoItsQxy8P9sa&#10;9EG2hdQtngPc1DKJ47E0WHFYKLGhRUn5YX80Chaj1+3P0+Z5NcZP9h+crDcv21+l+o/d/B2Ep87f&#10;w//ttVaQpG9wOxOOgJxeAQAA//8DAFBLAQItABQABgAIAAAAIQDb4fbL7gAAAIUBAAATAAAAAAAA&#10;AAAAAAAAAAAAAABbQ29udGVudF9UeXBlc10ueG1sUEsBAi0AFAAGAAgAAAAhAFr0LFu/AAAAFQEA&#10;AAsAAAAAAAAAAAAAAAAAHwEAAF9yZWxzLy5yZWxzUEsBAi0AFAAGAAgAAAAhALuMBbHHAAAA3AAA&#10;AA8AAAAAAAAAAAAAAAAABwIAAGRycy9kb3ducmV2LnhtbFBLBQYAAAAAAwADALcAAAD7AgAAAAA=&#10;" strokecolor="#4579b8 [3044]">
                  <v:stroke endarrow="block"/>
                </v:shape>
                <v:shape id="Text Box 290" o:spid="_x0000_s1135" type="#_x0000_t202" style="position:absolute;left:19586;top:49669;width:9956;height:335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H8sFxAAAANwAAAAPAAAAZHJzL2Rvd25yZXYueG1sRE/LasJA&#10;FN0X/IfhCt0UnVSpj+gopdgH3Wl84O6SuSbBzJ2QGZP4986i0OXhvJfrzpSiodoVlhW8DiMQxKnV&#10;BWcK9snnYAbCeWSNpWVScCcH61XvaYmxti1vqdn5TIQQdjEqyL2vYildmpNBN7QVceAutjboA6wz&#10;qWtsQ7gp5SiKJtJgwaEhx4o+ckqvu5tRcH7JTr+u+zq047dxtflukulRJ0o997v3BQhPnf8X/7l/&#10;tILRPMwPZ8IRkKsHAAAA//8DAFBLAQItABQABgAIAAAAIQDb4fbL7gAAAIUBAAATAAAAAAAAAAAA&#10;AAAAAAAAAABbQ29udGVudF9UeXBlc10ueG1sUEsBAi0AFAAGAAgAAAAhAFr0LFu/AAAAFQEAAAsA&#10;AAAAAAAAAAAAAAAAHwEAAF9yZWxzLy5yZWxzUEsBAi0AFAAGAAgAAAAhANQfywXEAAAA3AAAAA8A&#10;AAAAAAAAAAAAAAAABwIAAGRycy9kb3ducmV2LnhtbFBLBQYAAAAAAwADALcAAAD4AgAAAAA=&#10;" fillcolor="white [3201]" stroked="f" strokeweight=".5pt">
                  <v:textbox>
                    <w:txbxContent>
                      <w:p w14:paraId="04720872" w14:textId="54E26891" w:rsidR="00024DB4" w:rsidRPr="00EF2874" w:rsidRDefault="00024DB4" w:rsidP="00EF2874">
                        <w:pPr>
                          <w:pStyle w:val="FFABody"/>
                          <w:rPr>
                            <w:color w:val="FF0000"/>
                          </w:rPr>
                        </w:pPr>
                        <w:r w:rsidRPr="00EF2874">
                          <w:rPr>
                            <w:color w:val="FF0000"/>
                          </w:rPr>
                          <w:t>Chicken Meat</w:t>
                        </w:r>
                      </w:p>
                    </w:txbxContent>
                  </v:textbox>
                </v:shape>
                <v:shape id="Text Box 291" o:spid="_x0000_s1136" type="#_x0000_t202" style="position:absolute;left:33546;top:49453;width:9955;height:373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7U26exwAAANwAAAAPAAAAZHJzL2Rvd25yZXYueG1sRI9Pa8JA&#10;FMTvhX6H5Qleim5UWm3qKqX4D281auntkX0modm3Ibsm8du7hUKPw8z8hpkvO1OKhmpXWFYwGkYg&#10;iFOrC84UHJP1YAbCeWSNpWVScCMHy8XjwxxjbVv+pObgMxEg7GJUkHtfxVK6NCeDbmgr4uBdbG3Q&#10;B1lnUtfYBrgp5TiKXqTBgsNCjhV95JT+HK5GwfdT9rV33ebUTp4n1WrbJNOzTpTq97r3NxCeOv8f&#10;/mvvtILx6wh+z4QjIBd3AAAA//8DAFBLAQItABQABgAIAAAAIQDb4fbL7gAAAIUBAAATAAAAAAAA&#10;AAAAAAAAAAAAAABbQ29udGVudF9UeXBlc10ueG1sUEsBAi0AFAAGAAgAAAAhAFr0LFu/AAAAFQEA&#10;AAsAAAAAAAAAAAAAAAAAHwEAAF9yZWxzLy5yZWxzUEsBAi0AFAAGAAgAAAAhALtTbp7HAAAA3AAA&#10;AA8AAAAAAAAAAAAAAAAABwIAAGRycy9kb3ducmV2LnhtbFBLBQYAAAAAAwADALcAAAD7AgAAAAA=&#10;" fillcolor="white [3201]" stroked="f" strokeweight=".5pt">
                  <v:textbox>
                    <w:txbxContent>
                      <w:p w14:paraId="3D2E6AF8" w14:textId="68E3B508" w:rsidR="00024DB4" w:rsidRPr="00EF2874" w:rsidRDefault="00024DB4" w:rsidP="00EF2874">
                        <w:pPr>
                          <w:pStyle w:val="FFABody"/>
                          <w:rPr>
                            <w:color w:val="FF0000"/>
                          </w:rPr>
                        </w:pPr>
                        <w:r>
                          <w:rPr>
                            <w:color w:val="FF0000"/>
                          </w:rPr>
                          <w:t>Eggs for Consumption</w:t>
                        </w:r>
                      </w:p>
                    </w:txbxContent>
                  </v:textbox>
                </v:shape>
              </v:group>
            </w:pict>
          </mc:Fallback>
        </mc:AlternateContent>
      </w:r>
    </w:p>
    <w:sectPr w:rsidR="00234B6F" w:rsidRPr="000846B3" w:rsidSect="00E37A94">
      <w:headerReference w:type="default" r:id="rId50"/>
      <w:headerReference w:type="first" r:id="rId51"/>
      <w:pgSz w:w="12240" w:h="15840" w:code="1"/>
      <w:pgMar w:top="990" w:right="720" w:bottom="117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4FF7F33" w14:textId="77777777" w:rsidR="00D356B6" w:rsidRDefault="00D356B6" w:rsidP="008D333D">
      <w:r>
        <w:separator/>
      </w:r>
    </w:p>
  </w:endnote>
  <w:endnote w:type="continuationSeparator" w:id="0">
    <w:p w14:paraId="425DA3E0" w14:textId="77777777" w:rsidR="00D356B6" w:rsidRDefault="00D356B6" w:rsidP="008D333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Lasiver-Regular">
    <w:altName w:val="Courier New"/>
    <w:panose1 w:val="00000000000000000000"/>
    <w:charset w:val="4D"/>
    <w:family w:val="auto"/>
    <w:notTrueType/>
    <w:pitch w:val="default"/>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Georgia">
    <w:panose1 w:val="02040502050405020303"/>
    <w:charset w:val="00"/>
    <w:family w:val="roman"/>
    <w:pitch w:val="variable"/>
    <w:sig w:usb0="00000287" w:usb1="00000000" w:usb2="00000000" w:usb3="00000000" w:csb0="0000009F" w:csb1="00000000"/>
  </w:font>
  <w:font w:name="KlinicSlab-Medium">
    <w:altName w:val="Calibri"/>
    <w:panose1 w:val="00000000000000000000"/>
    <w:charset w:val="4D"/>
    <w:family w:val="auto"/>
    <w:notTrueType/>
    <w:pitch w:val="default"/>
    <w:sig w:usb0="00000003" w:usb1="00000000" w:usb2="00000000" w:usb3="00000000" w:csb0="00000001" w:csb1="00000000"/>
  </w:font>
  <w:font w:name="Lasiver">
    <w:altName w:val="Arial"/>
    <w:panose1 w:val="00000000000000000000"/>
    <w:charset w:val="00"/>
    <w:family w:val="modern"/>
    <w:notTrueType/>
    <w:pitch w:val="variable"/>
    <w:sig w:usb0="00000007" w:usb1="00000000" w:usb2="00000000" w:usb3="00000000" w:csb0="00000093" w:csb1="00000000"/>
  </w:font>
  <w:font w:name="Tahoma">
    <w:panose1 w:val="020B0604030504040204"/>
    <w:charset w:val="00"/>
    <w:family w:val="swiss"/>
    <w:pitch w:val="variable"/>
    <w:sig w:usb0="E1002EFF" w:usb1="C000605B" w:usb2="00000029" w:usb3="00000000" w:csb0="000101FF" w:csb1="00000000"/>
  </w:font>
  <w:font w:name="MinionPro-Regular">
    <w:altName w:val="Calibri"/>
    <w:charset w:val="00"/>
    <w:family w:val="auto"/>
    <w:pitch w:val="variable"/>
    <w:sig w:usb0="00000001" w:usb1="00000001" w:usb2="00000000" w:usb3="00000000" w:csb0="0000019F" w:csb1="00000000"/>
  </w:font>
  <w:font w:name="KlinicSlab-MediumItalic">
    <w:altName w:val="Calibri"/>
    <w:panose1 w:val="00000000000000000000"/>
    <w:charset w:val="4D"/>
    <w:family w:val="auto"/>
    <w:notTrueType/>
    <w:pitch w:val="default"/>
    <w:sig w:usb0="00000003" w:usb1="00000000" w:usb2="00000000" w:usb3="00000000" w:csb0="00000001" w:csb1="00000000"/>
  </w:font>
  <w:font w:name="ヒラギノ角ゴ Pro W3">
    <w:altName w:val="MS Mincho"/>
    <w:charset w:val="80"/>
    <w:family w:val="auto"/>
    <w:pitch w:val="variable"/>
    <w:sig w:usb0="E00002FF" w:usb1="7AC7FFFF" w:usb2="00000012" w:usb3="00000000" w:csb0="0002000D"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456FC6" w14:textId="77777777" w:rsidR="00024DB4" w:rsidRDefault="00024DB4" w:rsidP="00D77246"/>
  <w:p w14:paraId="0ADDC870" w14:textId="77777777" w:rsidR="00024DB4" w:rsidRDefault="00024DB4" w:rsidP="008D333D">
    <w:pPr>
      <w:tabs>
        <w:tab w:val="left" w:pos="4770"/>
      </w:tabs>
    </w:pPr>
    <w:r>
      <w:rPr>
        <w:noProof/>
        <w:lang w:eastAsia="en-US"/>
      </w:rPr>
      <w:drawing>
        <wp:anchor distT="0" distB="0" distL="114300" distR="114300" simplePos="0" relativeHeight="251656192" behindDoc="0" locked="0" layoutInCell="1" allowOverlap="1" wp14:anchorId="6929CC80" wp14:editId="03974769">
          <wp:simplePos x="0" y="0"/>
          <wp:positionH relativeFrom="page">
            <wp:posOffset>0</wp:posOffset>
          </wp:positionH>
          <wp:positionV relativeFrom="paragraph">
            <wp:posOffset>-4445</wp:posOffset>
          </wp:positionV>
          <wp:extent cx="7794607" cy="713232"/>
          <wp:effectExtent l="0" t="0" r="0" b="0"/>
          <wp:wrapNone/>
          <wp:docPr id="302" name="Picture 3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FAA26D3D-D897-4be2-8F04-BA451C77F1D7}">
                      <ma14:placeholder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 uri="{53640926-AAD7-44d8-BBD7-CCE9431645EC}">
                      <a14:shadowObscured xmlns:a14="http://schemas.microsoft.com/office/drawing/2010/main" xmlns:w="http://schemas.openxmlformats.org/wordprocessingml/2006/main" xmlns:w10="urn:schemas-microsoft-com:office:word" xmlns:v="urn:schemas-microsoft-com:vml" xmlns:o="urn:schemas-microsoft-com:office:office" xmlns="" xmlns:mv="urn:schemas-microsoft-com:mac:vml" xmlns:mo="http://schemas.microsoft.com/office/mac/office/2008/main"/>
                    </a:ext>
                  </a:extLst>
                </pic:spPr>
              </pic:pic>
            </a:graphicData>
          </a:graphic>
          <wp14:sizeRelH relativeFrom="page">
            <wp14:pctWidth>0</wp14:pctWidth>
          </wp14:sizeRelH>
          <wp14:sizeRelV relativeFrom="page">
            <wp14:pctHeight>0</wp14:pctHeight>
          </wp14:sizeRelV>
        </wp:anchor>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503F6" w14:textId="77777777" w:rsidR="00024DB4" w:rsidRDefault="00024DB4">
    <w:r>
      <w:rPr>
        <w:noProof/>
        <w:lang w:eastAsia="en-US"/>
      </w:rPr>
      <w:drawing>
        <wp:anchor distT="0" distB="0" distL="114300" distR="114300" simplePos="0" relativeHeight="251654144" behindDoc="0" locked="0" layoutInCell="1" allowOverlap="1" wp14:anchorId="6A4D89A5" wp14:editId="3BA67E8B">
          <wp:simplePos x="0" y="0"/>
          <wp:positionH relativeFrom="page">
            <wp:posOffset>-19050</wp:posOffset>
          </wp:positionH>
          <wp:positionV relativeFrom="paragraph">
            <wp:posOffset>-13970</wp:posOffset>
          </wp:positionV>
          <wp:extent cx="7794607" cy="713232"/>
          <wp:effectExtent l="0" t="0" r="0" b="0"/>
          <wp:wrapNone/>
          <wp:docPr id="304" name="Picture 30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FFA Letterhead.pdf"/>
                  <pic:cNvPicPr/>
                </pic:nvPicPr>
                <pic:blipFill rotWithShape="1">
                  <a:blip r:embed="rId1">
                    <a:extLst>
                      <a:ext uri="{28A0092B-C50C-407E-A947-70E740481C1C}">
                        <a14:useLocalDpi xmlns:a14="http://schemas.microsoft.com/office/drawing/2010/main" val="0"/>
                      </a:ext>
                    </a:extLst>
                  </a:blip>
                  <a:srcRect t="92986" b="-56"/>
                  <a:stretch/>
                </pic:blipFill>
                <pic:spPr bwMode="auto">
                  <a:xfrm>
                    <a:off x="0" y="0"/>
                    <a:ext cx="7794607" cy="713232"/>
                  </a:xfrm>
                  <a:prstGeom prst="rect">
                    <a:avLst/>
                  </a:prstGeom>
                  <a:ln>
                    <a:noFill/>
                  </a:ln>
                  <a:extLst>
                    <a:ext uri="{FAA26D3D-D897-4be2-8F04-BA451C77F1D7}">
                      <ma14:placeholder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a:ext>
                    <a:ext uri="{53640926-AAD7-44d8-BBD7-CCE9431645EC}">
                      <a14:shadowObscured xmlns:a14="http://schemas.microsoft.com/office/drawing/2010/main" xmlns:w="http://schemas.openxmlformats.org/wordprocessingml/2006/main" xmlns:w10="urn:schemas-microsoft-com:office:word" xmlns:v="urn:schemas-microsoft-com:vml" xmlns:o="urn:schemas-microsoft-com:office:office" xmlns="" xmlns:mv="urn:schemas-microsoft-com:mac:vml" xmlns:mo="http://schemas.microsoft.com/office/mac/office/2008/main"/>
                    </a:ext>
                  </a:extLst>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6ABB19" w14:textId="77777777" w:rsidR="00D356B6" w:rsidRDefault="00D356B6" w:rsidP="008D333D">
      <w:r>
        <w:separator/>
      </w:r>
    </w:p>
  </w:footnote>
  <w:footnote w:type="continuationSeparator" w:id="0">
    <w:p w14:paraId="032FE890" w14:textId="77777777" w:rsidR="00D356B6" w:rsidRDefault="00D356B6" w:rsidP="008D333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120462" w14:textId="3FFBF1E8" w:rsidR="00024DB4" w:rsidRDefault="00024DB4">
    <w:r>
      <w:rPr>
        <w:noProof/>
        <w:lang w:eastAsia="en-US"/>
      </w:rPr>
      <mc:AlternateContent>
        <mc:Choice Requires="wps">
          <w:drawing>
            <wp:anchor distT="0" distB="0" distL="114300" distR="114300" simplePos="0" relativeHeight="251662336" behindDoc="0" locked="0" layoutInCell="1" allowOverlap="1" wp14:anchorId="0BBC8833" wp14:editId="1EC2EC22">
              <wp:simplePos x="0" y="0"/>
              <wp:positionH relativeFrom="column">
                <wp:posOffset>4653280</wp:posOffset>
              </wp:positionH>
              <wp:positionV relativeFrom="paragraph">
                <wp:posOffset>-460375</wp:posOffset>
              </wp:positionV>
              <wp:extent cx="2152650" cy="794300"/>
              <wp:effectExtent l="0" t="0" r="0" b="6350"/>
              <wp:wrapNone/>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52650" cy="794300"/>
                      </a:xfrm>
                      <a:prstGeom prst="rect">
                        <a:avLst/>
                      </a:prstGeom>
                      <a:solidFill>
                        <a:srgbClr val="FFFFFF"/>
                      </a:solidFill>
                      <a:ln w="9525">
                        <a:noFill/>
                        <a:miter lim="800000"/>
                        <a:headEnd/>
                        <a:tailEnd/>
                      </a:ln>
                    </wps:spPr>
                    <wps:txbx>
                      <w:txbxContent>
                        <w:p w14:paraId="3C090E2A" w14:textId="77777777" w:rsidR="00024DB4" w:rsidRDefault="00024DB4" w:rsidP="009D2E50">
                          <w:pPr>
                            <w:pStyle w:val="DocumentTitle"/>
                          </w:pPr>
                          <w:r>
                            <w:t xml:space="preserve">Lesson Plan </w:t>
                          </w:r>
                        </w:p>
                        <w:p w14:paraId="0D0399C5" w14:textId="76FF5266" w:rsidR="00024DB4" w:rsidRDefault="00024DB4" w:rsidP="009D2E50">
                          <w:pPr>
                            <w:pStyle w:val="DocumentTitle"/>
                          </w:pPr>
                          <w:r>
                            <w:t>4 of 13</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BBC8833" id="_x0000_t202" coordsize="21600,21600" o:spt="202" path="m,l,21600r21600,l21600,xe">
              <v:stroke joinstyle="miter"/>
              <v:path gradientshapeok="t" o:connecttype="rect"/>
            </v:shapetype>
            <v:shape id="_x0000_s1137" type="#_x0000_t202" style="position:absolute;margin-left:366.4pt;margin-top:-36.25pt;width:169.5pt;height:62.55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cbexDQIAAPYDAAAOAAAAZHJzL2Uyb0RvYy54bWysU9tu2zAMfR+wfxD0vtjJkrYx4hRdugwD&#10;ugvQ7QNkWY6FyaJGKbGzry8lp2nQvQ3Tg0CK1BF5eLS6HTrDDgq9Blvy6STnTFkJtba7kv/8sX13&#10;w5kPwtbCgFUlPyrPb9dv36x6V6gZtGBqhYxArC96V/I2BFdkmZet6oSfgFOWgg1gJwK5uMtqFD2h&#10;dyab5flV1gPWDkEq7+n0fgzydcJvGiXDt6bxKjBTcqotpB3TXsU9W69EsUPhWi1PZYh/qKIT2tKj&#10;Z6h7EQTbo/4LqtMSwUMTJhK6DJpGS5V6oG6m+atuHlvhVOqFyPHuTJP/f7Dy6+HRfUcWhg8w0ABT&#10;E949gPzlmYVNK+xO3SFC3ypR08PTSFnWO1+crkaqfeEjSNV/gZqGLPYBEtDQYBdZoT4ZodMAjmfS&#10;1RCYpMPZdDG7WlBIUux6OX+fp6lkoni+7dCHTwo6Fo2SIw01oYvDgw+xGlE8p8THPBhdb7UxycFd&#10;tTHIDoIEsE0rNfAqzVjWl3y5mC0SsoV4P2mj04EEanRX8ps8rlEykY2Ptk4pQWgz2lSJsSd6IiMj&#10;N2GoBkqMNFVQH4kohFGI9HHIaAH/cNaTCEvuf+8FKs7MZ0tkL6fzeVRtcuaL6xk5eBmpLiPCSoIq&#10;eeBsNDchKT3yYOGOhtLoxNdLJadaSVyJxtNHiOq99FPWy3ddPwEAAP//AwBQSwMEFAAGAAgAAAAh&#10;ANsYOMDfAAAACwEAAA8AAABkcnMvZG93bnJldi54bWxMj8FOwzAQRO9I/IO1SFxQ6zSQGNJsKkAC&#10;cW3pB2wSN4kar6PYbdK/xz3R486OZt7km9n04qxH11lGWC0jEJorW3fcIOx/vxavIJwnrqm3rBEu&#10;2sGmuL/LKavtxFt93vlGhBB2GSG03g+ZlK5qtSG3tIPm8DvY0ZAP59jIeqQphJtexlGUSkMdh4aW&#10;Bv3Z6uq4OxmEw8/0lLxN5bffq+1L+kGdKu0F8fFhfl+D8Hr2/2a44gd0KAJTaU9cO9EjqOc4oHuE&#10;hYoTEFdHpFZBKhGSOAVZ5PJ2Q/EHAAD//wMAUEsBAi0AFAAGAAgAAAAhALaDOJL+AAAA4QEAABMA&#10;AAAAAAAAAAAAAAAAAAAAAFtDb250ZW50X1R5cGVzXS54bWxQSwECLQAUAAYACAAAACEAOP0h/9YA&#10;AACUAQAACwAAAAAAAAAAAAAAAAAvAQAAX3JlbHMvLnJlbHNQSwECLQAUAAYACAAAACEAx3G3sQ0C&#10;AAD2AwAADgAAAAAAAAAAAAAAAAAuAgAAZHJzL2Uyb0RvYy54bWxQSwECLQAUAAYACAAAACEA2xg4&#10;wN8AAAALAQAADwAAAAAAAAAAAAAAAABnBAAAZHJzL2Rvd25yZXYueG1sUEsFBgAAAAAEAAQA8wAA&#10;AHMFAAAAAA==&#10;" stroked="f">
              <v:textbox>
                <w:txbxContent>
                  <w:p w14:paraId="3C090E2A" w14:textId="77777777" w:rsidR="00024DB4" w:rsidRDefault="00024DB4" w:rsidP="009D2E50">
                    <w:pPr>
                      <w:pStyle w:val="DocumentTitle"/>
                    </w:pPr>
                    <w:r>
                      <w:t xml:space="preserve">Lesson Plan </w:t>
                    </w:r>
                  </w:p>
                  <w:p w14:paraId="0D0399C5" w14:textId="76FF5266" w:rsidR="00024DB4" w:rsidRDefault="00024DB4" w:rsidP="009D2E50">
                    <w:pPr>
                      <w:pStyle w:val="DocumentTitle"/>
                    </w:pPr>
                    <w:r>
                      <w:t>4 of 13</w:t>
                    </w:r>
                  </w:p>
                </w:txbxContent>
              </v:textbox>
            </v:shape>
          </w:pict>
        </mc:Fallback>
      </mc:AlternateContent>
    </w:r>
    <w:r>
      <w:rPr>
        <w:noProof/>
        <w:lang w:eastAsia="en-US"/>
      </w:rPr>
      <w:drawing>
        <wp:anchor distT="0" distB="0" distL="114300" distR="114300" simplePos="0" relativeHeight="251671040" behindDoc="1" locked="0" layoutInCell="1" allowOverlap="1" wp14:anchorId="5D9B32C0" wp14:editId="30C67C1D">
          <wp:simplePos x="0" y="0"/>
          <wp:positionH relativeFrom="column">
            <wp:posOffset>1236710</wp:posOffset>
          </wp:positionH>
          <wp:positionV relativeFrom="paragraph">
            <wp:posOffset>-14287</wp:posOffset>
          </wp:positionV>
          <wp:extent cx="2497996" cy="489585"/>
          <wp:effectExtent l="0" t="0" r="0" b="5715"/>
          <wp:wrapTight wrapText="bothSides">
            <wp:wrapPolygon edited="0">
              <wp:start x="0" y="0"/>
              <wp:lineTo x="0" y="21012"/>
              <wp:lineTo x="21419" y="21012"/>
              <wp:lineTo x="21419" y="0"/>
              <wp:lineTo x="0" y="0"/>
            </wp:wrapPolygon>
          </wp:wrapTight>
          <wp:docPr id="3" name="Picture 3"/>
          <wp:cNvGraphicFramePr/>
          <a:graphic xmlns:a="http://schemas.openxmlformats.org/drawingml/2006/main">
            <a:graphicData uri="http://schemas.openxmlformats.org/drawingml/2006/picture">
              <pic:pic xmlns:pic="http://schemas.openxmlformats.org/drawingml/2006/picture">
                <pic:nvPicPr>
                  <pic:cNvPr id="3" name="Picture 3" descr="C:\Users\mmcgrady\AppData\Local\Microsoft\Windows\INetCache\Content.Outlook\OE9EKJRU\ANSCI-COA-Anima-Colle-H-BG-CMYK-C.jpg"/>
                  <pic:cNvPicPr/>
                </pic:nvPicPr>
                <pic:blipFill>
                  <a:blip r:embed="rId1">
                    <a:extLst>
                      <a:ext uri="{28A0092B-C50C-407E-A947-70E740481C1C}">
                        <a14:useLocalDpi xmlns:a14="http://schemas.microsoft.com/office/drawing/2010/main" val="0"/>
                      </a:ext>
                    </a:extLst>
                  </a:blip>
                  <a:stretch>
                    <a:fillRect/>
                  </a:stretch>
                </pic:blipFill>
                <pic:spPr bwMode="auto">
                  <a:xfrm>
                    <a:off x="0" y="0"/>
                    <a:ext cx="2497996" cy="489585"/>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lang w:eastAsia="en-US"/>
      </w:rPr>
      <w:drawing>
        <wp:anchor distT="0" distB="0" distL="114300" distR="114300" simplePos="0" relativeHeight="251660288" behindDoc="1" locked="0" layoutInCell="1" allowOverlap="1" wp14:anchorId="540CCDC3" wp14:editId="49942B44">
          <wp:simplePos x="0" y="0"/>
          <wp:positionH relativeFrom="column">
            <wp:posOffset>0</wp:posOffset>
          </wp:positionH>
          <wp:positionV relativeFrom="paragraph">
            <wp:posOffset>-641349</wp:posOffset>
          </wp:positionV>
          <wp:extent cx="901700" cy="1149668"/>
          <wp:effectExtent l="0" t="0" r="0" b="0"/>
          <wp:wrapNone/>
          <wp:docPr id="303" name="Picture 3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ationalFFA_Emblem_R_3C_CMYK.jpg"/>
                  <pic:cNvPicPr/>
                </pic:nvPicPr>
                <pic:blipFill>
                  <a:blip r:embed="rId2">
                    <a:extLst>
                      <a:ext uri="{28A0092B-C50C-407E-A947-70E740481C1C}">
                        <a14:useLocalDpi xmlns:a14="http://schemas.microsoft.com/office/drawing/2010/main" val="0"/>
                      </a:ext>
                    </a:extLst>
                  </a:blip>
                  <a:stretch>
                    <a:fillRect/>
                  </a:stretch>
                </pic:blipFill>
                <pic:spPr>
                  <a:xfrm>
                    <a:off x="0" y="0"/>
                    <a:ext cx="901700" cy="1149668"/>
                  </a:xfrm>
                  <a:prstGeom prst="rect">
                    <a:avLst/>
                  </a:prstGeom>
                </pic:spPr>
              </pic:pic>
            </a:graphicData>
          </a:graphic>
          <wp14:sizeRelH relativeFrom="page">
            <wp14:pctWidth>0</wp14:pctWidth>
          </wp14:sizeRelH>
          <wp14:sizeRelV relativeFrom="page">
            <wp14:pctHeight>0</wp14:pctHeight>
          </wp14:sizeRelV>
        </wp:anchor>
      </w:drawing>
    </w:r>
    <w:r w:rsidRPr="00817638">
      <w:rPr>
        <w:noProof/>
        <w:lang w:eastAsia="en-US"/>
      </w:rPr>
      <mc:AlternateContent>
        <mc:Choice Requires="wps">
          <w:drawing>
            <wp:anchor distT="0" distB="0" distL="114300" distR="114300" simplePos="0" relativeHeight="251658240" behindDoc="0" locked="0" layoutInCell="1" allowOverlap="1" wp14:anchorId="1CB5218F" wp14:editId="393D53FB">
              <wp:simplePos x="0" y="0"/>
              <wp:positionH relativeFrom="column">
                <wp:posOffset>4572000</wp:posOffset>
              </wp:positionH>
              <wp:positionV relativeFrom="paragraph">
                <wp:posOffset>-566420</wp:posOffset>
              </wp:positionV>
              <wp:extent cx="0" cy="1005840"/>
              <wp:effectExtent l="0" t="0" r="38100" b="22860"/>
              <wp:wrapNone/>
              <wp:docPr id="2" name="Line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0" cy="1005840"/>
                      </a:xfrm>
                      <a:prstGeom prst="line">
                        <a:avLst/>
                      </a:prstGeom>
                      <a:noFill/>
                      <a:ln w="12700">
                        <a:solidFill>
                          <a:srgbClr val="DA291C"/>
                        </a:solidFill>
                        <a:round/>
                        <a:headEnd/>
                        <a:tailEnd/>
                      </a:ln>
                      <a:effectLst/>
                      <a:extLst>
                        <a:ext uri="{909E8E84-426E-40dd-AFC4-6F175D3DCCD1}">
                          <a14:hiddenFill xmlns:a14="http://schemas.microsoft.com/office/drawing/2010/main" xmlns:w="http://schemas.openxmlformats.org/wordprocessingml/2006/main" xmlns:w10="urn:schemas-microsoft-com:office:word" xmlns:v="urn:schemas-microsoft-com:vml" xmlns:o="urn:schemas-microsoft-com:office:office" xmlns="" xmlns:mv="urn:schemas-microsoft-com:mac:vml" xmlns:mo="http://schemas.microsoft.com/office/mac/office/2008/main">
                            <a:noFill/>
                          </a14:hiddenFill>
                        </a:ext>
                        <a:ext uri="{AF507438-7753-43e0-B8FC-AC1667EBCBE1}">
                          <a14:hiddenEffects xmlns:a14="http://schemas.microsoft.com/office/drawing/2010/main" xmlns:w="http://schemas.openxmlformats.org/wordprocessingml/2006/main" xmlns:w10="urn:schemas-microsoft-com:office:word" xmlns:v="urn:schemas-microsoft-com:vml" xmlns:o="urn:schemas-microsoft-com:office:office" xmlns="" xmlns:mv="urn:schemas-microsoft-com:mac:vml" xmlns:mo="http://schemas.microsoft.com/office/mac/office/2008/main">
                            <a:effectLst>
                              <a:outerShdw blurRad="38100" dist="25400" dir="5400000" algn="ctr" rotWithShape="0">
                                <a:srgbClr val="000000">
                                  <a:alpha val="35001"/>
                                </a:srgbClr>
                              </a:outerShdw>
                            </a:effectLst>
                          </a14:hiddenEffects>
                        </a:ext>
                      </a:extLst>
                    </wps:spPr>
                    <wps:bodyPr/>
                  </wps:wsp>
                </a:graphicData>
              </a:graphic>
              <wp14:sizeRelH relativeFrom="page">
                <wp14:pctWidth>0</wp14:pctWidth>
              </wp14:sizeRelH>
              <wp14:sizeRelV relativeFrom="page">
                <wp14:pctHeight>0</wp14:pctHeight>
              </wp14:sizeRelV>
            </wp:anchor>
          </w:drawing>
        </mc:Choice>
        <mc:Fallback>
          <w:pict>
            <v:line w14:anchorId="747C4587" id="Line 2" o:spid="_x0000_s1026" style="position:absolute;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5in,-44.6pt" to="5in,34.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vNfNHwIAAPcDAAAOAAAAZHJzL2Uyb0RvYy54bWysU8uO2jAU3VfqP1jZhzwIECLCCAJ0M50i&#10;zfQDjO2QqI5t2YaAqv57rx2g03ZXdWPd57mPc714unQcnZk2rRRlkIziADFBJG3FsQy+vu3CPEDG&#10;YkExl4KVwZWZ4Gn58cOiVwVLZSM5ZRoBiDBFr8qgsVYVUWRIwzpsRlIxAc5a6g5bUPUxohr3gN7x&#10;KI3jadRLTZWWhBkD1s3gDJYev64ZsV/q2jCLeBlAb9a/2r8H90bLBS6OGqumJbc28D900eFWQNEH&#10;1AZbjE66/Quqa4mWRtZ2RGQXybpuCfMzwDRJ/Mc0rw1WzM8CyzHqsSbz/2DJy3mvUUvLIA2QwB1Q&#10;9NwKhlK3mV6ZAgIqsdduNnIRr+pZkm8GCVk1WByZ7/DtqiAtcRnRbylOMQrwD/1nSSEGn6z0a7rU&#10;unOQsAB08WxcH2ywi0VkMBKwJnE8yTPPVISLe6LSxn5iskNOKAMOPXtgfH421jWCi3uIqyPkruXc&#10;k80F6gE1ncWxzzCSt9R5XZzRx0PFNTpjuJfNKp0nlR8LPO/DtDwJ6tEahun2Jlvc8kGG6lw4POZP&#10;cGgJtIsF0dthRn8e3+fxfJtv8yzM0uk2zGJKw9WuysLpLplNNuNNVW2SH8OZusUMSavdJJ5l4zyc&#10;zSbjMBuzOFznuypcVcl0Otuuq/V2SIJG7kU9NY6NgdeDpNe9vlMG1+V3dvsJ7nzf657YX/91+RMA&#10;AP//AwBQSwMEFAAGAAgAAAAhAI1O5WLbAAAACgEAAA8AAABkcnMvZG93bnJldi54bWxMj8FOwzAM&#10;hu9IvENkJG5bSg9l65pODIS4Qgeox7TxmkLjVE22lbfHiAMc/fvX58/FdnaDOOEUek8KbpYJCKTW&#10;m546Ba/7x8UKRIiajB48oYIvDLAtLy8KnRt/phc8VbETDKGQawU2xjGXMrQWnQ5LPyLx7uAnpyOP&#10;UyfNpM8Md4NMkySTTvfEF6we8d5i+1kdnYLdQ1vVnX3+eGts2D1hWmfr91qp66v5bgMi4hz/yvCj&#10;z+pQslPjj2SCGBTcMp6rChardQqCG79JoyDjQJaF/P9C+Q0AAP//AwBQSwECLQAUAAYACAAAACEA&#10;toM4kv4AAADhAQAAEwAAAAAAAAAAAAAAAAAAAAAAW0NvbnRlbnRfVHlwZXNdLnhtbFBLAQItABQA&#10;BgAIAAAAIQA4/SH/1gAAAJQBAAALAAAAAAAAAAAAAAAAAC8BAABfcmVscy8ucmVsc1BLAQItABQA&#10;BgAIAAAAIQC8vNfNHwIAAPcDAAAOAAAAAAAAAAAAAAAAAC4CAABkcnMvZTJvRG9jLnhtbFBLAQIt&#10;ABQABgAIAAAAIQCNTuVi2wAAAAoBAAAPAAAAAAAAAAAAAAAAAHkEAABkcnMvZG93bnJldi54bWxQ&#10;SwUGAAAAAAQABADzAAAAgQUAAAAA&#10;" strokecolor="#da291c" strokeweight="1p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9CB1C2" w14:textId="77777777" w:rsidR="00024DB4" w:rsidRDefault="00024DB4" w:rsidP="00D16A67">
    <w:pPr>
      <w:pStyle w:val="FFABody"/>
    </w:pPr>
    <w:r>
      <w:rPr>
        <w:noProof/>
        <w:lang w:eastAsia="en-US"/>
      </w:rPr>
      <mc:AlternateContent>
        <mc:Choice Requires="wps">
          <w:drawing>
            <wp:anchor distT="0" distB="0" distL="114300" distR="114300" simplePos="0" relativeHeight="251670016" behindDoc="0" locked="0" layoutInCell="1" allowOverlap="1" wp14:anchorId="7D518125" wp14:editId="3AD462CD">
              <wp:simplePos x="0" y="0"/>
              <wp:positionH relativeFrom="column">
                <wp:posOffset>381000</wp:posOffset>
              </wp:positionH>
              <wp:positionV relativeFrom="paragraph">
                <wp:posOffset>114300</wp:posOffset>
              </wp:positionV>
              <wp:extent cx="2127250" cy="0"/>
              <wp:effectExtent l="0" t="0" r="25400" b="19050"/>
              <wp:wrapNone/>
              <wp:docPr id="18" name="Straight Connector 18"/>
              <wp:cNvGraphicFramePr/>
              <a:graphic xmlns:a="http://schemas.openxmlformats.org/drawingml/2006/main">
                <a:graphicData uri="http://schemas.microsoft.com/office/word/2010/wordprocessingShape">
                  <wps:wsp>
                    <wps:cNvCnPr/>
                    <wps:spPr>
                      <a:xfrm>
                        <a:off x="0" y="0"/>
                        <a:ext cx="2127250"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xmlns:mv="urn:schemas-microsoft-com:mac:vml" xmlns:mo="http://schemas.microsoft.com/office/mac/office/2008/main">
          <w:pict>
            <v:line w14:anchorId="609984E8" id="Straight Connector 18" o:spid="_x0000_s1026" style="position:absolute;z-index:251670016;visibility:visible;mso-wrap-style:square;mso-wrap-distance-left:9pt;mso-wrap-distance-top:0;mso-wrap-distance-right:9pt;mso-wrap-distance-bottom:0;mso-position-horizontal:absolute;mso-position-horizontal-relative:text;mso-position-vertical:absolute;mso-position-vertical-relative:text" from="30pt,9pt" to="197.5pt,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6NcqtQEAALkDAAAOAAAAZHJzL2Uyb0RvYy54bWysU12v0zAMfUfiP0R9Z/2Q+FC17j7sCl4Q&#10;TFz4Abmps0YkceSEtfv3ONnWiwAhhHhJ4/gc28d2t3eLs+IEFA36oWo3TSXAKxyNPw7Vl89vX7yp&#10;REzSj9Kih6E6Q6zuds+fbefQQ4cT2hFIcBAf+zkM1ZRS6Os6qgmcjBsM4NmpkZxMbNKxHknOHN3Z&#10;umuaV/WMNAZCBTHy6/3FWe1KfK1BpY9aR0jCDhXXlspJ5XzMZ73byv5IMkxGXcuQ/1CFk8Zz0jXU&#10;vUxSfCPzSyhnFGFEnTYKXY1aGwVFA6tpm5/UPEwyQNHCzYlhbVP8f2HVh9OBhBl5djwpLx3P6CGR&#10;NMcpiT16zx1EEuzkTs0h9kzY+wNdrRgOlGUvmlz+siCxlO6e1+7CkoTix67tXncveQjq5qufiIFi&#10;egfoRL4MlTU+C5e9PL2PiZMx9AZhIxdySV1u6Wwhg63/BJrFcLK2sMsawd6SOElegPFrm2VwrILM&#10;FG2sXUnNn0lXbKZBWa2/Ja7okhF9WonOeKTfZU3LrVR9wd9UX7Rm2Y84nssgSjt4P4qy6y7nBfzR&#10;LvSnP273HQAA//8DAFBLAwQUAAYACAAAACEAu4pLGdoAAAAIAQAADwAAAGRycy9kb3ducmV2Lnht&#10;bExPTU+EQAy9m/gfJjXx5g5q3EVk2Bg/TnpA9OCxy1Qgy3QIMwvor7fGg57avte8j3y7uF5NNIbO&#10;s4HzVQKKuPa248bA2+vjWQoqRGSLvWcy8EkBtsXxUY6Z9TO/0FTFRokIhwwNtDEOmdahbslhWPmB&#10;WLgPPzqMco6NtiPOIu56fZEka+2wY3FocaC7lup9dXAGNg9PVTnM989fpd7ospx8TPfvxpyeLLc3&#10;oCIt8e8ZfuJLdCgk084f2AbVG1gnUiUKnsoU/vL6SpbdL6CLXP8vUHwDAAD//wMAUEsBAi0AFAAG&#10;AAgAAAAhALaDOJL+AAAA4QEAABMAAAAAAAAAAAAAAAAAAAAAAFtDb250ZW50X1R5cGVzXS54bWxQ&#10;SwECLQAUAAYACAAAACEAOP0h/9YAAACUAQAACwAAAAAAAAAAAAAAAAAvAQAAX3JlbHMvLnJlbHNQ&#10;SwECLQAUAAYACAAAACEAGujXKrUBAAC5AwAADgAAAAAAAAAAAAAAAAAuAgAAZHJzL2Uyb0RvYy54&#10;bWxQSwECLQAUAAYACAAAACEAu4pLGdoAAAAIAQAADwAAAAAAAAAAAAAAAAAPBAAAZHJzL2Rvd25y&#10;ZXYueG1sUEsFBgAAAAAEAAQA8wAAABYFAAAAAA==&#10;" strokecolor="black [3040]"/>
          </w:pict>
        </mc:Fallback>
      </mc:AlternateContent>
    </w:r>
    <w:r>
      <w:t>NAME:</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DC4372" w14:textId="77777777" w:rsidR="00024DB4" w:rsidRDefault="00024DB4" w:rsidP="00E37A94">
    <w:pPr>
      <w:pStyle w:val="FFABody"/>
    </w:pPr>
    <w:r>
      <w:rPr>
        <w:noProof/>
        <w:lang w:eastAsia="en-US"/>
      </w:rPr>
      <mc:AlternateContent>
        <mc:Choice Requires="wps">
          <w:drawing>
            <wp:anchor distT="0" distB="0" distL="114300" distR="114300" simplePos="0" relativeHeight="251665920" behindDoc="0" locked="0" layoutInCell="1" allowOverlap="1" wp14:anchorId="00DF1DC8" wp14:editId="0A8623D4">
              <wp:simplePos x="0" y="0"/>
              <wp:positionH relativeFrom="column">
                <wp:posOffset>381000</wp:posOffset>
              </wp:positionH>
              <wp:positionV relativeFrom="paragraph">
                <wp:posOffset>114300</wp:posOffset>
              </wp:positionV>
              <wp:extent cx="2127250" cy="0"/>
              <wp:effectExtent l="0" t="0" r="25400" b="19050"/>
              <wp:wrapNone/>
              <wp:docPr id="309" name="Straight Connector 309"/>
              <wp:cNvGraphicFramePr/>
              <a:graphic xmlns:a="http://schemas.openxmlformats.org/drawingml/2006/main">
                <a:graphicData uri="http://schemas.microsoft.com/office/word/2010/wordprocessingShape">
                  <wps:wsp>
                    <wps:cNvCnPr/>
                    <wps:spPr>
                      <a:xfrm>
                        <a:off x="0" y="0"/>
                        <a:ext cx="2127250" cy="0"/>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xmlns:mv="urn:schemas-microsoft-com:mac:vml" xmlns:mo="http://schemas.microsoft.com/office/mac/office/2008/main">
          <w:pict>
            <v:line w14:anchorId="23D8178C" id="Straight Connector 309" o:spid="_x0000_s1026" style="position:absolute;z-index:251665920;visibility:visible;mso-wrap-style:square;mso-wrap-distance-left:9pt;mso-wrap-distance-top:0;mso-wrap-distance-right:9pt;mso-wrap-distance-bottom:0;mso-position-horizontal:absolute;mso-position-horizontal-relative:text;mso-position-vertical:absolute;mso-position-vertical-relative:text" from="30pt,9pt" to="197.5pt,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xnjnuAEAALsDAAAOAAAAZHJzL2Uyb0RvYy54bWysU9tuEzEQfUfqP1h+b/aCKLDKpg+p4AWV&#10;iMIHuN5x1sI3jU128/eMnWSLACFU9WXW45lzZs54dn07W8MOgFF71/NmVXMGTvpBu33Pv339cP2O&#10;s5iEG4TxDnp+hMhvN1ev1lPooPWjNwMgIxIXuyn0fEwpdFUV5QhWxJUP4CioPFqRyMV9NaCYiN2a&#10;qq3rm2ryOAT0EmKk27tTkG8Kv1Ig02elIiRmek69pWKx2Mdsq81adHsUYdTy3IZ4RhdWaEdFF6o7&#10;kQT7gfoPKqsl+uhVWklvK6+UllA0kJqm/k3NwygCFC00nBiWMcWXo5X3hx0yPfT8df2eMycsPdJD&#10;QqH3Y2Jb7xyN0CPLUZrVFGJHkK3b4dmLYYdZ+KzQ5i9JYnOZ73GZL8yJSbpsm/Zt+4aeQV5i1RMw&#10;YEwfwVuWDz032mXpohOHTzFRMUq9pJCTGzmVLqd0NJCTjfsCiuRQsaagyyLB1iA7CFqB4XuTZRBX&#10;ycwQpY1ZQPW/QefcDIOyXP8LXLJLRe/SArTaefxb1TRfWlWn/Ivqk9Ys+9EPx/IQZRy0IUXZeZvz&#10;Cv7qF/jTP7f5CQAA//8DAFBLAwQUAAYACAAAACEAu4pLGdoAAAAIAQAADwAAAGRycy9kb3ducmV2&#10;LnhtbExPTU+EQAy9m/gfJjXx5g5q3EVk2Bg/TnpA9OCxy1Qgy3QIMwvor7fGg57avte8j3y7uF5N&#10;NIbOs4HzVQKKuPa248bA2+vjWQoqRGSLvWcy8EkBtsXxUY6Z9TO/0FTFRokIhwwNtDEOmdahbslh&#10;WPmBWLgPPzqMco6NtiPOIu56fZEka+2wY3FocaC7lup9dXAGNg9PVTnM989fpd7ospx8TPfvxpye&#10;LLc3oCIt8e8ZfuJLdCgk084f2AbVG1gnUiUKnsoU/vL6SpbdL6CLXP8vUHwDAAD//wMAUEsBAi0A&#10;FAAGAAgAAAAhALaDOJL+AAAA4QEAABMAAAAAAAAAAAAAAAAAAAAAAFtDb250ZW50X1R5cGVzXS54&#10;bWxQSwECLQAUAAYACAAAACEAOP0h/9YAAACUAQAACwAAAAAAAAAAAAAAAAAvAQAAX3JlbHMvLnJl&#10;bHNQSwECLQAUAAYACAAAACEAqcZ457gBAAC7AwAADgAAAAAAAAAAAAAAAAAuAgAAZHJzL2Uyb0Rv&#10;Yy54bWxQSwECLQAUAAYACAAAACEAu4pLGdoAAAAIAQAADwAAAAAAAAAAAAAAAAASBAAAZHJzL2Rv&#10;d25yZXYueG1sUEsFBgAAAAAEAAQA8wAAABkFAAAAAA==&#10;" strokecolor="black [3040]"/>
          </w:pict>
        </mc:Fallback>
      </mc:AlternateContent>
    </w:r>
    <w:r>
      <w:t>NAME:</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1"/>
    <w:multiLevelType w:val="singleLevel"/>
    <w:tmpl w:val="000F0409"/>
    <w:lvl w:ilvl="0">
      <w:start w:val="1"/>
      <w:numFmt w:val="decimal"/>
      <w:lvlText w:val="%1."/>
      <w:lvlJc w:val="left"/>
      <w:pPr>
        <w:tabs>
          <w:tab w:val="num" w:pos="360"/>
        </w:tabs>
        <w:ind w:left="360" w:hanging="360"/>
      </w:pPr>
    </w:lvl>
  </w:abstractNum>
  <w:abstractNum w:abstractNumId="1" w15:restartNumberingAfterBreak="0">
    <w:nsid w:val="00000003"/>
    <w:multiLevelType w:val="singleLevel"/>
    <w:tmpl w:val="00000000"/>
    <w:lvl w:ilvl="0">
      <w:start w:val="1"/>
      <w:numFmt w:val="bullet"/>
      <w:lvlText w:val=""/>
      <w:lvlJc w:val="left"/>
      <w:pPr>
        <w:tabs>
          <w:tab w:val="num" w:pos="360"/>
        </w:tabs>
        <w:ind w:left="36" w:hanging="36"/>
      </w:pPr>
      <w:rPr>
        <w:rFonts w:ascii="Wingdings" w:hAnsi="Wingdings" w:hint="default"/>
      </w:rPr>
    </w:lvl>
  </w:abstractNum>
  <w:abstractNum w:abstractNumId="2" w15:restartNumberingAfterBreak="0">
    <w:nsid w:val="027B4FEE"/>
    <w:multiLevelType w:val="hybridMultilevel"/>
    <w:tmpl w:val="CFA0C54E"/>
    <w:lvl w:ilvl="0" w:tplc="C5C222E6">
      <w:start w:val="1"/>
      <w:numFmt w:val="decimal"/>
      <w:lvlText w:val="%1."/>
      <w:lvlJc w:val="left"/>
      <w:pPr>
        <w:ind w:left="720" w:hanging="360"/>
      </w:pPr>
      <w:rPr>
        <w:rFonts w:hint="default"/>
        <w:b w:val="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27F7214"/>
    <w:multiLevelType w:val="hybridMultilevel"/>
    <w:tmpl w:val="8C9A9126"/>
    <w:lvl w:ilvl="0" w:tplc="F7227B40">
      <w:start w:val="1"/>
      <w:numFmt w:val="bullet"/>
      <w:lvlText w:val="–"/>
      <w:lvlJc w:val="left"/>
      <w:pPr>
        <w:tabs>
          <w:tab w:val="num" w:pos="720"/>
        </w:tabs>
        <w:ind w:left="720" w:hanging="360"/>
      </w:pPr>
      <w:rPr>
        <w:rFonts w:ascii="Times New Roman" w:hAnsi="Times New Roman" w:hint="default"/>
      </w:rPr>
    </w:lvl>
    <w:lvl w:ilvl="1" w:tplc="A1D87EA6">
      <w:start w:val="1"/>
      <w:numFmt w:val="bullet"/>
      <w:lvlText w:val="–"/>
      <w:lvlJc w:val="left"/>
      <w:pPr>
        <w:tabs>
          <w:tab w:val="num" w:pos="1440"/>
        </w:tabs>
        <w:ind w:left="1440" w:hanging="360"/>
      </w:pPr>
      <w:rPr>
        <w:rFonts w:ascii="Times New Roman" w:hAnsi="Times New Roman" w:hint="default"/>
      </w:rPr>
    </w:lvl>
    <w:lvl w:ilvl="2" w:tplc="315E646E" w:tentative="1">
      <w:start w:val="1"/>
      <w:numFmt w:val="bullet"/>
      <w:lvlText w:val="–"/>
      <w:lvlJc w:val="left"/>
      <w:pPr>
        <w:tabs>
          <w:tab w:val="num" w:pos="2160"/>
        </w:tabs>
        <w:ind w:left="2160" w:hanging="360"/>
      </w:pPr>
      <w:rPr>
        <w:rFonts w:ascii="Times New Roman" w:hAnsi="Times New Roman" w:hint="default"/>
      </w:rPr>
    </w:lvl>
    <w:lvl w:ilvl="3" w:tplc="2A50BBB2" w:tentative="1">
      <w:start w:val="1"/>
      <w:numFmt w:val="bullet"/>
      <w:lvlText w:val="–"/>
      <w:lvlJc w:val="left"/>
      <w:pPr>
        <w:tabs>
          <w:tab w:val="num" w:pos="2880"/>
        </w:tabs>
        <w:ind w:left="2880" w:hanging="360"/>
      </w:pPr>
      <w:rPr>
        <w:rFonts w:ascii="Times New Roman" w:hAnsi="Times New Roman" w:hint="default"/>
      </w:rPr>
    </w:lvl>
    <w:lvl w:ilvl="4" w:tplc="176AB786" w:tentative="1">
      <w:start w:val="1"/>
      <w:numFmt w:val="bullet"/>
      <w:lvlText w:val="–"/>
      <w:lvlJc w:val="left"/>
      <w:pPr>
        <w:tabs>
          <w:tab w:val="num" w:pos="3600"/>
        </w:tabs>
        <w:ind w:left="3600" w:hanging="360"/>
      </w:pPr>
      <w:rPr>
        <w:rFonts w:ascii="Times New Roman" w:hAnsi="Times New Roman" w:hint="default"/>
      </w:rPr>
    </w:lvl>
    <w:lvl w:ilvl="5" w:tplc="192872AC" w:tentative="1">
      <w:start w:val="1"/>
      <w:numFmt w:val="bullet"/>
      <w:lvlText w:val="–"/>
      <w:lvlJc w:val="left"/>
      <w:pPr>
        <w:tabs>
          <w:tab w:val="num" w:pos="4320"/>
        </w:tabs>
        <w:ind w:left="4320" w:hanging="360"/>
      </w:pPr>
      <w:rPr>
        <w:rFonts w:ascii="Times New Roman" w:hAnsi="Times New Roman" w:hint="default"/>
      </w:rPr>
    </w:lvl>
    <w:lvl w:ilvl="6" w:tplc="A9245396" w:tentative="1">
      <w:start w:val="1"/>
      <w:numFmt w:val="bullet"/>
      <w:lvlText w:val="–"/>
      <w:lvlJc w:val="left"/>
      <w:pPr>
        <w:tabs>
          <w:tab w:val="num" w:pos="5040"/>
        </w:tabs>
        <w:ind w:left="5040" w:hanging="360"/>
      </w:pPr>
      <w:rPr>
        <w:rFonts w:ascii="Times New Roman" w:hAnsi="Times New Roman" w:hint="default"/>
      </w:rPr>
    </w:lvl>
    <w:lvl w:ilvl="7" w:tplc="0FC8EE4E" w:tentative="1">
      <w:start w:val="1"/>
      <w:numFmt w:val="bullet"/>
      <w:lvlText w:val="–"/>
      <w:lvlJc w:val="left"/>
      <w:pPr>
        <w:tabs>
          <w:tab w:val="num" w:pos="5760"/>
        </w:tabs>
        <w:ind w:left="5760" w:hanging="360"/>
      </w:pPr>
      <w:rPr>
        <w:rFonts w:ascii="Times New Roman" w:hAnsi="Times New Roman" w:hint="default"/>
      </w:rPr>
    </w:lvl>
    <w:lvl w:ilvl="8" w:tplc="ABA46790" w:tentative="1">
      <w:start w:val="1"/>
      <w:numFmt w:val="bullet"/>
      <w:lvlText w:val="–"/>
      <w:lvlJc w:val="left"/>
      <w:pPr>
        <w:tabs>
          <w:tab w:val="num" w:pos="6480"/>
        </w:tabs>
        <w:ind w:left="6480" w:hanging="360"/>
      </w:pPr>
      <w:rPr>
        <w:rFonts w:ascii="Times New Roman" w:hAnsi="Times New Roman" w:hint="default"/>
      </w:rPr>
    </w:lvl>
  </w:abstractNum>
  <w:abstractNum w:abstractNumId="4" w15:restartNumberingAfterBreak="0">
    <w:nsid w:val="03F5044F"/>
    <w:multiLevelType w:val="hybridMultilevel"/>
    <w:tmpl w:val="0DC48D08"/>
    <w:lvl w:ilvl="0" w:tplc="CE201F3C">
      <w:start w:val="1"/>
      <w:numFmt w:val="bullet"/>
      <w:lvlText w:val="•"/>
      <w:lvlJc w:val="left"/>
      <w:pPr>
        <w:tabs>
          <w:tab w:val="num" w:pos="720"/>
        </w:tabs>
        <w:ind w:left="720" w:hanging="360"/>
      </w:pPr>
      <w:rPr>
        <w:rFonts w:ascii="Times New Roman" w:hAnsi="Times New Roman" w:hint="default"/>
      </w:rPr>
    </w:lvl>
    <w:lvl w:ilvl="1" w:tplc="995AB550" w:tentative="1">
      <w:start w:val="1"/>
      <w:numFmt w:val="bullet"/>
      <w:lvlText w:val="•"/>
      <w:lvlJc w:val="left"/>
      <w:pPr>
        <w:tabs>
          <w:tab w:val="num" w:pos="1440"/>
        </w:tabs>
        <w:ind w:left="1440" w:hanging="360"/>
      </w:pPr>
      <w:rPr>
        <w:rFonts w:ascii="Times New Roman" w:hAnsi="Times New Roman" w:hint="default"/>
      </w:rPr>
    </w:lvl>
    <w:lvl w:ilvl="2" w:tplc="54D023E8" w:tentative="1">
      <w:start w:val="1"/>
      <w:numFmt w:val="bullet"/>
      <w:lvlText w:val="•"/>
      <w:lvlJc w:val="left"/>
      <w:pPr>
        <w:tabs>
          <w:tab w:val="num" w:pos="2160"/>
        </w:tabs>
        <w:ind w:left="2160" w:hanging="360"/>
      </w:pPr>
      <w:rPr>
        <w:rFonts w:ascii="Times New Roman" w:hAnsi="Times New Roman" w:hint="default"/>
      </w:rPr>
    </w:lvl>
    <w:lvl w:ilvl="3" w:tplc="D1F4007E" w:tentative="1">
      <w:start w:val="1"/>
      <w:numFmt w:val="bullet"/>
      <w:lvlText w:val="•"/>
      <w:lvlJc w:val="left"/>
      <w:pPr>
        <w:tabs>
          <w:tab w:val="num" w:pos="2880"/>
        </w:tabs>
        <w:ind w:left="2880" w:hanging="360"/>
      </w:pPr>
      <w:rPr>
        <w:rFonts w:ascii="Times New Roman" w:hAnsi="Times New Roman" w:hint="default"/>
      </w:rPr>
    </w:lvl>
    <w:lvl w:ilvl="4" w:tplc="3B4E7CC6" w:tentative="1">
      <w:start w:val="1"/>
      <w:numFmt w:val="bullet"/>
      <w:lvlText w:val="•"/>
      <w:lvlJc w:val="left"/>
      <w:pPr>
        <w:tabs>
          <w:tab w:val="num" w:pos="3600"/>
        </w:tabs>
        <w:ind w:left="3600" w:hanging="360"/>
      </w:pPr>
      <w:rPr>
        <w:rFonts w:ascii="Times New Roman" w:hAnsi="Times New Roman" w:hint="default"/>
      </w:rPr>
    </w:lvl>
    <w:lvl w:ilvl="5" w:tplc="54C44712" w:tentative="1">
      <w:start w:val="1"/>
      <w:numFmt w:val="bullet"/>
      <w:lvlText w:val="•"/>
      <w:lvlJc w:val="left"/>
      <w:pPr>
        <w:tabs>
          <w:tab w:val="num" w:pos="4320"/>
        </w:tabs>
        <w:ind w:left="4320" w:hanging="360"/>
      </w:pPr>
      <w:rPr>
        <w:rFonts w:ascii="Times New Roman" w:hAnsi="Times New Roman" w:hint="default"/>
      </w:rPr>
    </w:lvl>
    <w:lvl w:ilvl="6" w:tplc="D99A7F30" w:tentative="1">
      <w:start w:val="1"/>
      <w:numFmt w:val="bullet"/>
      <w:lvlText w:val="•"/>
      <w:lvlJc w:val="left"/>
      <w:pPr>
        <w:tabs>
          <w:tab w:val="num" w:pos="5040"/>
        </w:tabs>
        <w:ind w:left="5040" w:hanging="360"/>
      </w:pPr>
      <w:rPr>
        <w:rFonts w:ascii="Times New Roman" w:hAnsi="Times New Roman" w:hint="default"/>
      </w:rPr>
    </w:lvl>
    <w:lvl w:ilvl="7" w:tplc="F13E73A0" w:tentative="1">
      <w:start w:val="1"/>
      <w:numFmt w:val="bullet"/>
      <w:lvlText w:val="•"/>
      <w:lvlJc w:val="left"/>
      <w:pPr>
        <w:tabs>
          <w:tab w:val="num" w:pos="5760"/>
        </w:tabs>
        <w:ind w:left="5760" w:hanging="360"/>
      </w:pPr>
      <w:rPr>
        <w:rFonts w:ascii="Times New Roman" w:hAnsi="Times New Roman" w:hint="default"/>
      </w:rPr>
    </w:lvl>
    <w:lvl w:ilvl="8" w:tplc="61628304" w:tentative="1">
      <w:start w:val="1"/>
      <w:numFmt w:val="bullet"/>
      <w:lvlText w:val="•"/>
      <w:lvlJc w:val="left"/>
      <w:pPr>
        <w:tabs>
          <w:tab w:val="num" w:pos="6480"/>
        </w:tabs>
        <w:ind w:left="6480" w:hanging="360"/>
      </w:pPr>
      <w:rPr>
        <w:rFonts w:ascii="Times New Roman" w:hAnsi="Times New Roman" w:hint="default"/>
      </w:rPr>
    </w:lvl>
  </w:abstractNum>
  <w:abstractNum w:abstractNumId="5" w15:restartNumberingAfterBreak="0">
    <w:nsid w:val="12754B3B"/>
    <w:multiLevelType w:val="hybridMultilevel"/>
    <w:tmpl w:val="C4C2C9CA"/>
    <w:lvl w:ilvl="0" w:tplc="FBE89896">
      <w:start w:val="1"/>
      <w:numFmt w:val="decimal"/>
      <w:lvlText w:val="%1."/>
      <w:lvlJc w:val="left"/>
      <w:pPr>
        <w:ind w:left="720" w:hanging="360"/>
      </w:pPr>
      <w:rPr>
        <w:i w:val="0"/>
        <w:color w:val="auto"/>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53C45A6"/>
    <w:multiLevelType w:val="hybridMultilevel"/>
    <w:tmpl w:val="54DE3A6A"/>
    <w:lvl w:ilvl="0" w:tplc="4F90BF06">
      <w:start w:val="1"/>
      <w:numFmt w:val="bullet"/>
      <w:lvlText w:val="–"/>
      <w:lvlJc w:val="left"/>
      <w:pPr>
        <w:tabs>
          <w:tab w:val="num" w:pos="720"/>
        </w:tabs>
        <w:ind w:left="720" w:hanging="360"/>
      </w:pPr>
      <w:rPr>
        <w:rFonts w:ascii="Times New Roman" w:hAnsi="Times New Roman" w:hint="default"/>
      </w:rPr>
    </w:lvl>
    <w:lvl w:ilvl="1" w:tplc="E3502CE0">
      <w:start w:val="1"/>
      <w:numFmt w:val="bullet"/>
      <w:lvlText w:val="–"/>
      <w:lvlJc w:val="left"/>
      <w:pPr>
        <w:tabs>
          <w:tab w:val="num" w:pos="1440"/>
        </w:tabs>
        <w:ind w:left="1440" w:hanging="360"/>
      </w:pPr>
      <w:rPr>
        <w:rFonts w:ascii="Times New Roman" w:hAnsi="Times New Roman" w:hint="default"/>
      </w:rPr>
    </w:lvl>
    <w:lvl w:ilvl="2" w:tplc="08C83778" w:tentative="1">
      <w:start w:val="1"/>
      <w:numFmt w:val="bullet"/>
      <w:lvlText w:val="–"/>
      <w:lvlJc w:val="left"/>
      <w:pPr>
        <w:tabs>
          <w:tab w:val="num" w:pos="2160"/>
        </w:tabs>
        <w:ind w:left="2160" w:hanging="360"/>
      </w:pPr>
      <w:rPr>
        <w:rFonts w:ascii="Times New Roman" w:hAnsi="Times New Roman" w:hint="default"/>
      </w:rPr>
    </w:lvl>
    <w:lvl w:ilvl="3" w:tplc="7EF87E00" w:tentative="1">
      <w:start w:val="1"/>
      <w:numFmt w:val="bullet"/>
      <w:lvlText w:val="–"/>
      <w:lvlJc w:val="left"/>
      <w:pPr>
        <w:tabs>
          <w:tab w:val="num" w:pos="2880"/>
        </w:tabs>
        <w:ind w:left="2880" w:hanging="360"/>
      </w:pPr>
      <w:rPr>
        <w:rFonts w:ascii="Times New Roman" w:hAnsi="Times New Roman" w:hint="default"/>
      </w:rPr>
    </w:lvl>
    <w:lvl w:ilvl="4" w:tplc="69E01736" w:tentative="1">
      <w:start w:val="1"/>
      <w:numFmt w:val="bullet"/>
      <w:lvlText w:val="–"/>
      <w:lvlJc w:val="left"/>
      <w:pPr>
        <w:tabs>
          <w:tab w:val="num" w:pos="3600"/>
        </w:tabs>
        <w:ind w:left="3600" w:hanging="360"/>
      </w:pPr>
      <w:rPr>
        <w:rFonts w:ascii="Times New Roman" w:hAnsi="Times New Roman" w:hint="default"/>
      </w:rPr>
    </w:lvl>
    <w:lvl w:ilvl="5" w:tplc="DDBE8618" w:tentative="1">
      <w:start w:val="1"/>
      <w:numFmt w:val="bullet"/>
      <w:lvlText w:val="–"/>
      <w:lvlJc w:val="left"/>
      <w:pPr>
        <w:tabs>
          <w:tab w:val="num" w:pos="4320"/>
        </w:tabs>
        <w:ind w:left="4320" w:hanging="360"/>
      </w:pPr>
      <w:rPr>
        <w:rFonts w:ascii="Times New Roman" w:hAnsi="Times New Roman" w:hint="default"/>
      </w:rPr>
    </w:lvl>
    <w:lvl w:ilvl="6" w:tplc="BD2EFD96" w:tentative="1">
      <w:start w:val="1"/>
      <w:numFmt w:val="bullet"/>
      <w:lvlText w:val="–"/>
      <w:lvlJc w:val="left"/>
      <w:pPr>
        <w:tabs>
          <w:tab w:val="num" w:pos="5040"/>
        </w:tabs>
        <w:ind w:left="5040" w:hanging="360"/>
      </w:pPr>
      <w:rPr>
        <w:rFonts w:ascii="Times New Roman" w:hAnsi="Times New Roman" w:hint="default"/>
      </w:rPr>
    </w:lvl>
    <w:lvl w:ilvl="7" w:tplc="EB326CC6" w:tentative="1">
      <w:start w:val="1"/>
      <w:numFmt w:val="bullet"/>
      <w:lvlText w:val="–"/>
      <w:lvlJc w:val="left"/>
      <w:pPr>
        <w:tabs>
          <w:tab w:val="num" w:pos="5760"/>
        </w:tabs>
        <w:ind w:left="5760" w:hanging="360"/>
      </w:pPr>
      <w:rPr>
        <w:rFonts w:ascii="Times New Roman" w:hAnsi="Times New Roman" w:hint="default"/>
      </w:rPr>
    </w:lvl>
    <w:lvl w:ilvl="8" w:tplc="5D96D608" w:tentative="1">
      <w:start w:val="1"/>
      <w:numFmt w:val="bullet"/>
      <w:lvlText w:val="–"/>
      <w:lvlJc w:val="left"/>
      <w:pPr>
        <w:tabs>
          <w:tab w:val="num" w:pos="6480"/>
        </w:tabs>
        <w:ind w:left="6480" w:hanging="360"/>
      </w:pPr>
      <w:rPr>
        <w:rFonts w:ascii="Times New Roman" w:hAnsi="Times New Roman" w:hint="default"/>
      </w:rPr>
    </w:lvl>
  </w:abstractNum>
  <w:abstractNum w:abstractNumId="7" w15:restartNumberingAfterBreak="0">
    <w:nsid w:val="17DC11D5"/>
    <w:multiLevelType w:val="hybridMultilevel"/>
    <w:tmpl w:val="EC74A180"/>
    <w:lvl w:ilvl="0" w:tplc="66D8E5BE">
      <w:start w:val="1"/>
      <w:numFmt w:val="decimal"/>
      <w:lvlText w:val="%1."/>
      <w:lvlJc w:val="left"/>
      <w:pPr>
        <w:ind w:left="720" w:hanging="360"/>
      </w:pPr>
      <w:rPr>
        <w:rFonts w:hint="default"/>
        <w:b/>
      </w:rPr>
    </w:lvl>
    <w:lvl w:ilvl="1" w:tplc="58D69168">
      <w:start w:val="1"/>
      <w:numFmt w:val="lowerLetter"/>
      <w:lvlText w:val="%2."/>
      <w:lvlJc w:val="left"/>
      <w:pPr>
        <w:ind w:left="1440" w:hanging="360"/>
      </w:pPr>
      <w:rPr>
        <w:i w:val="0"/>
      </w:r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7F551CD"/>
    <w:multiLevelType w:val="hybridMultilevel"/>
    <w:tmpl w:val="F612C0D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9435470"/>
    <w:multiLevelType w:val="hybridMultilevel"/>
    <w:tmpl w:val="08FCE48C"/>
    <w:lvl w:ilvl="0" w:tplc="8A1E4BD8">
      <w:start w:val="1"/>
      <w:numFmt w:val="bullet"/>
      <w:pStyle w:val="BulletPoints"/>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10" w15:restartNumberingAfterBreak="0">
    <w:nsid w:val="1DAA38F7"/>
    <w:multiLevelType w:val="hybridMultilevel"/>
    <w:tmpl w:val="C59EC384"/>
    <w:lvl w:ilvl="0" w:tplc="04090001">
      <w:start w:val="1"/>
      <w:numFmt w:val="bullet"/>
      <w:lvlText w:val=""/>
      <w:lvlJc w:val="left"/>
      <w:pPr>
        <w:ind w:left="1080" w:hanging="360"/>
      </w:pPr>
      <w:rPr>
        <w:rFonts w:ascii="Symbol" w:hAnsi="Symbol" w:hint="default"/>
      </w:rPr>
    </w:lvl>
    <w:lvl w:ilvl="1" w:tplc="04090003">
      <w:start w:val="1"/>
      <w:numFmt w:val="bullet"/>
      <w:lvlText w:val="o"/>
      <w:lvlJc w:val="left"/>
      <w:pPr>
        <w:ind w:left="1800" w:hanging="360"/>
      </w:pPr>
      <w:rPr>
        <w:rFonts w:ascii="Courier New" w:hAnsi="Courier New" w:cs="Courier New"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1" w15:restartNumberingAfterBreak="0">
    <w:nsid w:val="1E7D45E8"/>
    <w:multiLevelType w:val="hybridMultilevel"/>
    <w:tmpl w:val="3C6A30C0"/>
    <w:lvl w:ilvl="0" w:tplc="9214A534">
      <w:start w:val="1"/>
      <w:numFmt w:val="bullet"/>
      <w:lvlText w:val="•"/>
      <w:lvlJc w:val="left"/>
      <w:pPr>
        <w:tabs>
          <w:tab w:val="num" w:pos="720"/>
        </w:tabs>
        <w:ind w:left="720" w:hanging="360"/>
      </w:pPr>
      <w:rPr>
        <w:rFonts w:ascii="Arial" w:hAnsi="Arial" w:hint="default"/>
      </w:rPr>
    </w:lvl>
    <w:lvl w:ilvl="1" w:tplc="53F2E8C4" w:tentative="1">
      <w:start w:val="1"/>
      <w:numFmt w:val="bullet"/>
      <w:lvlText w:val="•"/>
      <w:lvlJc w:val="left"/>
      <w:pPr>
        <w:tabs>
          <w:tab w:val="num" w:pos="1440"/>
        </w:tabs>
        <w:ind w:left="1440" w:hanging="360"/>
      </w:pPr>
      <w:rPr>
        <w:rFonts w:ascii="Arial" w:hAnsi="Arial" w:hint="default"/>
      </w:rPr>
    </w:lvl>
    <w:lvl w:ilvl="2" w:tplc="4E081812" w:tentative="1">
      <w:start w:val="1"/>
      <w:numFmt w:val="bullet"/>
      <w:lvlText w:val="•"/>
      <w:lvlJc w:val="left"/>
      <w:pPr>
        <w:tabs>
          <w:tab w:val="num" w:pos="2160"/>
        </w:tabs>
        <w:ind w:left="2160" w:hanging="360"/>
      </w:pPr>
      <w:rPr>
        <w:rFonts w:ascii="Arial" w:hAnsi="Arial" w:hint="default"/>
      </w:rPr>
    </w:lvl>
    <w:lvl w:ilvl="3" w:tplc="EB4A38E8" w:tentative="1">
      <w:start w:val="1"/>
      <w:numFmt w:val="bullet"/>
      <w:lvlText w:val="•"/>
      <w:lvlJc w:val="left"/>
      <w:pPr>
        <w:tabs>
          <w:tab w:val="num" w:pos="2880"/>
        </w:tabs>
        <w:ind w:left="2880" w:hanging="360"/>
      </w:pPr>
      <w:rPr>
        <w:rFonts w:ascii="Arial" w:hAnsi="Arial" w:hint="default"/>
      </w:rPr>
    </w:lvl>
    <w:lvl w:ilvl="4" w:tplc="738EAD46" w:tentative="1">
      <w:start w:val="1"/>
      <w:numFmt w:val="bullet"/>
      <w:lvlText w:val="•"/>
      <w:lvlJc w:val="left"/>
      <w:pPr>
        <w:tabs>
          <w:tab w:val="num" w:pos="3600"/>
        </w:tabs>
        <w:ind w:left="3600" w:hanging="360"/>
      </w:pPr>
      <w:rPr>
        <w:rFonts w:ascii="Arial" w:hAnsi="Arial" w:hint="default"/>
      </w:rPr>
    </w:lvl>
    <w:lvl w:ilvl="5" w:tplc="E75A2788" w:tentative="1">
      <w:start w:val="1"/>
      <w:numFmt w:val="bullet"/>
      <w:lvlText w:val="•"/>
      <w:lvlJc w:val="left"/>
      <w:pPr>
        <w:tabs>
          <w:tab w:val="num" w:pos="4320"/>
        </w:tabs>
        <w:ind w:left="4320" w:hanging="360"/>
      </w:pPr>
      <w:rPr>
        <w:rFonts w:ascii="Arial" w:hAnsi="Arial" w:hint="default"/>
      </w:rPr>
    </w:lvl>
    <w:lvl w:ilvl="6" w:tplc="14820FDA" w:tentative="1">
      <w:start w:val="1"/>
      <w:numFmt w:val="bullet"/>
      <w:lvlText w:val="•"/>
      <w:lvlJc w:val="left"/>
      <w:pPr>
        <w:tabs>
          <w:tab w:val="num" w:pos="5040"/>
        </w:tabs>
        <w:ind w:left="5040" w:hanging="360"/>
      </w:pPr>
      <w:rPr>
        <w:rFonts w:ascii="Arial" w:hAnsi="Arial" w:hint="default"/>
      </w:rPr>
    </w:lvl>
    <w:lvl w:ilvl="7" w:tplc="9EA80758" w:tentative="1">
      <w:start w:val="1"/>
      <w:numFmt w:val="bullet"/>
      <w:lvlText w:val="•"/>
      <w:lvlJc w:val="left"/>
      <w:pPr>
        <w:tabs>
          <w:tab w:val="num" w:pos="5760"/>
        </w:tabs>
        <w:ind w:left="5760" w:hanging="360"/>
      </w:pPr>
      <w:rPr>
        <w:rFonts w:ascii="Arial" w:hAnsi="Arial" w:hint="default"/>
      </w:rPr>
    </w:lvl>
    <w:lvl w:ilvl="8" w:tplc="392EE422" w:tentative="1">
      <w:start w:val="1"/>
      <w:numFmt w:val="bullet"/>
      <w:lvlText w:val="•"/>
      <w:lvlJc w:val="left"/>
      <w:pPr>
        <w:tabs>
          <w:tab w:val="num" w:pos="6480"/>
        </w:tabs>
        <w:ind w:left="6480" w:hanging="360"/>
      </w:pPr>
      <w:rPr>
        <w:rFonts w:ascii="Arial" w:hAnsi="Arial" w:hint="default"/>
      </w:rPr>
    </w:lvl>
  </w:abstractNum>
  <w:abstractNum w:abstractNumId="12" w15:restartNumberingAfterBreak="0">
    <w:nsid w:val="22460101"/>
    <w:multiLevelType w:val="hybridMultilevel"/>
    <w:tmpl w:val="8342FFE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2F42BCA"/>
    <w:multiLevelType w:val="hybridMultilevel"/>
    <w:tmpl w:val="236AF0FC"/>
    <w:lvl w:ilvl="0" w:tplc="C978991E">
      <w:start w:val="1"/>
      <w:numFmt w:val="upperRoman"/>
      <w:lvlText w:val="%1."/>
      <w:lvlJc w:val="right"/>
      <w:pPr>
        <w:ind w:left="720" w:hanging="360"/>
      </w:pPr>
      <w:rPr>
        <w:b w:val="0"/>
        <w:sz w:val="24"/>
        <w:szCs w:val="24"/>
      </w:rPr>
    </w:lvl>
    <w:lvl w:ilvl="1" w:tplc="ACC47FBC">
      <w:start w:val="1"/>
      <w:numFmt w:val="lowerLetter"/>
      <w:lvlText w:val="%2."/>
      <w:lvlJc w:val="left"/>
      <w:pPr>
        <w:ind w:left="1440" w:hanging="360"/>
      </w:pPr>
      <w:rPr>
        <w:b w:val="0"/>
      </w:rPr>
    </w:lvl>
    <w:lvl w:ilvl="2" w:tplc="2AECEA0A">
      <w:start w:val="1"/>
      <w:numFmt w:val="lowerRoman"/>
      <w:lvlText w:val="%3."/>
      <w:lvlJc w:val="right"/>
      <w:pPr>
        <w:ind w:left="2160" w:hanging="180"/>
      </w:pPr>
      <w:rPr>
        <w:b w:val="0"/>
      </w:rPr>
    </w:lvl>
    <w:lvl w:ilvl="3" w:tplc="1A00E632">
      <w:start w:val="1"/>
      <w:numFmt w:val="decimal"/>
      <w:lvlText w:val="%4."/>
      <w:lvlJc w:val="left"/>
      <w:pPr>
        <w:ind w:left="2880" w:hanging="360"/>
      </w:pPr>
      <w:rPr>
        <w:b w:val="0"/>
      </w:r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39D02F6"/>
    <w:multiLevelType w:val="hybridMultilevel"/>
    <w:tmpl w:val="AD4CB114"/>
    <w:lvl w:ilvl="0" w:tplc="BA3C1864">
      <w:start w:val="1"/>
      <w:numFmt w:val="bullet"/>
      <w:lvlText w:val="•"/>
      <w:lvlJc w:val="left"/>
      <w:pPr>
        <w:tabs>
          <w:tab w:val="num" w:pos="720"/>
        </w:tabs>
        <w:ind w:left="720" w:hanging="360"/>
      </w:pPr>
      <w:rPr>
        <w:rFonts w:ascii="Arial" w:hAnsi="Arial" w:hint="default"/>
      </w:rPr>
    </w:lvl>
    <w:lvl w:ilvl="1" w:tplc="1D6ADF76" w:tentative="1">
      <w:start w:val="1"/>
      <w:numFmt w:val="bullet"/>
      <w:lvlText w:val="•"/>
      <w:lvlJc w:val="left"/>
      <w:pPr>
        <w:tabs>
          <w:tab w:val="num" w:pos="1440"/>
        </w:tabs>
        <w:ind w:left="1440" w:hanging="360"/>
      </w:pPr>
      <w:rPr>
        <w:rFonts w:ascii="Arial" w:hAnsi="Arial" w:hint="default"/>
      </w:rPr>
    </w:lvl>
    <w:lvl w:ilvl="2" w:tplc="64B4CE6E" w:tentative="1">
      <w:start w:val="1"/>
      <w:numFmt w:val="bullet"/>
      <w:lvlText w:val="•"/>
      <w:lvlJc w:val="left"/>
      <w:pPr>
        <w:tabs>
          <w:tab w:val="num" w:pos="2160"/>
        </w:tabs>
        <w:ind w:left="2160" w:hanging="360"/>
      </w:pPr>
      <w:rPr>
        <w:rFonts w:ascii="Arial" w:hAnsi="Arial" w:hint="default"/>
      </w:rPr>
    </w:lvl>
    <w:lvl w:ilvl="3" w:tplc="096A8096" w:tentative="1">
      <w:start w:val="1"/>
      <w:numFmt w:val="bullet"/>
      <w:lvlText w:val="•"/>
      <w:lvlJc w:val="left"/>
      <w:pPr>
        <w:tabs>
          <w:tab w:val="num" w:pos="2880"/>
        </w:tabs>
        <w:ind w:left="2880" w:hanging="360"/>
      </w:pPr>
      <w:rPr>
        <w:rFonts w:ascii="Arial" w:hAnsi="Arial" w:hint="default"/>
      </w:rPr>
    </w:lvl>
    <w:lvl w:ilvl="4" w:tplc="62327202" w:tentative="1">
      <w:start w:val="1"/>
      <w:numFmt w:val="bullet"/>
      <w:lvlText w:val="•"/>
      <w:lvlJc w:val="left"/>
      <w:pPr>
        <w:tabs>
          <w:tab w:val="num" w:pos="3600"/>
        </w:tabs>
        <w:ind w:left="3600" w:hanging="360"/>
      </w:pPr>
      <w:rPr>
        <w:rFonts w:ascii="Arial" w:hAnsi="Arial" w:hint="default"/>
      </w:rPr>
    </w:lvl>
    <w:lvl w:ilvl="5" w:tplc="53961A8A" w:tentative="1">
      <w:start w:val="1"/>
      <w:numFmt w:val="bullet"/>
      <w:lvlText w:val="•"/>
      <w:lvlJc w:val="left"/>
      <w:pPr>
        <w:tabs>
          <w:tab w:val="num" w:pos="4320"/>
        </w:tabs>
        <w:ind w:left="4320" w:hanging="360"/>
      </w:pPr>
      <w:rPr>
        <w:rFonts w:ascii="Arial" w:hAnsi="Arial" w:hint="default"/>
      </w:rPr>
    </w:lvl>
    <w:lvl w:ilvl="6" w:tplc="8D1E406A" w:tentative="1">
      <w:start w:val="1"/>
      <w:numFmt w:val="bullet"/>
      <w:lvlText w:val="•"/>
      <w:lvlJc w:val="left"/>
      <w:pPr>
        <w:tabs>
          <w:tab w:val="num" w:pos="5040"/>
        </w:tabs>
        <w:ind w:left="5040" w:hanging="360"/>
      </w:pPr>
      <w:rPr>
        <w:rFonts w:ascii="Arial" w:hAnsi="Arial" w:hint="default"/>
      </w:rPr>
    </w:lvl>
    <w:lvl w:ilvl="7" w:tplc="A69C24B8" w:tentative="1">
      <w:start w:val="1"/>
      <w:numFmt w:val="bullet"/>
      <w:lvlText w:val="•"/>
      <w:lvlJc w:val="left"/>
      <w:pPr>
        <w:tabs>
          <w:tab w:val="num" w:pos="5760"/>
        </w:tabs>
        <w:ind w:left="5760" w:hanging="360"/>
      </w:pPr>
      <w:rPr>
        <w:rFonts w:ascii="Arial" w:hAnsi="Arial" w:hint="default"/>
      </w:rPr>
    </w:lvl>
    <w:lvl w:ilvl="8" w:tplc="26C01144" w:tentative="1">
      <w:start w:val="1"/>
      <w:numFmt w:val="bullet"/>
      <w:lvlText w:val="•"/>
      <w:lvlJc w:val="left"/>
      <w:pPr>
        <w:tabs>
          <w:tab w:val="num" w:pos="6480"/>
        </w:tabs>
        <w:ind w:left="6480" w:hanging="360"/>
      </w:pPr>
      <w:rPr>
        <w:rFonts w:ascii="Arial" w:hAnsi="Arial" w:hint="default"/>
      </w:rPr>
    </w:lvl>
  </w:abstractNum>
  <w:abstractNum w:abstractNumId="15" w15:restartNumberingAfterBreak="0">
    <w:nsid w:val="25531004"/>
    <w:multiLevelType w:val="hybridMultilevel"/>
    <w:tmpl w:val="B798E3A0"/>
    <w:lvl w:ilvl="0" w:tplc="27CAB3EA">
      <w:start w:val="1"/>
      <w:numFmt w:val="upperRoman"/>
      <w:lvlText w:val="%1."/>
      <w:lvlJc w:val="left"/>
      <w:pPr>
        <w:ind w:left="1080" w:hanging="720"/>
      </w:pPr>
      <w:rPr>
        <w:rFonts w:hint="default"/>
        <w:b w:val="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2CE34DE9"/>
    <w:multiLevelType w:val="hybridMultilevel"/>
    <w:tmpl w:val="B916383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2EE66866"/>
    <w:multiLevelType w:val="hybridMultilevel"/>
    <w:tmpl w:val="19AA0794"/>
    <w:lvl w:ilvl="0" w:tplc="34646AF8">
      <w:start w:val="1"/>
      <w:numFmt w:val="upperRoman"/>
      <w:lvlText w:val="%1."/>
      <w:lvlJc w:val="left"/>
      <w:pPr>
        <w:ind w:left="1440" w:hanging="720"/>
      </w:pPr>
      <w:rPr>
        <w:rFonts w:hint="default"/>
      </w:rPr>
    </w:lvl>
    <w:lvl w:ilvl="1" w:tplc="04090019">
      <w:start w:val="1"/>
      <w:numFmt w:val="lowerLetter"/>
      <w:lvlText w:val="%2."/>
      <w:lvlJc w:val="left"/>
      <w:pPr>
        <w:ind w:left="1800" w:hanging="360"/>
      </w:pPr>
    </w:lvl>
    <w:lvl w:ilvl="2" w:tplc="0409001B">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8" w15:restartNumberingAfterBreak="0">
    <w:nsid w:val="2F4F2065"/>
    <w:multiLevelType w:val="hybridMultilevel"/>
    <w:tmpl w:val="0F441222"/>
    <w:lvl w:ilvl="0" w:tplc="13AC085E">
      <w:start w:val="1"/>
      <w:numFmt w:val="bullet"/>
      <w:lvlText w:val="•"/>
      <w:lvlJc w:val="left"/>
      <w:pPr>
        <w:tabs>
          <w:tab w:val="num" w:pos="720"/>
        </w:tabs>
        <w:ind w:left="720" w:hanging="360"/>
      </w:pPr>
      <w:rPr>
        <w:rFonts w:ascii="Arial" w:hAnsi="Arial" w:hint="default"/>
      </w:rPr>
    </w:lvl>
    <w:lvl w:ilvl="1" w:tplc="59E8A7F8" w:tentative="1">
      <w:start w:val="1"/>
      <w:numFmt w:val="bullet"/>
      <w:lvlText w:val="•"/>
      <w:lvlJc w:val="left"/>
      <w:pPr>
        <w:tabs>
          <w:tab w:val="num" w:pos="1440"/>
        </w:tabs>
        <w:ind w:left="1440" w:hanging="360"/>
      </w:pPr>
      <w:rPr>
        <w:rFonts w:ascii="Arial" w:hAnsi="Arial" w:hint="default"/>
      </w:rPr>
    </w:lvl>
    <w:lvl w:ilvl="2" w:tplc="4A4CDC2A" w:tentative="1">
      <w:start w:val="1"/>
      <w:numFmt w:val="bullet"/>
      <w:lvlText w:val="•"/>
      <w:lvlJc w:val="left"/>
      <w:pPr>
        <w:tabs>
          <w:tab w:val="num" w:pos="2160"/>
        </w:tabs>
        <w:ind w:left="2160" w:hanging="360"/>
      </w:pPr>
      <w:rPr>
        <w:rFonts w:ascii="Arial" w:hAnsi="Arial" w:hint="default"/>
      </w:rPr>
    </w:lvl>
    <w:lvl w:ilvl="3" w:tplc="F9A833B2" w:tentative="1">
      <w:start w:val="1"/>
      <w:numFmt w:val="bullet"/>
      <w:lvlText w:val="•"/>
      <w:lvlJc w:val="left"/>
      <w:pPr>
        <w:tabs>
          <w:tab w:val="num" w:pos="2880"/>
        </w:tabs>
        <w:ind w:left="2880" w:hanging="360"/>
      </w:pPr>
      <w:rPr>
        <w:rFonts w:ascii="Arial" w:hAnsi="Arial" w:hint="default"/>
      </w:rPr>
    </w:lvl>
    <w:lvl w:ilvl="4" w:tplc="C068FEDE" w:tentative="1">
      <w:start w:val="1"/>
      <w:numFmt w:val="bullet"/>
      <w:lvlText w:val="•"/>
      <w:lvlJc w:val="left"/>
      <w:pPr>
        <w:tabs>
          <w:tab w:val="num" w:pos="3600"/>
        </w:tabs>
        <w:ind w:left="3600" w:hanging="360"/>
      </w:pPr>
      <w:rPr>
        <w:rFonts w:ascii="Arial" w:hAnsi="Arial" w:hint="default"/>
      </w:rPr>
    </w:lvl>
    <w:lvl w:ilvl="5" w:tplc="46163FD2" w:tentative="1">
      <w:start w:val="1"/>
      <w:numFmt w:val="bullet"/>
      <w:lvlText w:val="•"/>
      <w:lvlJc w:val="left"/>
      <w:pPr>
        <w:tabs>
          <w:tab w:val="num" w:pos="4320"/>
        </w:tabs>
        <w:ind w:left="4320" w:hanging="360"/>
      </w:pPr>
      <w:rPr>
        <w:rFonts w:ascii="Arial" w:hAnsi="Arial" w:hint="default"/>
      </w:rPr>
    </w:lvl>
    <w:lvl w:ilvl="6" w:tplc="DEAE5642" w:tentative="1">
      <w:start w:val="1"/>
      <w:numFmt w:val="bullet"/>
      <w:lvlText w:val="•"/>
      <w:lvlJc w:val="left"/>
      <w:pPr>
        <w:tabs>
          <w:tab w:val="num" w:pos="5040"/>
        </w:tabs>
        <w:ind w:left="5040" w:hanging="360"/>
      </w:pPr>
      <w:rPr>
        <w:rFonts w:ascii="Arial" w:hAnsi="Arial" w:hint="default"/>
      </w:rPr>
    </w:lvl>
    <w:lvl w:ilvl="7" w:tplc="9D262066" w:tentative="1">
      <w:start w:val="1"/>
      <w:numFmt w:val="bullet"/>
      <w:lvlText w:val="•"/>
      <w:lvlJc w:val="left"/>
      <w:pPr>
        <w:tabs>
          <w:tab w:val="num" w:pos="5760"/>
        </w:tabs>
        <w:ind w:left="5760" w:hanging="360"/>
      </w:pPr>
      <w:rPr>
        <w:rFonts w:ascii="Arial" w:hAnsi="Arial" w:hint="default"/>
      </w:rPr>
    </w:lvl>
    <w:lvl w:ilvl="8" w:tplc="470AA840" w:tentative="1">
      <w:start w:val="1"/>
      <w:numFmt w:val="bullet"/>
      <w:lvlText w:val="•"/>
      <w:lvlJc w:val="left"/>
      <w:pPr>
        <w:tabs>
          <w:tab w:val="num" w:pos="6480"/>
        </w:tabs>
        <w:ind w:left="6480" w:hanging="360"/>
      </w:pPr>
      <w:rPr>
        <w:rFonts w:ascii="Arial" w:hAnsi="Arial" w:hint="default"/>
      </w:rPr>
    </w:lvl>
  </w:abstractNum>
  <w:abstractNum w:abstractNumId="19" w15:restartNumberingAfterBreak="0">
    <w:nsid w:val="355B3508"/>
    <w:multiLevelType w:val="hybridMultilevel"/>
    <w:tmpl w:val="AF444694"/>
    <w:lvl w:ilvl="0" w:tplc="F7A28724">
      <w:start w:val="1"/>
      <w:numFmt w:val="upperRoman"/>
      <w:lvlText w:val="%1."/>
      <w:lvlJc w:val="left"/>
      <w:pPr>
        <w:ind w:left="720" w:hanging="360"/>
      </w:pPr>
      <w:rPr>
        <w:rFonts w:ascii="Verdana" w:eastAsiaTheme="minorEastAsia" w:hAnsi="Verdana" w:cs="Lasiver-Regular"/>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17">
      <w:start w:val="1"/>
      <w:numFmt w:val="lowerLetter"/>
      <w:lvlText w:val="%4)"/>
      <w:lvlJc w:val="left"/>
      <w:pPr>
        <w:tabs>
          <w:tab w:val="num" w:pos="2520"/>
        </w:tabs>
        <w:ind w:left="2880" w:hanging="360"/>
      </w:pPr>
      <w:rPr>
        <w:rFonts w:hint="default"/>
      </w:r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36F757DF"/>
    <w:multiLevelType w:val="hybridMultilevel"/>
    <w:tmpl w:val="B0B8337E"/>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9">
      <w:start w:val="1"/>
      <w:numFmt w:val="lowerLetter"/>
      <w:lvlText w:val="%3."/>
      <w:lvlJc w:val="left"/>
      <w:pPr>
        <w:ind w:left="2160" w:hanging="180"/>
      </w:pPr>
    </w:lvl>
    <w:lvl w:ilvl="3" w:tplc="B3A8A30C">
      <w:start w:val="1"/>
      <w:numFmt w:val="lowerLetter"/>
      <w:lvlText w:val="%4."/>
      <w:lvlJc w:val="left"/>
      <w:pPr>
        <w:tabs>
          <w:tab w:val="num" w:pos="2520"/>
        </w:tabs>
        <w:ind w:left="2880" w:hanging="360"/>
      </w:pPr>
      <w:rPr>
        <w:rFonts w:hint="default"/>
      </w:r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38887DAA"/>
    <w:multiLevelType w:val="hybridMultilevel"/>
    <w:tmpl w:val="52E6BE1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3D3973B4"/>
    <w:multiLevelType w:val="hybridMultilevel"/>
    <w:tmpl w:val="28BC3C38"/>
    <w:lvl w:ilvl="0" w:tplc="637E5BCE">
      <w:start w:val="1"/>
      <w:numFmt w:val="decimal"/>
      <w:lvlText w:val="%1."/>
      <w:lvlJc w:val="left"/>
      <w:pPr>
        <w:tabs>
          <w:tab w:val="num" w:pos="720"/>
        </w:tabs>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45E64788"/>
    <w:multiLevelType w:val="hybridMultilevel"/>
    <w:tmpl w:val="6932FC3C"/>
    <w:lvl w:ilvl="0" w:tplc="04090001">
      <w:start w:val="1"/>
      <w:numFmt w:val="bullet"/>
      <w:lvlText w:val=""/>
      <w:lvlJc w:val="left"/>
      <w:pPr>
        <w:ind w:left="720" w:hanging="360"/>
      </w:pPr>
      <w:rPr>
        <w:rFonts w:ascii="Symbol" w:hAnsi="Symbol" w:hint="default"/>
      </w:rPr>
    </w:lvl>
    <w:lvl w:ilvl="1" w:tplc="04090005">
      <w:start w:val="1"/>
      <w:numFmt w:val="bullet"/>
      <w:lvlText w:val=""/>
      <w:lvlJc w:val="left"/>
      <w:pPr>
        <w:ind w:left="1440" w:hanging="360"/>
      </w:pPr>
      <w:rPr>
        <w:rFonts w:ascii="Wingdings" w:hAnsi="Wingding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4A2D7555"/>
    <w:multiLevelType w:val="hybridMultilevel"/>
    <w:tmpl w:val="4C0013B0"/>
    <w:lvl w:ilvl="0" w:tplc="9CE46658">
      <w:start w:val="1"/>
      <w:numFmt w:val="upperRoman"/>
      <w:lvlText w:val="%1."/>
      <w:lvlJc w:val="right"/>
      <w:pPr>
        <w:ind w:left="720" w:hanging="360"/>
      </w:pPr>
      <w:rPr>
        <w:rFonts w:ascii="Verdana" w:eastAsia="Calibri" w:hAnsi="Verdana" w:cs="Arial"/>
        <w:b w:val="0"/>
        <w:sz w:val="17"/>
        <w:szCs w:val="17"/>
      </w:rPr>
    </w:lvl>
    <w:lvl w:ilvl="1" w:tplc="ACC47FBC">
      <w:start w:val="1"/>
      <w:numFmt w:val="lowerLetter"/>
      <w:lvlText w:val="%2."/>
      <w:lvlJc w:val="left"/>
      <w:pPr>
        <w:ind w:left="1440" w:hanging="360"/>
      </w:pPr>
      <w:rPr>
        <w:b w:val="0"/>
      </w:rPr>
    </w:lvl>
    <w:lvl w:ilvl="2" w:tplc="2AECEA0A">
      <w:start w:val="1"/>
      <w:numFmt w:val="lowerRoman"/>
      <w:lvlText w:val="%3."/>
      <w:lvlJc w:val="right"/>
      <w:pPr>
        <w:ind w:left="2160" w:hanging="180"/>
      </w:pPr>
      <w:rPr>
        <w:b w:val="0"/>
      </w:rPr>
    </w:lvl>
    <w:lvl w:ilvl="3" w:tplc="1A00E632">
      <w:start w:val="1"/>
      <w:numFmt w:val="decimal"/>
      <w:lvlText w:val="%4."/>
      <w:lvlJc w:val="left"/>
      <w:pPr>
        <w:ind w:left="2880" w:hanging="360"/>
      </w:pPr>
      <w:rPr>
        <w:b w:val="0"/>
      </w:r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4C406F4D"/>
    <w:multiLevelType w:val="hybridMultilevel"/>
    <w:tmpl w:val="6ACA2AE4"/>
    <w:lvl w:ilvl="0" w:tplc="B4629354">
      <w:start w:val="1"/>
      <w:numFmt w:val="decimal"/>
      <w:lvlText w:val="%1."/>
      <w:lvlJc w:val="left"/>
      <w:pPr>
        <w:ind w:left="720" w:hanging="360"/>
      </w:pPr>
      <w:rPr>
        <w:rFonts w:ascii="Georgia" w:hAnsi="Georgia" w:cs="KlinicSlab-Medium" w:hint="default"/>
        <w:color w:val="auto"/>
        <w:sz w:val="18"/>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4D97623D"/>
    <w:multiLevelType w:val="hybridMultilevel"/>
    <w:tmpl w:val="B55E78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502571E1"/>
    <w:multiLevelType w:val="hybridMultilevel"/>
    <w:tmpl w:val="2668C47E"/>
    <w:lvl w:ilvl="0" w:tplc="04090013">
      <w:start w:val="1"/>
      <w:numFmt w:val="upperRoman"/>
      <w:lvlText w:val="%1."/>
      <w:lvlJc w:val="right"/>
      <w:pPr>
        <w:ind w:left="720" w:hanging="360"/>
      </w:pPr>
    </w:lvl>
    <w:lvl w:ilvl="1" w:tplc="04090019">
      <w:start w:val="1"/>
      <w:numFmt w:val="lowerLetter"/>
      <w:lvlText w:val="%2."/>
      <w:lvlJc w:val="left"/>
      <w:pPr>
        <w:ind w:left="1440" w:hanging="360"/>
      </w:pPr>
    </w:lvl>
    <w:lvl w:ilvl="2" w:tplc="A9187AE6">
      <w:start w:val="1"/>
      <w:numFmt w:val="decimal"/>
      <w:lvlText w:val="%3."/>
      <w:lvlJc w:val="right"/>
      <w:pPr>
        <w:ind w:left="2160" w:hanging="180"/>
      </w:pPr>
      <w:rPr>
        <w:rFonts w:ascii="Arial" w:eastAsia="Times New Roman" w:hAnsi="Arial" w:cs="Wingdings"/>
      </w:rPr>
    </w:lvl>
    <w:lvl w:ilvl="3" w:tplc="04090017">
      <w:start w:val="1"/>
      <w:numFmt w:val="lowerLetter"/>
      <w:lvlText w:val="%4)"/>
      <w:lvlJc w:val="left"/>
      <w:pPr>
        <w:tabs>
          <w:tab w:val="num" w:pos="2880"/>
        </w:tabs>
        <w:ind w:left="2880" w:hanging="360"/>
      </w:p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511307A3"/>
    <w:multiLevelType w:val="hybridMultilevel"/>
    <w:tmpl w:val="C54806AE"/>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19">
      <w:start w:val="1"/>
      <w:numFmt w:val="lowerLetter"/>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56C87E6E"/>
    <w:multiLevelType w:val="hybridMultilevel"/>
    <w:tmpl w:val="0AFCB81E"/>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0" w15:restartNumberingAfterBreak="0">
    <w:nsid w:val="5A3D1E7E"/>
    <w:multiLevelType w:val="hybridMultilevel"/>
    <w:tmpl w:val="1D42D54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60364C65"/>
    <w:multiLevelType w:val="hybridMultilevel"/>
    <w:tmpl w:val="18606AA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62D6752D"/>
    <w:multiLevelType w:val="hybridMultilevel"/>
    <w:tmpl w:val="D20A8AA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5542091"/>
    <w:multiLevelType w:val="hybridMultilevel"/>
    <w:tmpl w:val="62FE3D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65857521"/>
    <w:multiLevelType w:val="hybridMultilevel"/>
    <w:tmpl w:val="9E84A98E"/>
    <w:lvl w:ilvl="0" w:tplc="04090003">
      <w:start w:val="1"/>
      <w:numFmt w:val="bullet"/>
      <w:lvlText w:val="o"/>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67AA2387"/>
    <w:multiLevelType w:val="hybridMultilevel"/>
    <w:tmpl w:val="6958CAD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688C0291"/>
    <w:multiLevelType w:val="hybridMultilevel"/>
    <w:tmpl w:val="24BA5CB4"/>
    <w:lvl w:ilvl="0" w:tplc="C978991E">
      <w:start w:val="1"/>
      <w:numFmt w:val="upperRoman"/>
      <w:lvlText w:val="%1."/>
      <w:lvlJc w:val="right"/>
      <w:pPr>
        <w:ind w:left="720" w:hanging="360"/>
      </w:pPr>
      <w:rPr>
        <w:b w:val="0"/>
        <w:sz w:val="24"/>
        <w:szCs w:val="24"/>
      </w:rPr>
    </w:lvl>
    <w:lvl w:ilvl="1" w:tplc="ACC47FBC">
      <w:start w:val="1"/>
      <w:numFmt w:val="lowerLetter"/>
      <w:lvlText w:val="%2."/>
      <w:lvlJc w:val="left"/>
      <w:pPr>
        <w:ind w:left="1440" w:hanging="360"/>
      </w:pPr>
      <w:rPr>
        <w:b w:val="0"/>
      </w:rPr>
    </w:lvl>
    <w:lvl w:ilvl="2" w:tplc="2AECEA0A">
      <w:start w:val="1"/>
      <w:numFmt w:val="lowerRoman"/>
      <w:lvlText w:val="%3."/>
      <w:lvlJc w:val="right"/>
      <w:pPr>
        <w:ind w:left="2160" w:hanging="180"/>
      </w:pPr>
      <w:rPr>
        <w:b w:val="0"/>
      </w:rPr>
    </w:lvl>
    <w:lvl w:ilvl="3" w:tplc="1A00E632">
      <w:start w:val="1"/>
      <w:numFmt w:val="decimal"/>
      <w:lvlText w:val="%4."/>
      <w:lvlJc w:val="left"/>
      <w:pPr>
        <w:ind w:left="2880" w:hanging="360"/>
      </w:pPr>
      <w:rPr>
        <w:b w:val="0"/>
      </w:r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6A28509E"/>
    <w:multiLevelType w:val="hybridMultilevel"/>
    <w:tmpl w:val="F612C0D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8" w15:restartNumberingAfterBreak="0">
    <w:nsid w:val="6BBF52E7"/>
    <w:multiLevelType w:val="hybridMultilevel"/>
    <w:tmpl w:val="55FE49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6FB0036E"/>
    <w:multiLevelType w:val="hybridMultilevel"/>
    <w:tmpl w:val="C526E04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0" w15:restartNumberingAfterBreak="0">
    <w:nsid w:val="712451AE"/>
    <w:multiLevelType w:val="hybridMultilevel"/>
    <w:tmpl w:val="39AC0058"/>
    <w:lvl w:ilvl="0" w:tplc="0409000F">
      <w:start w:val="1"/>
      <w:numFmt w:val="decimal"/>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72D4765E"/>
    <w:multiLevelType w:val="singleLevel"/>
    <w:tmpl w:val="000F0409"/>
    <w:lvl w:ilvl="0">
      <w:start w:val="1"/>
      <w:numFmt w:val="decimal"/>
      <w:lvlText w:val="%1."/>
      <w:lvlJc w:val="left"/>
      <w:pPr>
        <w:tabs>
          <w:tab w:val="num" w:pos="360"/>
        </w:tabs>
        <w:ind w:left="360" w:hanging="360"/>
      </w:pPr>
    </w:lvl>
  </w:abstractNum>
  <w:abstractNum w:abstractNumId="42" w15:restartNumberingAfterBreak="0">
    <w:nsid w:val="751C1477"/>
    <w:multiLevelType w:val="hybridMultilevel"/>
    <w:tmpl w:val="D4207674"/>
    <w:lvl w:ilvl="0" w:tplc="AA40E064">
      <w:start w:val="1"/>
      <w:numFmt w:val="decimal"/>
      <w:lvlText w:val="%1."/>
      <w:lvlJc w:val="left"/>
      <w:pPr>
        <w:ind w:left="720" w:hanging="360"/>
      </w:pPr>
      <w:rPr>
        <w:rFonts w:ascii="Verdana" w:eastAsiaTheme="minorEastAsia" w:hAnsi="Verdana" w:cs="Lasiver-Regular"/>
      </w:rPr>
    </w:lvl>
    <w:lvl w:ilvl="1" w:tplc="04090003" w:tentative="1">
      <w:start w:val="1"/>
      <w:numFmt w:val="bullet"/>
      <w:lvlText w:val="o"/>
      <w:lvlJc w:val="left"/>
      <w:pPr>
        <w:ind w:left="1440" w:hanging="360"/>
      </w:pPr>
      <w:rPr>
        <w:rFonts w:ascii="Courier New" w:hAnsi="Courier New" w:cs="MS Mincho"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MS Mincho"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MS Mincho"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75B16AED"/>
    <w:multiLevelType w:val="hybridMultilevel"/>
    <w:tmpl w:val="AD9CA41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15:restartNumberingAfterBreak="0">
    <w:nsid w:val="79382906"/>
    <w:multiLevelType w:val="hybridMultilevel"/>
    <w:tmpl w:val="8BA84620"/>
    <w:lvl w:ilvl="0" w:tplc="122C748A">
      <w:start w:val="1"/>
      <w:numFmt w:val="bullet"/>
      <w:lvlText w:val=""/>
      <w:lvlJc w:val="left"/>
      <w:pPr>
        <w:ind w:left="720" w:hanging="360"/>
      </w:pPr>
      <w:rPr>
        <w:rFonts w:ascii="Symbol" w:hAnsi="Symbol" w:hint="default"/>
        <w:color w:val="auto"/>
        <w:sz w:val="17"/>
        <w:szCs w:val="17"/>
      </w:rPr>
    </w:lvl>
    <w:lvl w:ilvl="1" w:tplc="04090003" w:tentative="1">
      <w:start w:val="1"/>
      <w:numFmt w:val="bullet"/>
      <w:lvlText w:val="o"/>
      <w:lvlJc w:val="left"/>
      <w:pPr>
        <w:ind w:left="1490" w:hanging="360"/>
      </w:pPr>
      <w:rPr>
        <w:rFonts w:ascii="Courier New" w:hAnsi="Courier New" w:cs="Courier New" w:hint="default"/>
      </w:rPr>
    </w:lvl>
    <w:lvl w:ilvl="2" w:tplc="04090005" w:tentative="1">
      <w:start w:val="1"/>
      <w:numFmt w:val="bullet"/>
      <w:lvlText w:val=""/>
      <w:lvlJc w:val="left"/>
      <w:pPr>
        <w:ind w:left="2210" w:hanging="360"/>
      </w:pPr>
      <w:rPr>
        <w:rFonts w:ascii="Wingdings" w:hAnsi="Wingdings" w:hint="default"/>
      </w:rPr>
    </w:lvl>
    <w:lvl w:ilvl="3" w:tplc="04090001" w:tentative="1">
      <w:start w:val="1"/>
      <w:numFmt w:val="bullet"/>
      <w:lvlText w:val=""/>
      <w:lvlJc w:val="left"/>
      <w:pPr>
        <w:ind w:left="2930" w:hanging="360"/>
      </w:pPr>
      <w:rPr>
        <w:rFonts w:ascii="Symbol" w:hAnsi="Symbol" w:hint="default"/>
      </w:rPr>
    </w:lvl>
    <w:lvl w:ilvl="4" w:tplc="04090003" w:tentative="1">
      <w:start w:val="1"/>
      <w:numFmt w:val="bullet"/>
      <w:lvlText w:val="o"/>
      <w:lvlJc w:val="left"/>
      <w:pPr>
        <w:ind w:left="3650" w:hanging="360"/>
      </w:pPr>
      <w:rPr>
        <w:rFonts w:ascii="Courier New" w:hAnsi="Courier New" w:cs="Courier New" w:hint="default"/>
      </w:rPr>
    </w:lvl>
    <w:lvl w:ilvl="5" w:tplc="04090005" w:tentative="1">
      <w:start w:val="1"/>
      <w:numFmt w:val="bullet"/>
      <w:lvlText w:val=""/>
      <w:lvlJc w:val="left"/>
      <w:pPr>
        <w:ind w:left="4370" w:hanging="360"/>
      </w:pPr>
      <w:rPr>
        <w:rFonts w:ascii="Wingdings" w:hAnsi="Wingdings" w:hint="default"/>
      </w:rPr>
    </w:lvl>
    <w:lvl w:ilvl="6" w:tplc="04090001" w:tentative="1">
      <w:start w:val="1"/>
      <w:numFmt w:val="bullet"/>
      <w:lvlText w:val=""/>
      <w:lvlJc w:val="left"/>
      <w:pPr>
        <w:ind w:left="5090" w:hanging="360"/>
      </w:pPr>
      <w:rPr>
        <w:rFonts w:ascii="Symbol" w:hAnsi="Symbol" w:hint="default"/>
      </w:rPr>
    </w:lvl>
    <w:lvl w:ilvl="7" w:tplc="04090003" w:tentative="1">
      <w:start w:val="1"/>
      <w:numFmt w:val="bullet"/>
      <w:lvlText w:val="o"/>
      <w:lvlJc w:val="left"/>
      <w:pPr>
        <w:ind w:left="5810" w:hanging="360"/>
      </w:pPr>
      <w:rPr>
        <w:rFonts w:ascii="Courier New" w:hAnsi="Courier New" w:cs="Courier New" w:hint="default"/>
      </w:rPr>
    </w:lvl>
    <w:lvl w:ilvl="8" w:tplc="04090005" w:tentative="1">
      <w:start w:val="1"/>
      <w:numFmt w:val="bullet"/>
      <w:lvlText w:val=""/>
      <w:lvlJc w:val="left"/>
      <w:pPr>
        <w:ind w:left="6530" w:hanging="360"/>
      </w:pPr>
      <w:rPr>
        <w:rFonts w:ascii="Wingdings" w:hAnsi="Wingdings" w:hint="default"/>
      </w:rPr>
    </w:lvl>
  </w:abstractNum>
  <w:abstractNum w:abstractNumId="45" w15:restartNumberingAfterBreak="0">
    <w:nsid w:val="7C9D77DB"/>
    <w:multiLevelType w:val="hybridMultilevel"/>
    <w:tmpl w:val="B55E782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7CA81AA5"/>
    <w:multiLevelType w:val="hybridMultilevel"/>
    <w:tmpl w:val="E82A12A0"/>
    <w:lvl w:ilvl="0" w:tplc="0AD60020">
      <w:start w:val="1"/>
      <w:numFmt w:val="bullet"/>
      <w:lvlText w:val="•"/>
      <w:lvlJc w:val="left"/>
      <w:pPr>
        <w:tabs>
          <w:tab w:val="num" w:pos="720"/>
        </w:tabs>
        <w:ind w:left="720" w:hanging="360"/>
      </w:pPr>
      <w:rPr>
        <w:rFonts w:ascii="Arial" w:hAnsi="Arial" w:hint="default"/>
      </w:rPr>
    </w:lvl>
    <w:lvl w:ilvl="1" w:tplc="1820C8B4" w:tentative="1">
      <w:start w:val="1"/>
      <w:numFmt w:val="bullet"/>
      <w:lvlText w:val="•"/>
      <w:lvlJc w:val="left"/>
      <w:pPr>
        <w:tabs>
          <w:tab w:val="num" w:pos="1440"/>
        </w:tabs>
        <w:ind w:left="1440" w:hanging="360"/>
      </w:pPr>
      <w:rPr>
        <w:rFonts w:ascii="Arial" w:hAnsi="Arial" w:hint="default"/>
      </w:rPr>
    </w:lvl>
    <w:lvl w:ilvl="2" w:tplc="52085D52" w:tentative="1">
      <w:start w:val="1"/>
      <w:numFmt w:val="bullet"/>
      <w:lvlText w:val="•"/>
      <w:lvlJc w:val="left"/>
      <w:pPr>
        <w:tabs>
          <w:tab w:val="num" w:pos="2160"/>
        </w:tabs>
        <w:ind w:left="2160" w:hanging="360"/>
      </w:pPr>
      <w:rPr>
        <w:rFonts w:ascii="Arial" w:hAnsi="Arial" w:hint="default"/>
      </w:rPr>
    </w:lvl>
    <w:lvl w:ilvl="3" w:tplc="8D683172" w:tentative="1">
      <w:start w:val="1"/>
      <w:numFmt w:val="bullet"/>
      <w:lvlText w:val="•"/>
      <w:lvlJc w:val="left"/>
      <w:pPr>
        <w:tabs>
          <w:tab w:val="num" w:pos="2880"/>
        </w:tabs>
        <w:ind w:left="2880" w:hanging="360"/>
      </w:pPr>
      <w:rPr>
        <w:rFonts w:ascii="Arial" w:hAnsi="Arial" w:hint="default"/>
      </w:rPr>
    </w:lvl>
    <w:lvl w:ilvl="4" w:tplc="528C1FCA" w:tentative="1">
      <w:start w:val="1"/>
      <w:numFmt w:val="bullet"/>
      <w:lvlText w:val="•"/>
      <w:lvlJc w:val="left"/>
      <w:pPr>
        <w:tabs>
          <w:tab w:val="num" w:pos="3600"/>
        </w:tabs>
        <w:ind w:left="3600" w:hanging="360"/>
      </w:pPr>
      <w:rPr>
        <w:rFonts w:ascii="Arial" w:hAnsi="Arial" w:hint="default"/>
      </w:rPr>
    </w:lvl>
    <w:lvl w:ilvl="5" w:tplc="089A605A" w:tentative="1">
      <w:start w:val="1"/>
      <w:numFmt w:val="bullet"/>
      <w:lvlText w:val="•"/>
      <w:lvlJc w:val="left"/>
      <w:pPr>
        <w:tabs>
          <w:tab w:val="num" w:pos="4320"/>
        </w:tabs>
        <w:ind w:left="4320" w:hanging="360"/>
      </w:pPr>
      <w:rPr>
        <w:rFonts w:ascii="Arial" w:hAnsi="Arial" w:hint="default"/>
      </w:rPr>
    </w:lvl>
    <w:lvl w:ilvl="6" w:tplc="C6DA2CB4" w:tentative="1">
      <w:start w:val="1"/>
      <w:numFmt w:val="bullet"/>
      <w:lvlText w:val="•"/>
      <w:lvlJc w:val="left"/>
      <w:pPr>
        <w:tabs>
          <w:tab w:val="num" w:pos="5040"/>
        </w:tabs>
        <w:ind w:left="5040" w:hanging="360"/>
      </w:pPr>
      <w:rPr>
        <w:rFonts w:ascii="Arial" w:hAnsi="Arial" w:hint="default"/>
      </w:rPr>
    </w:lvl>
    <w:lvl w:ilvl="7" w:tplc="57F85086" w:tentative="1">
      <w:start w:val="1"/>
      <w:numFmt w:val="bullet"/>
      <w:lvlText w:val="•"/>
      <w:lvlJc w:val="left"/>
      <w:pPr>
        <w:tabs>
          <w:tab w:val="num" w:pos="5760"/>
        </w:tabs>
        <w:ind w:left="5760" w:hanging="360"/>
      </w:pPr>
      <w:rPr>
        <w:rFonts w:ascii="Arial" w:hAnsi="Arial" w:hint="default"/>
      </w:rPr>
    </w:lvl>
    <w:lvl w:ilvl="8" w:tplc="928C9DBA" w:tentative="1">
      <w:start w:val="1"/>
      <w:numFmt w:val="bullet"/>
      <w:lvlText w:val="•"/>
      <w:lvlJc w:val="left"/>
      <w:pPr>
        <w:tabs>
          <w:tab w:val="num" w:pos="6480"/>
        </w:tabs>
        <w:ind w:left="6480" w:hanging="360"/>
      </w:pPr>
      <w:rPr>
        <w:rFonts w:ascii="Arial" w:hAnsi="Arial" w:hint="default"/>
      </w:rPr>
    </w:lvl>
  </w:abstractNum>
  <w:num w:numId="1" w16cid:durableId="1622417782">
    <w:abstractNumId w:val="9"/>
  </w:num>
  <w:num w:numId="2" w16cid:durableId="1694259196">
    <w:abstractNumId w:val="31"/>
  </w:num>
  <w:num w:numId="3" w16cid:durableId="1964650822">
    <w:abstractNumId w:val="12"/>
  </w:num>
  <w:num w:numId="4" w16cid:durableId="712970416">
    <w:abstractNumId w:val="45"/>
  </w:num>
  <w:num w:numId="5" w16cid:durableId="1683817359">
    <w:abstractNumId w:val="23"/>
  </w:num>
  <w:num w:numId="6" w16cid:durableId="833840655">
    <w:abstractNumId w:val="39"/>
  </w:num>
  <w:num w:numId="7" w16cid:durableId="67575947">
    <w:abstractNumId w:val="10"/>
  </w:num>
  <w:num w:numId="8" w16cid:durableId="1435442707">
    <w:abstractNumId w:val="33"/>
  </w:num>
  <w:num w:numId="9" w16cid:durableId="1391463783">
    <w:abstractNumId w:val="32"/>
  </w:num>
  <w:num w:numId="10" w16cid:durableId="105585818">
    <w:abstractNumId w:val="43"/>
  </w:num>
  <w:num w:numId="11" w16cid:durableId="2019769718">
    <w:abstractNumId w:val="35"/>
  </w:num>
  <w:num w:numId="12" w16cid:durableId="122233929">
    <w:abstractNumId w:val="26"/>
  </w:num>
  <w:num w:numId="13" w16cid:durableId="1204900781">
    <w:abstractNumId w:val="7"/>
  </w:num>
  <w:num w:numId="14" w16cid:durableId="1106582261">
    <w:abstractNumId w:val="2"/>
  </w:num>
  <w:num w:numId="15" w16cid:durableId="2080786427">
    <w:abstractNumId w:val="44"/>
  </w:num>
  <w:num w:numId="16" w16cid:durableId="827668876">
    <w:abstractNumId w:val="38"/>
  </w:num>
  <w:num w:numId="17" w16cid:durableId="1380476078">
    <w:abstractNumId w:val="25"/>
  </w:num>
  <w:num w:numId="18" w16cid:durableId="396175452">
    <w:abstractNumId w:val="34"/>
  </w:num>
  <w:num w:numId="19" w16cid:durableId="853806306">
    <w:abstractNumId w:val="37"/>
  </w:num>
  <w:num w:numId="20" w16cid:durableId="2121102108">
    <w:abstractNumId w:val="8"/>
  </w:num>
  <w:num w:numId="21" w16cid:durableId="1729840511">
    <w:abstractNumId w:val="40"/>
  </w:num>
  <w:num w:numId="22" w16cid:durableId="1996951119">
    <w:abstractNumId w:val="5"/>
  </w:num>
  <w:num w:numId="23" w16cid:durableId="1756855543">
    <w:abstractNumId w:val="16"/>
  </w:num>
  <w:num w:numId="24" w16cid:durableId="488404636">
    <w:abstractNumId w:val="42"/>
  </w:num>
  <w:num w:numId="25" w16cid:durableId="887954138">
    <w:abstractNumId w:val="36"/>
  </w:num>
  <w:num w:numId="26" w16cid:durableId="618025634">
    <w:abstractNumId w:val="17"/>
  </w:num>
  <w:num w:numId="27" w16cid:durableId="943804137">
    <w:abstractNumId w:val="13"/>
  </w:num>
  <w:num w:numId="28" w16cid:durableId="660735460">
    <w:abstractNumId w:val="15"/>
  </w:num>
  <w:num w:numId="29" w16cid:durableId="395978710">
    <w:abstractNumId w:val="24"/>
  </w:num>
  <w:num w:numId="30" w16cid:durableId="405492230">
    <w:abstractNumId w:val="21"/>
  </w:num>
  <w:num w:numId="31" w16cid:durableId="661159822">
    <w:abstractNumId w:val="22"/>
  </w:num>
  <w:num w:numId="32" w16cid:durableId="340081819">
    <w:abstractNumId w:val="19"/>
  </w:num>
  <w:num w:numId="33" w16cid:durableId="1087845910">
    <w:abstractNumId w:val="20"/>
  </w:num>
  <w:num w:numId="34" w16cid:durableId="4986386">
    <w:abstractNumId w:val="27"/>
  </w:num>
  <w:num w:numId="35" w16cid:durableId="1778013899">
    <w:abstractNumId w:val="0"/>
  </w:num>
  <w:num w:numId="36" w16cid:durableId="1551989669">
    <w:abstractNumId w:val="29"/>
  </w:num>
  <w:num w:numId="37" w16cid:durableId="1997757131">
    <w:abstractNumId w:val="1"/>
  </w:num>
  <w:num w:numId="38" w16cid:durableId="431164704">
    <w:abstractNumId w:val="30"/>
  </w:num>
  <w:num w:numId="39" w16cid:durableId="1941571232">
    <w:abstractNumId w:val="41"/>
  </w:num>
  <w:num w:numId="40" w16cid:durableId="1045058752">
    <w:abstractNumId w:val="18"/>
  </w:num>
  <w:num w:numId="41" w16cid:durableId="104886262">
    <w:abstractNumId w:val="14"/>
  </w:num>
  <w:num w:numId="42" w16cid:durableId="240067505">
    <w:abstractNumId w:val="11"/>
  </w:num>
  <w:num w:numId="43" w16cid:durableId="2030793500">
    <w:abstractNumId w:val="46"/>
  </w:num>
  <w:num w:numId="44" w16cid:durableId="1562791048">
    <w:abstractNumId w:val="4"/>
  </w:num>
  <w:num w:numId="45" w16cid:durableId="655112328">
    <w:abstractNumId w:val="6"/>
  </w:num>
  <w:num w:numId="46" w16cid:durableId="1659729189">
    <w:abstractNumId w:val="3"/>
  </w:num>
  <w:num w:numId="47" w16cid:durableId="1724986298">
    <w:abstractNumId w:val="2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5"/>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D333D"/>
    <w:rsid w:val="00001C55"/>
    <w:rsid w:val="000074D1"/>
    <w:rsid w:val="00023DA8"/>
    <w:rsid w:val="00024BAE"/>
    <w:rsid w:val="00024DB4"/>
    <w:rsid w:val="00052A29"/>
    <w:rsid w:val="00064CB9"/>
    <w:rsid w:val="00067678"/>
    <w:rsid w:val="00073BFD"/>
    <w:rsid w:val="00081DA1"/>
    <w:rsid w:val="000846B3"/>
    <w:rsid w:val="00096747"/>
    <w:rsid w:val="000A0CFA"/>
    <w:rsid w:val="000A180D"/>
    <w:rsid w:val="000A22DB"/>
    <w:rsid w:val="000A5BD2"/>
    <w:rsid w:val="000B0824"/>
    <w:rsid w:val="000B3F14"/>
    <w:rsid w:val="000B47F9"/>
    <w:rsid w:val="000C3D5F"/>
    <w:rsid w:val="000C58F0"/>
    <w:rsid w:val="000E543A"/>
    <w:rsid w:val="000F7F84"/>
    <w:rsid w:val="00123290"/>
    <w:rsid w:val="00125E81"/>
    <w:rsid w:val="00146D36"/>
    <w:rsid w:val="00161C0D"/>
    <w:rsid w:val="0016307F"/>
    <w:rsid w:val="00180244"/>
    <w:rsid w:val="001A3DB4"/>
    <w:rsid w:val="001A746E"/>
    <w:rsid w:val="001D4E54"/>
    <w:rsid w:val="001F05F4"/>
    <w:rsid w:val="001F3991"/>
    <w:rsid w:val="002051FE"/>
    <w:rsid w:val="00234B6F"/>
    <w:rsid w:val="00247C4D"/>
    <w:rsid w:val="002503B3"/>
    <w:rsid w:val="00252EC3"/>
    <w:rsid w:val="00261C75"/>
    <w:rsid w:val="00263C1D"/>
    <w:rsid w:val="00290764"/>
    <w:rsid w:val="00295AD9"/>
    <w:rsid w:val="002A3D95"/>
    <w:rsid w:val="002B12BF"/>
    <w:rsid w:val="002B5ACD"/>
    <w:rsid w:val="002F117C"/>
    <w:rsid w:val="002F5D20"/>
    <w:rsid w:val="003072C5"/>
    <w:rsid w:val="0031300F"/>
    <w:rsid w:val="0034735C"/>
    <w:rsid w:val="00353CB2"/>
    <w:rsid w:val="00374D39"/>
    <w:rsid w:val="0038263D"/>
    <w:rsid w:val="00386B1A"/>
    <w:rsid w:val="003941DA"/>
    <w:rsid w:val="003C3A4B"/>
    <w:rsid w:val="003E77D3"/>
    <w:rsid w:val="003F1A66"/>
    <w:rsid w:val="00402DB9"/>
    <w:rsid w:val="00412E4E"/>
    <w:rsid w:val="00413DFF"/>
    <w:rsid w:val="00415AAD"/>
    <w:rsid w:val="00416DAA"/>
    <w:rsid w:val="004171F8"/>
    <w:rsid w:val="0042361A"/>
    <w:rsid w:val="00434265"/>
    <w:rsid w:val="00441AC7"/>
    <w:rsid w:val="00456F37"/>
    <w:rsid w:val="0046532A"/>
    <w:rsid w:val="00484212"/>
    <w:rsid w:val="00495648"/>
    <w:rsid w:val="004A1C52"/>
    <w:rsid w:val="004B7173"/>
    <w:rsid w:val="004C37F3"/>
    <w:rsid w:val="004C5E66"/>
    <w:rsid w:val="004D10C7"/>
    <w:rsid w:val="004F44E4"/>
    <w:rsid w:val="005032CC"/>
    <w:rsid w:val="00512784"/>
    <w:rsid w:val="00530048"/>
    <w:rsid w:val="00531439"/>
    <w:rsid w:val="00532211"/>
    <w:rsid w:val="00536D52"/>
    <w:rsid w:val="00542C66"/>
    <w:rsid w:val="00544AA3"/>
    <w:rsid w:val="00545747"/>
    <w:rsid w:val="0056382D"/>
    <w:rsid w:val="00586038"/>
    <w:rsid w:val="005B21B7"/>
    <w:rsid w:val="005D0D3B"/>
    <w:rsid w:val="005D77F6"/>
    <w:rsid w:val="005E2DD3"/>
    <w:rsid w:val="005E6CC3"/>
    <w:rsid w:val="005E746B"/>
    <w:rsid w:val="005F1126"/>
    <w:rsid w:val="00624FA3"/>
    <w:rsid w:val="00626D1E"/>
    <w:rsid w:val="00634616"/>
    <w:rsid w:val="00643F6E"/>
    <w:rsid w:val="00666D63"/>
    <w:rsid w:val="00677ADC"/>
    <w:rsid w:val="0068602F"/>
    <w:rsid w:val="006A4F71"/>
    <w:rsid w:val="006A5E06"/>
    <w:rsid w:val="006B14BA"/>
    <w:rsid w:val="006C2FAC"/>
    <w:rsid w:val="006D7E44"/>
    <w:rsid w:val="006E63C3"/>
    <w:rsid w:val="00717538"/>
    <w:rsid w:val="00746F1A"/>
    <w:rsid w:val="00755B02"/>
    <w:rsid w:val="00760089"/>
    <w:rsid w:val="00760FEF"/>
    <w:rsid w:val="00762692"/>
    <w:rsid w:val="00791DB4"/>
    <w:rsid w:val="007A3D86"/>
    <w:rsid w:val="007B2646"/>
    <w:rsid w:val="007C103E"/>
    <w:rsid w:val="007C45FD"/>
    <w:rsid w:val="007D0E69"/>
    <w:rsid w:val="007D3E55"/>
    <w:rsid w:val="007D5267"/>
    <w:rsid w:val="008151C2"/>
    <w:rsid w:val="00820449"/>
    <w:rsid w:val="00826A23"/>
    <w:rsid w:val="008414AA"/>
    <w:rsid w:val="00843056"/>
    <w:rsid w:val="00862119"/>
    <w:rsid w:val="00863354"/>
    <w:rsid w:val="00865728"/>
    <w:rsid w:val="00871E05"/>
    <w:rsid w:val="0087625A"/>
    <w:rsid w:val="008A490B"/>
    <w:rsid w:val="008A5D02"/>
    <w:rsid w:val="008A5FFC"/>
    <w:rsid w:val="008B098A"/>
    <w:rsid w:val="008B677F"/>
    <w:rsid w:val="008B7061"/>
    <w:rsid w:val="008C1F98"/>
    <w:rsid w:val="008C3F21"/>
    <w:rsid w:val="008C6811"/>
    <w:rsid w:val="008D333D"/>
    <w:rsid w:val="008E2A3A"/>
    <w:rsid w:val="008E4E98"/>
    <w:rsid w:val="008E66D7"/>
    <w:rsid w:val="00912DC2"/>
    <w:rsid w:val="00932991"/>
    <w:rsid w:val="00943B60"/>
    <w:rsid w:val="009475F6"/>
    <w:rsid w:val="009510A2"/>
    <w:rsid w:val="009547DB"/>
    <w:rsid w:val="00955276"/>
    <w:rsid w:val="009960AE"/>
    <w:rsid w:val="00996D79"/>
    <w:rsid w:val="009B3A87"/>
    <w:rsid w:val="009B7174"/>
    <w:rsid w:val="009C4624"/>
    <w:rsid w:val="009C462E"/>
    <w:rsid w:val="009D2E50"/>
    <w:rsid w:val="009D5503"/>
    <w:rsid w:val="009E7A9F"/>
    <w:rsid w:val="009F315D"/>
    <w:rsid w:val="009F5FD6"/>
    <w:rsid w:val="00A035A5"/>
    <w:rsid w:val="00A04876"/>
    <w:rsid w:val="00A1782A"/>
    <w:rsid w:val="00A3075C"/>
    <w:rsid w:val="00A45352"/>
    <w:rsid w:val="00A75255"/>
    <w:rsid w:val="00A8686A"/>
    <w:rsid w:val="00A9352A"/>
    <w:rsid w:val="00A95772"/>
    <w:rsid w:val="00AB4797"/>
    <w:rsid w:val="00AC01EA"/>
    <w:rsid w:val="00AC2A4E"/>
    <w:rsid w:val="00AC61BE"/>
    <w:rsid w:val="00AD1F47"/>
    <w:rsid w:val="00AD4003"/>
    <w:rsid w:val="00AE26D9"/>
    <w:rsid w:val="00AF18C6"/>
    <w:rsid w:val="00AF2769"/>
    <w:rsid w:val="00AF2EB6"/>
    <w:rsid w:val="00B312C6"/>
    <w:rsid w:val="00B3513A"/>
    <w:rsid w:val="00B37760"/>
    <w:rsid w:val="00B62B2A"/>
    <w:rsid w:val="00B703C5"/>
    <w:rsid w:val="00B714E3"/>
    <w:rsid w:val="00B76C42"/>
    <w:rsid w:val="00BA3698"/>
    <w:rsid w:val="00BB4550"/>
    <w:rsid w:val="00BB4B9D"/>
    <w:rsid w:val="00BC5530"/>
    <w:rsid w:val="00BD3AEB"/>
    <w:rsid w:val="00BE20F5"/>
    <w:rsid w:val="00BE59B9"/>
    <w:rsid w:val="00BF13DC"/>
    <w:rsid w:val="00BF7315"/>
    <w:rsid w:val="00C05C63"/>
    <w:rsid w:val="00C066D3"/>
    <w:rsid w:val="00C1494C"/>
    <w:rsid w:val="00C171CF"/>
    <w:rsid w:val="00C17DD1"/>
    <w:rsid w:val="00C209E2"/>
    <w:rsid w:val="00C43B5A"/>
    <w:rsid w:val="00C4406B"/>
    <w:rsid w:val="00C533A0"/>
    <w:rsid w:val="00C53D72"/>
    <w:rsid w:val="00C64EF2"/>
    <w:rsid w:val="00C83869"/>
    <w:rsid w:val="00C932A9"/>
    <w:rsid w:val="00CA283B"/>
    <w:rsid w:val="00CA3A72"/>
    <w:rsid w:val="00CA6597"/>
    <w:rsid w:val="00CA7D48"/>
    <w:rsid w:val="00CC5777"/>
    <w:rsid w:val="00CD41D0"/>
    <w:rsid w:val="00CF1FA3"/>
    <w:rsid w:val="00D129A2"/>
    <w:rsid w:val="00D16A67"/>
    <w:rsid w:val="00D336C2"/>
    <w:rsid w:val="00D356B6"/>
    <w:rsid w:val="00D51F4B"/>
    <w:rsid w:val="00D531A5"/>
    <w:rsid w:val="00D77246"/>
    <w:rsid w:val="00D80176"/>
    <w:rsid w:val="00D9778F"/>
    <w:rsid w:val="00DA20DA"/>
    <w:rsid w:val="00DB638D"/>
    <w:rsid w:val="00DD78EF"/>
    <w:rsid w:val="00DE0B61"/>
    <w:rsid w:val="00DF662C"/>
    <w:rsid w:val="00E25A5D"/>
    <w:rsid w:val="00E37A94"/>
    <w:rsid w:val="00E4104F"/>
    <w:rsid w:val="00E427DA"/>
    <w:rsid w:val="00E521A6"/>
    <w:rsid w:val="00E5294A"/>
    <w:rsid w:val="00E803FD"/>
    <w:rsid w:val="00E81675"/>
    <w:rsid w:val="00E840C8"/>
    <w:rsid w:val="00EB02A0"/>
    <w:rsid w:val="00EB24E0"/>
    <w:rsid w:val="00EB370E"/>
    <w:rsid w:val="00EC6855"/>
    <w:rsid w:val="00EF2874"/>
    <w:rsid w:val="00F169DE"/>
    <w:rsid w:val="00F30470"/>
    <w:rsid w:val="00F62798"/>
    <w:rsid w:val="00F8198E"/>
    <w:rsid w:val="00F866E1"/>
    <w:rsid w:val="00FA4E61"/>
    <w:rsid w:val="00FC2450"/>
    <w:rsid w:val="00FC6735"/>
    <w:rsid w:val="00FD0B0D"/>
    <w:rsid w:val="00FD3FA9"/>
    <w:rsid w:val="00FD5331"/>
    <w:rsid w:val="00FD714D"/>
    <w:rsid w:val="00FD77F5"/>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5E7B2ED8"/>
  <w15:docId w15:val="{08EEDC81-263B-4913-BE23-6EB25634BD3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line="276" w:lineRule="auto"/>
      </w:pPr>
    </w:pPrDefault>
  </w:docDefaults>
  <w:latentStyles w:defLockedState="0" w:defUIPriority="99" w:defSemiHidden="0" w:defUnhideWhenUsed="0" w:defQFormat="0" w:count="376">
    <w:lsdException w:name="Normal" w:uiPriority="0"/>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8D333D"/>
    <w:pPr>
      <w:spacing w:line="240" w:lineRule="auto"/>
    </w:pPr>
    <w:rPr>
      <w:rFonts w:eastAsiaTheme="minorEastAsia"/>
      <w:sz w:val="24"/>
      <w:szCs w:val="24"/>
      <w:lang w:eastAsia="ja-JP"/>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IntenseReference">
    <w:name w:val="Intense Reference"/>
    <w:basedOn w:val="DefaultParagraphFont"/>
    <w:uiPriority w:val="32"/>
    <w:qFormat/>
    <w:rsid w:val="00512784"/>
    <w:rPr>
      <w:b/>
      <w:bCs/>
      <w:smallCaps/>
      <w:color w:val="C0504D" w:themeColor="accent2"/>
      <w:spacing w:val="5"/>
      <w:u w:val="single"/>
    </w:rPr>
  </w:style>
  <w:style w:type="character" w:styleId="Strong">
    <w:name w:val="Strong"/>
    <w:aliases w:val="FFA Sub3"/>
    <w:basedOn w:val="DefaultParagraphFont"/>
    <w:uiPriority w:val="22"/>
    <w:qFormat/>
    <w:rsid w:val="00A9352A"/>
    <w:rPr>
      <w:rFonts w:ascii="Verdana" w:hAnsi="Verdana"/>
      <w:b/>
      <w:bCs/>
      <w:color w:val="595959" w:themeColor="text1" w:themeTint="A6"/>
      <w:sz w:val="17"/>
    </w:rPr>
  </w:style>
  <w:style w:type="paragraph" w:customStyle="1" w:styleId="DocumentSubhead">
    <w:name w:val="Document Subhead"/>
    <w:basedOn w:val="Normal"/>
    <w:rsid w:val="00512784"/>
    <w:pPr>
      <w:widowControl w:val="0"/>
      <w:suppressAutoHyphens/>
      <w:autoSpaceDE w:val="0"/>
      <w:autoSpaceDN w:val="0"/>
      <w:adjustRightInd w:val="0"/>
      <w:spacing w:after="90" w:line="260" w:lineRule="exact"/>
      <w:textAlignment w:val="center"/>
    </w:pPr>
    <w:rPr>
      <w:rFonts w:ascii="Georgia" w:hAnsi="Georgia" w:cs="KlinicSlab-Medium"/>
      <w:caps/>
      <w:color w:val="DA291C"/>
      <w:sz w:val="20"/>
    </w:rPr>
  </w:style>
  <w:style w:type="character" w:customStyle="1" w:styleId="DocumentLink">
    <w:name w:val="Document Link"/>
    <w:basedOn w:val="DefaultParagraphFont"/>
    <w:rsid w:val="00512784"/>
    <w:rPr>
      <w:rFonts w:ascii="Lasiver" w:hAnsi="Lasiver"/>
      <w:color w:val="004C97"/>
      <w:sz w:val="17"/>
      <w:u w:val="single"/>
    </w:rPr>
  </w:style>
  <w:style w:type="paragraph" w:styleId="BalloonText">
    <w:name w:val="Balloon Text"/>
    <w:basedOn w:val="Normal"/>
    <w:link w:val="BalloonTextChar"/>
    <w:uiPriority w:val="99"/>
    <w:semiHidden/>
    <w:unhideWhenUsed/>
    <w:rsid w:val="008D333D"/>
    <w:rPr>
      <w:rFonts w:ascii="Tahoma" w:hAnsi="Tahoma" w:cs="Tahoma"/>
      <w:sz w:val="16"/>
      <w:szCs w:val="16"/>
    </w:rPr>
  </w:style>
  <w:style w:type="character" w:customStyle="1" w:styleId="BalloonTextChar">
    <w:name w:val="Balloon Text Char"/>
    <w:basedOn w:val="DefaultParagraphFont"/>
    <w:link w:val="BalloonText"/>
    <w:uiPriority w:val="99"/>
    <w:semiHidden/>
    <w:rsid w:val="008D333D"/>
    <w:rPr>
      <w:rFonts w:ascii="Tahoma" w:hAnsi="Tahoma" w:cs="Tahoma"/>
      <w:sz w:val="16"/>
      <w:szCs w:val="16"/>
    </w:rPr>
  </w:style>
  <w:style w:type="paragraph" w:customStyle="1" w:styleId="DocumentTitle">
    <w:name w:val="Document Title"/>
    <w:basedOn w:val="Normal"/>
    <w:autoRedefine/>
    <w:qFormat/>
    <w:rsid w:val="009D2E50"/>
    <w:pPr>
      <w:widowControl w:val="0"/>
      <w:suppressAutoHyphens/>
      <w:autoSpaceDE w:val="0"/>
      <w:autoSpaceDN w:val="0"/>
      <w:adjustRightInd w:val="0"/>
      <w:spacing w:before="120" w:after="120"/>
      <w:textAlignment w:val="center"/>
    </w:pPr>
    <w:rPr>
      <w:rFonts w:ascii="Georgia" w:hAnsi="Georgia" w:cs="MinionPro-Regular"/>
      <w:b/>
      <w:color w:val="004C97"/>
      <w:sz w:val="38"/>
      <w:szCs w:val="38"/>
    </w:rPr>
  </w:style>
  <w:style w:type="paragraph" w:customStyle="1" w:styleId="DocumentSub1">
    <w:name w:val="Document Sub1"/>
    <w:basedOn w:val="Normal"/>
    <w:qFormat/>
    <w:rsid w:val="008D333D"/>
    <w:pPr>
      <w:widowControl w:val="0"/>
      <w:suppressAutoHyphens/>
      <w:autoSpaceDE w:val="0"/>
      <w:autoSpaceDN w:val="0"/>
      <w:adjustRightInd w:val="0"/>
      <w:spacing w:after="90"/>
      <w:textAlignment w:val="center"/>
    </w:pPr>
    <w:rPr>
      <w:rFonts w:ascii="Georgia" w:hAnsi="Georgia" w:cs="KlinicSlab-Medium"/>
      <w:caps/>
      <w:color w:val="DA291C"/>
      <w:sz w:val="20"/>
    </w:rPr>
  </w:style>
  <w:style w:type="paragraph" w:customStyle="1" w:styleId="DocumentBodyText">
    <w:name w:val="Document Body Text"/>
    <w:basedOn w:val="Normal"/>
    <w:rsid w:val="008D333D"/>
    <w:pPr>
      <w:widowControl w:val="0"/>
      <w:suppressAutoHyphens/>
      <w:autoSpaceDE w:val="0"/>
      <w:autoSpaceDN w:val="0"/>
      <w:adjustRightInd w:val="0"/>
      <w:spacing w:after="4" w:line="240" w:lineRule="exact"/>
      <w:textAlignment w:val="center"/>
    </w:pPr>
    <w:rPr>
      <w:rFonts w:ascii="Verdana" w:hAnsi="Verdana" w:cs="Lasiver-Regular"/>
      <w:color w:val="505150"/>
      <w:sz w:val="17"/>
      <w:szCs w:val="17"/>
    </w:rPr>
  </w:style>
  <w:style w:type="paragraph" w:customStyle="1" w:styleId="FFABody">
    <w:name w:val="FFA Body"/>
    <w:basedOn w:val="Normal"/>
    <w:link w:val="FFABodyChar"/>
    <w:qFormat/>
    <w:rsid w:val="008D333D"/>
    <w:pPr>
      <w:widowControl w:val="0"/>
      <w:suppressAutoHyphens/>
      <w:autoSpaceDE w:val="0"/>
      <w:autoSpaceDN w:val="0"/>
      <w:adjustRightInd w:val="0"/>
      <w:textAlignment w:val="center"/>
    </w:pPr>
    <w:rPr>
      <w:rFonts w:ascii="Verdana" w:hAnsi="Verdana" w:cs="Lasiver-Regular"/>
      <w:color w:val="070909"/>
      <w:sz w:val="17"/>
      <w:szCs w:val="17"/>
    </w:rPr>
  </w:style>
  <w:style w:type="character" w:customStyle="1" w:styleId="FFABodyChar">
    <w:name w:val="FFA Body Char"/>
    <w:basedOn w:val="DefaultParagraphFont"/>
    <w:link w:val="FFABody"/>
    <w:rsid w:val="008D333D"/>
    <w:rPr>
      <w:rFonts w:ascii="Verdana" w:eastAsiaTheme="minorEastAsia" w:hAnsi="Verdana" w:cs="Lasiver-Regular"/>
      <w:color w:val="070909"/>
      <w:sz w:val="17"/>
      <w:szCs w:val="17"/>
      <w:lang w:eastAsia="ja-JP"/>
    </w:rPr>
  </w:style>
  <w:style w:type="paragraph" w:customStyle="1" w:styleId="FFASub2">
    <w:name w:val="FFA Sub2"/>
    <w:basedOn w:val="Normal"/>
    <w:link w:val="FFASub2Char"/>
    <w:qFormat/>
    <w:rsid w:val="008D333D"/>
    <w:pPr>
      <w:suppressAutoHyphens/>
    </w:pPr>
    <w:rPr>
      <w:rFonts w:ascii="Georgia" w:hAnsi="Georgia" w:cs="KlinicSlab-MediumItalic"/>
      <w:i/>
      <w:iCs/>
      <w:color w:val="004C97"/>
      <w:position w:val="4"/>
      <w:sz w:val="20"/>
      <w:szCs w:val="17"/>
    </w:rPr>
  </w:style>
  <w:style w:type="character" w:customStyle="1" w:styleId="FFASub2Char">
    <w:name w:val="FFA Sub2 Char"/>
    <w:basedOn w:val="DefaultParagraphFont"/>
    <w:link w:val="FFASub2"/>
    <w:rsid w:val="008D333D"/>
    <w:rPr>
      <w:rFonts w:ascii="Georgia" w:eastAsiaTheme="minorEastAsia" w:hAnsi="Georgia" w:cs="KlinicSlab-MediumItalic"/>
      <w:i/>
      <w:iCs/>
      <w:color w:val="004C97"/>
      <w:position w:val="4"/>
      <w:sz w:val="20"/>
      <w:szCs w:val="17"/>
      <w:lang w:eastAsia="ja-JP"/>
    </w:rPr>
  </w:style>
  <w:style w:type="paragraph" w:customStyle="1" w:styleId="BulletPoints">
    <w:name w:val="Bullet Points"/>
    <w:basedOn w:val="FFABody"/>
    <w:qFormat/>
    <w:rsid w:val="008D333D"/>
    <w:pPr>
      <w:numPr>
        <w:numId w:val="1"/>
      </w:numPr>
      <w:tabs>
        <w:tab w:val="num" w:pos="360"/>
      </w:tabs>
      <w:ind w:left="0" w:firstLine="0"/>
    </w:pPr>
  </w:style>
  <w:style w:type="paragraph" w:customStyle="1" w:styleId="DocumentSummary">
    <w:name w:val="Document Summary"/>
    <w:basedOn w:val="Normal"/>
    <w:qFormat/>
    <w:rsid w:val="00D77246"/>
    <w:pPr>
      <w:widowControl w:val="0"/>
      <w:suppressAutoHyphens/>
      <w:autoSpaceDE w:val="0"/>
      <w:autoSpaceDN w:val="0"/>
      <w:adjustRightInd w:val="0"/>
      <w:spacing w:after="360"/>
      <w:textAlignment w:val="center"/>
    </w:pPr>
    <w:rPr>
      <w:rFonts w:ascii="Georgia" w:hAnsi="Georgia" w:cs="KlinicSlab-MediumItalic"/>
      <w:i/>
      <w:iCs/>
      <w:color w:val="505150"/>
      <w:sz w:val="30"/>
      <w:szCs w:val="30"/>
    </w:rPr>
  </w:style>
  <w:style w:type="character" w:customStyle="1" w:styleId="DocumentThirdSubhead">
    <w:name w:val="Document Third Subhead"/>
    <w:basedOn w:val="DefaultParagraphFont"/>
    <w:rsid w:val="00512784"/>
    <w:rPr>
      <w:rFonts w:ascii="Lasiver" w:hAnsi="Lasiver"/>
      <w:b/>
      <w:color w:val="505150"/>
      <w:sz w:val="17"/>
    </w:rPr>
  </w:style>
  <w:style w:type="character" w:styleId="Emphasis">
    <w:name w:val="Emphasis"/>
    <w:basedOn w:val="DefaultParagraphFont"/>
    <w:uiPriority w:val="20"/>
    <w:rsid w:val="00512784"/>
    <w:rPr>
      <w:i/>
      <w:iCs/>
    </w:rPr>
  </w:style>
  <w:style w:type="character" w:styleId="IntenseEmphasis">
    <w:name w:val="Intense Emphasis"/>
    <w:basedOn w:val="DefaultParagraphFont"/>
    <w:uiPriority w:val="21"/>
    <w:qFormat/>
    <w:rsid w:val="00512784"/>
    <w:rPr>
      <w:b/>
      <w:bCs/>
      <w:i/>
      <w:iCs/>
      <w:color w:val="4F81BD" w:themeColor="accent1"/>
    </w:rPr>
  </w:style>
  <w:style w:type="paragraph" w:customStyle="1" w:styleId="FFATitle">
    <w:name w:val="FFA Title"/>
    <w:basedOn w:val="Normal"/>
    <w:qFormat/>
    <w:rsid w:val="00A9352A"/>
    <w:pPr>
      <w:widowControl w:val="0"/>
      <w:suppressAutoHyphens/>
      <w:autoSpaceDE w:val="0"/>
      <w:autoSpaceDN w:val="0"/>
      <w:adjustRightInd w:val="0"/>
      <w:spacing w:after="240"/>
      <w:textAlignment w:val="center"/>
    </w:pPr>
    <w:rPr>
      <w:rFonts w:ascii="Georgia" w:hAnsi="Georgia" w:cs="MinionPro-Regular"/>
      <w:b/>
      <w:color w:val="004C97"/>
      <w:sz w:val="38"/>
      <w:szCs w:val="38"/>
    </w:rPr>
  </w:style>
  <w:style w:type="paragraph" w:customStyle="1" w:styleId="FFASub1">
    <w:name w:val="FFA Sub1"/>
    <w:basedOn w:val="Normal"/>
    <w:qFormat/>
    <w:rsid w:val="00A9352A"/>
    <w:pPr>
      <w:widowControl w:val="0"/>
      <w:suppressAutoHyphens/>
      <w:autoSpaceDE w:val="0"/>
      <w:autoSpaceDN w:val="0"/>
      <w:adjustRightInd w:val="0"/>
      <w:spacing w:after="90" w:line="260" w:lineRule="exact"/>
      <w:textAlignment w:val="center"/>
    </w:pPr>
    <w:rPr>
      <w:rFonts w:ascii="Georgia" w:hAnsi="Georgia" w:cs="KlinicSlab-Medium"/>
      <w:b/>
      <w:caps/>
      <w:color w:val="DA291C"/>
      <w:sz w:val="18"/>
    </w:rPr>
  </w:style>
  <w:style w:type="paragraph" w:customStyle="1" w:styleId="FFASummary">
    <w:name w:val="FFA Summary"/>
    <w:basedOn w:val="Normal"/>
    <w:qFormat/>
    <w:rsid w:val="00A9352A"/>
    <w:pPr>
      <w:widowControl w:val="0"/>
      <w:suppressAutoHyphens/>
      <w:autoSpaceDE w:val="0"/>
      <w:autoSpaceDN w:val="0"/>
      <w:adjustRightInd w:val="0"/>
      <w:textAlignment w:val="center"/>
    </w:pPr>
    <w:rPr>
      <w:rFonts w:ascii="Georgia" w:hAnsi="Georgia" w:cs="KlinicSlab-MediumItalic"/>
      <w:i/>
      <w:iCs/>
      <w:color w:val="505150"/>
      <w:sz w:val="30"/>
      <w:szCs w:val="30"/>
    </w:rPr>
  </w:style>
  <w:style w:type="table" w:styleId="TableGrid">
    <w:name w:val="Table Grid"/>
    <w:basedOn w:val="TableNormal"/>
    <w:rsid w:val="00A9352A"/>
    <w:pPr>
      <w:spacing w:line="240" w:lineRule="auto"/>
    </w:pPr>
    <w:rPr>
      <w:rFonts w:eastAsiaTheme="minorEastAsia"/>
      <w:sz w:val="24"/>
      <w:szCs w:val="24"/>
      <w:lang w:eastAsia="ja-JP"/>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A9352A"/>
    <w:pPr>
      <w:tabs>
        <w:tab w:val="center" w:pos="4320"/>
        <w:tab w:val="right" w:pos="8640"/>
      </w:tabs>
    </w:pPr>
  </w:style>
  <w:style w:type="character" w:customStyle="1" w:styleId="HeaderChar">
    <w:name w:val="Header Char"/>
    <w:basedOn w:val="DefaultParagraphFont"/>
    <w:link w:val="Header"/>
    <w:uiPriority w:val="99"/>
    <w:rsid w:val="00A9352A"/>
    <w:rPr>
      <w:rFonts w:eastAsiaTheme="minorEastAsia"/>
      <w:sz w:val="24"/>
      <w:szCs w:val="24"/>
      <w:lang w:eastAsia="ja-JP"/>
    </w:rPr>
  </w:style>
  <w:style w:type="paragraph" w:styleId="Footer">
    <w:name w:val="footer"/>
    <w:basedOn w:val="Normal"/>
    <w:link w:val="FooterChar"/>
    <w:uiPriority w:val="99"/>
    <w:unhideWhenUsed/>
    <w:rsid w:val="00A9352A"/>
    <w:pPr>
      <w:tabs>
        <w:tab w:val="center" w:pos="4320"/>
        <w:tab w:val="right" w:pos="8640"/>
      </w:tabs>
    </w:pPr>
  </w:style>
  <w:style w:type="character" w:customStyle="1" w:styleId="FooterChar">
    <w:name w:val="Footer Char"/>
    <w:basedOn w:val="DefaultParagraphFont"/>
    <w:link w:val="Footer"/>
    <w:uiPriority w:val="99"/>
    <w:rsid w:val="00A9352A"/>
    <w:rPr>
      <w:rFonts w:eastAsiaTheme="minorEastAsia"/>
      <w:sz w:val="24"/>
      <w:szCs w:val="24"/>
      <w:lang w:eastAsia="ja-JP"/>
    </w:rPr>
  </w:style>
  <w:style w:type="paragraph" w:styleId="ListParagraph">
    <w:name w:val="List Paragraph"/>
    <w:basedOn w:val="Normal"/>
    <w:uiPriority w:val="34"/>
    <w:qFormat/>
    <w:rsid w:val="009D2E50"/>
    <w:pPr>
      <w:spacing w:after="200" w:line="276" w:lineRule="auto"/>
      <w:ind w:left="720"/>
      <w:contextualSpacing/>
    </w:pPr>
    <w:rPr>
      <w:rFonts w:ascii="Times New Roman" w:eastAsiaTheme="minorHAnsi" w:hAnsi="Times New Roman"/>
      <w:sz w:val="22"/>
      <w:szCs w:val="22"/>
      <w:lang w:eastAsia="en-US"/>
    </w:rPr>
  </w:style>
  <w:style w:type="character" w:styleId="Hyperlink">
    <w:name w:val="Hyperlink"/>
    <w:basedOn w:val="DefaultParagraphFont"/>
    <w:uiPriority w:val="99"/>
    <w:unhideWhenUsed/>
    <w:rsid w:val="001A3DB4"/>
    <w:rPr>
      <w:color w:val="0000FF" w:themeColor="hyperlink"/>
      <w:u w:val="single"/>
    </w:rPr>
  </w:style>
  <w:style w:type="character" w:styleId="CommentReference">
    <w:name w:val="annotation reference"/>
    <w:basedOn w:val="DefaultParagraphFont"/>
    <w:uiPriority w:val="99"/>
    <w:semiHidden/>
    <w:unhideWhenUsed/>
    <w:rsid w:val="00586038"/>
    <w:rPr>
      <w:sz w:val="16"/>
      <w:szCs w:val="16"/>
    </w:rPr>
  </w:style>
  <w:style w:type="paragraph" w:styleId="CommentText">
    <w:name w:val="annotation text"/>
    <w:basedOn w:val="Normal"/>
    <w:link w:val="CommentTextChar"/>
    <w:uiPriority w:val="99"/>
    <w:semiHidden/>
    <w:unhideWhenUsed/>
    <w:rsid w:val="00586038"/>
    <w:rPr>
      <w:sz w:val="20"/>
      <w:szCs w:val="20"/>
    </w:rPr>
  </w:style>
  <w:style w:type="character" w:customStyle="1" w:styleId="CommentTextChar">
    <w:name w:val="Comment Text Char"/>
    <w:basedOn w:val="DefaultParagraphFont"/>
    <w:link w:val="CommentText"/>
    <w:uiPriority w:val="99"/>
    <w:semiHidden/>
    <w:rsid w:val="00586038"/>
    <w:rPr>
      <w:rFonts w:eastAsiaTheme="minorEastAsia"/>
      <w:sz w:val="20"/>
      <w:szCs w:val="20"/>
      <w:lang w:eastAsia="ja-JP"/>
    </w:rPr>
  </w:style>
  <w:style w:type="paragraph" w:styleId="CommentSubject">
    <w:name w:val="annotation subject"/>
    <w:basedOn w:val="CommentText"/>
    <w:next w:val="CommentText"/>
    <w:link w:val="CommentSubjectChar"/>
    <w:uiPriority w:val="99"/>
    <w:semiHidden/>
    <w:unhideWhenUsed/>
    <w:rsid w:val="00586038"/>
    <w:rPr>
      <w:b/>
      <w:bCs/>
    </w:rPr>
  </w:style>
  <w:style w:type="character" w:customStyle="1" w:styleId="CommentSubjectChar">
    <w:name w:val="Comment Subject Char"/>
    <w:basedOn w:val="CommentTextChar"/>
    <w:link w:val="CommentSubject"/>
    <w:uiPriority w:val="99"/>
    <w:semiHidden/>
    <w:rsid w:val="00586038"/>
    <w:rPr>
      <w:rFonts w:eastAsiaTheme="minorEastAsia"/>
      <w:b/>
      <w:bCs/>
      <w:sz w:val="20"/>
      <w:szCs w:val="20"/>
      <w:lang w:eastAsia="ja-JP"/>
    </w:rPr>
  </w:style>
  <w:style w:type="paragraph" w:styleId="NoSpacing">
    <w:name w:val="No Spacing"/>
    <w:qFormat/>
    <w:rsid w:val="004C37F3"/>
    <w:pPr>
      <w:spacing w:line="240" w:lineRule="auto"/>
    </w:pPr>
    <w:rPr>
      <w:rFonts w:ascii="Calibri" w:eastAsia="Calibri" w:hAnsi="Calibri" w:cs="Times New Roman"/>
    </w:rPr>
  </w:style>
  <w:style w:type="character" w:customStyle="1" w:styleId="bodygraydk">
    <w:name w:val="bodygraydk"/>
    <w:basedOn w:val="DefaultParagraphFont"/>
    <w:rsid w:val="004C37F3"/>
  </w:style>
  <w:style w:type="paragraph" w:styleId="BodyTextIndent">
    <w:name w:val="Body Text Indent"/>
    <w:basedOn w:val="Normal"/>
    <w:link w:val="BodyTextIndentChar"/>
    <w:semiHidden/>
    <w:rsid w:val="00530048"/>
    <w:pPr>
      <w:tabs>
        <w:tab w:val="left" w:pos="360"/>
        <w:tab w:val="left" w:pos="720"/>
        <w:tab w:val="left" w:pos="1080"/>
        <w:tab w:val="num" w:pos="1440"/>
        <w:tab w:val="left" w:pos="1800"/>
        <w:tab w:val="left" w:pos="2520"/>
        <w:tab w:val="left" w:pos="3240"/>
      </w:tabs>
      <w:ind w:left="360"/>
    </w:pPr>
    <w:rPr>
      <w:rFonts w:ascii="Arial" w:eastAsia="ヒラギノ角ゴ Pro W3" w:hAnsi="Arial" w:cs="Times New Roman"/>
      <w:color w:val="000000"/>
      <w:szCs w:val="20"/>
      <w:lang w:eastAsia="en-US"/>
    </w:rPr>
  </w:style>
  <w:style w:type="character" w:customStyle="1" w:styleId="BodyTextIndentChar">
    <w:name w:val="Body Text Indent Char"/>
    <w:basedOn w:val="DefaultParagraphFont"/>
    <w:link w:val="BodyTextIndent"/>
    <w:semiHidden/>
    <w:rsid w:val="00530048"/>
    <w:rPr>
      <w:rFonts w:ascii="Arial" w:eastAsia="ヒラギノ角ゴ Pro W3" w:hAnsi="Arial" w:cs="Times New Roman"/>
      <w:color w:val="000000"/>
      <w:sz w:val="24"/>
      <w:szCs w:val="20"/>
    </w:rPr>
  </w:style>
  <w:style w:type="paragraph" w:styleId="BodyTextIndent2">
    <w:name w:val="Body Text Indent 2"/>
    <w:basedOn w:val="Normal"/>
    <w:link w:val="BodyTextIndent2Char"/>
    <w:uiPriority w:val="99"/>
    <w:semiHidden/>
    <w:unhideWhenUsed/>
    <w:rsid w:val="00261C75"/>
    <w:pPr>
      <w:spacing w:after="120" w:line="480" w:lineRule="auto"/>
      <w:ind w:left="360"/>
    </w:pPr>
  </w:style>
  <w:style w:type="character" w:customStyle="1" w:styleId="BodyTextIndent2Char">
    <w:name w:val="Body Text Indent 2 Char"/>
    <w:basedOn w:val="DefaultParagraphFont"/>
    <w:link w:val="BodyTextIndent2"/>
    <w:uiPriority w:val="99"/>
    <w:semiHidden/>
    <w:rsid w:val="00261C75"/>
    <w:rPr>
      <w:rFonts w:eastAsiaTheme="minorEastAsia"/>
      <w:sz w:val="24"/>
      <w:szCs w:val="24"/>
      <w:lang w:eastAsia="ja-JP"/>
    </w:rPr>
  </w:style>
  <w:style w:type="paragraph" w:styleId="BodyTextIndent3">
    <w:name w:val="Body Text Indent 3"/>
    <w:basedOn w:val="Normal"/>
    <w:link w:val="BodyTextIndent3Char"/>
    <w:uiPriority w:val="99"/>
    <w:semiHidden/>
    <w:unhideWhenUsed/>
    <w:rsid w:val="00261C75"/>
    <w:pPr>
      <w:spacing w:after="120"/>
      <w:ind w:left="360"/>
    </w:pPr>
    <w:rPr>
      <w:sz w:val="16"/>
      <w:szCs w:val="16"/>
    </w:rPr>
  </w:style>
  <w:style w:type="character" w:customStyle="1" w:styleId="BodyTextIndent3Char">
    <w:name w:val="Body Text Indent 3 Char"/>
    <w:basedOn w:val="DefaultParagraphFont"/>
    <w:link w:val="BodyTextIndent3"/>
    <w:uiPriority w:val="99"/>
    <w:semiHidden/>
    <w:rsid w:val="00261C75"/>
    <w:rPr>
      <w:rFonts w:eastAsiaTheme="minorEastAsia"/>
      <w:sz w:val="16"/>
      <w:szCs w:val="16"/>
      <w:lang w:eastAsia="ja-JP"/>
    </w:rPr>
  </w:style>
  <w:style w:type="character" w:styleId="FollowedHyperlink">
    <w:name w:val="FollowedHyperlink"/>
    <w:basedOn w:val="DefaultParagraphFont"/>
    <w:uiPriority w:val="99"/>
    <w:semiHidden/>
    <w:unhideWhenUsed/>
    <w:rsid w:val="008A490B"/>
    <w:rPr>
      <w:color w:val="800080" w:themeColor="followedHyperlink"/>
      <w:u w:val="single"/>
    </w:rPr>
  </w:style>
  <w:style w:type="character" w:styleId="UnresolvedMention">
    <w:name w:val="Unresolved Mention"/>
    <w:basedOn w:val="DefaultParagraphFont"/>
    <w:uiPriority w:val="99"/>
    <w:semiHidden/>
    <w:unhideWhenUsed/>
    <w:rsid w:val="00CC577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857659">
      <w:bodyDiv w:val="1"/>
      <w:marLeft w:val="0"/>
      <w:marRight w:val="0"/>
      <w:marTop w:val="0"/>
      <w:marBottom w:val="0"/>
      <w:divBdr>
        <w:top w:val="none" w:sz="0" w:space="0" w:color="auto"/>
        <w:left w:val="none" w:sz="0" w:space="0" w:color="auto"/>
        <w:bottom w:val="none" w:sz="0" w:space="0" w:color="auto"/>
        <w:right w:val="none" w:sz="0" w:space="0" w:color="auto"/>
      </w:divBdr>
      <w:divsChild>
        <w:div w:id="999040873">
          <w:marLeft w:val="1901"/>
          <w:marRight w:val="0"/>
          <w:marTop w:val="115"/>
          <w:marBottom w:val="0"/>
          <w:divBdr>
            <w:top w:val="none" w:sz="0" w:space="0" w:color="auto"/>
            <w:left w:val="none" w:sz="0" w:space="0" w:color="auto"/>
            <w:bottom w:val="none" w:sz="0" w:space="0" w:color="auto"/>
            <w:right w:val="none" w:sz="0" w:space="0" w:color="auto"/>
          </w:divBdr>
        </w:div>
      </w:divsChild>
    </w:div>
    <w:div w:id="45421346">
      <w:bodyDiv w:val="1"/>
      <w:marLeft w:val="0"/>
      <w:marRight w:val="0"/>
      <w:marTop w:val="0"/>
      <w:marBottom w:val="0"/>
      <w:divBdr>
        <w:top w:val="none" w:sz="0" w:space="0" w:color="auto"/>
        <w:left w:val="none" w:sz="0" w:space="0" w:color="auto"/>
        <w:bottom w:val="none" w:sz="0" w:space="0" w:color="auto"/>
        <w:right w:val="none" w:sz="0" w:space="0" w:color="auto"/>
      </w:divBdr>
      <w:divsChild>
        <w:div w:id="2089498384">
          <w:marLeft w:val="547"/>
          <w:marRight w:val="0"/>
          <w:marTop w:val="115"/>
          <w:marBottom w:val="0"/>
          <w:divBdr>
            <w:top w:val="none" w:sz="0" w:space="0" w:color="auto"/>
            <w:left w:val="none" w:sz="0" w:space="0" w:color="auto"/>
            <w:bottom w:val="none" w:sz="0" w:space="0" w:color="auto"/>
            <w:right w:val="none" w:sz="0" w:space="0" w:color="auto"/>
          </w:divBdr>
        </w:div>
      </w:divsChild>
    </w:div>
    <w:div w:id="49496850">
      <w:bodyDiv w:val="1"/>
      <w:marLeft w:val="0"/>
      <w:marRight w:val="0"/>
      <w:marTop w:val="0"/>
      <w:marBottom w:val="0"/>
      <w:divBdr>
        <w:top w:val="none" w:sz="0" w:space="0" w:color="auto"/>
        <w:left w:val="none" w:sz="0" w:space="0" w:color="auto"/>
        <w:bottom w:val="none" w:sz="0" w:space="0" w:color="auto"/>
        <w:right w:val="none" w:sz="0" w:space="0" w:color="auto"/>
      </w:divBdr>
      <w:divsChild>
        <w:div w:id="756292073">
          <w:marLeft w:val="1901"/>
          <w:marRight w:val="0"/>
          <w:marTop w:val="106"/>
          <w:marBottom w:val="0"/>
          <w:divBdr>
            <w:top w:val="none" w:sz="0" w:space="0" w:color="auto"/>
            <w:left w:val="none" w:sz="0" w:space="0" w:color="auto"/>
            <w:bottom w:val="none" w:sz="0" w:space="0" w:color="auto"/>
            <w:right w:val="none" w:sz="0" w:space="0" w:color="auto"/>
          </w:divBdr>
        </w:div>
      </w:divsChild>
    </w:div>
    <w:div w:id="1010715532">
      <w:bodyDiv w:val="1"/>
      <w:marLeft w:val="0"/>
      <w:marRight w:val="0"/>
      <w:marTop w:val="0"/>
      <w:marBottom w:val="0"/>
      <w:divBdr>
        <w:top w:val="none" w:sz="0" w:space="0" w:color="auto"/>
        <w:left w:val="none" w:sz="0" w:space="0" w:color="auto"/>
        <w:bottom w:val="none" w:sz="0" w:space="0" w:color="auto"/>
        <w:right w:val="none" w:sz="0" w:space="0" w:color="auto"/>
      </w:divBdr>
      <w:divsChild>
        <w:div w:id="1942563736">
          <w:marLeft w:val="1166"/>
          <w:marRight w:val="0"/>
          <w:marTop w:val="94"/>
          <w:marBottom w:val="0"/>
          <w:divBdr>
            <w:top w:val="none" w:sz="0" w:space="0" w:color="auto"/>
            <w:left w:val="none" w:sz="0" w:space="0" w:color="auto"/>
            <w:bottom w:val="none" w:sz="0" w:space="0" w:color="auto"/>
            <w:right w:val="none" w:sz="0" w:space="0" w:color="auto"/>
          </w:divBdr>
        </w:div>
        <w:div w:id="790972503">
          <w:marLeft w:val="1166"/>
          <w:marRight w:val="0"/>
          <w:marTop w:val="94"/>
          <w:marBottom w:val="0"/>
          <w:divBdr>
            <w:top w:val="none" w:sz="0" w:space="0" w:color="auto"/>
            <w:left w:val="none" w:sz="0" w:space="0" w:color="auto"/>
            <w:bottom w:val="none" w:sz="0" w:space="0" w:color="auto"/>
            <w:right w:val="none" w:sz="0" w:space="0" w:color="auto"/>
          </w:divBdr>
        </w:div>
        <w:div w:id="719355267">
          <w:marLeft w:val="1166"/>
          <w:marRight w:val="0"/>
          <w:marTop w:val="94"/>
          <w:marBottom w:val="0"/>
          <w:divBdr>
            <w:top w:val="none" w:sz="0" w:space="0" w:color="auto"/>
            <w:left w:val="none" w:sz="0" w:space="0" w:color="auto"/>
            <w:bottom w:val="none" w:sz="0" w:space="0" w:color="auto"/>
            <w:right w:val="none" w:sz="0" w:space="0" w:color="auto"/>
          </w:divBdr>
        </w:div>
      </w:divsChild>
    </w:div>
    <w:div w:id="1102526604">
      <w:bodyDiv w:val="1"/>
      <w:marLeft w:val="0"/>
      <w:marRight w:val="0"/>
      <w:marTop w:val="0"/>
      <w:marBottom w:val="0"/>
      <w:divBdr>
        <w:top w:val="none" w:sz="0" w:space="0" w:color="auto"/>
        <w:left w:val="none" w:sz="0" w:space="0" w:color="auto"/>
        <w:bottom w:val="none" w:sz="0" w:space="0" w:color="auto"/>
        <w:right w:val="none" w:sz="0" w:space="0" w:color="auto"/>
      </w:divBdr>
      <w:divsChild>
        <w:div w:id="1614242411">
          <w:marLeft w:val="1166"/>
          <w:marRight w:val="0"/>
          <w:marTop w:val="94"/>
          <w:marBottom w:val="0"/>
          <w:divBdr>
            <w:top w:val="none" w:sz="0" w:space="0" w:color="auto"/>
            <w:left w:val="none" w:sz="0" w:space="0" w:color="auto"/>
            <w:bottom w:val="none" w:sz="0" w:space="0" w:color="auto"/>
            <w:right w:val="none" w:sz="0" w:space="0" w:color="auto"/>
          </w:divBdr>
        </w:div>
      </w:divsChild>
    </w:div>
    <w:div w:id="1673608405">
      <w:bodyDiv w:val="1"/>
      <w:marLeft w:val="0"/>
      <w:marRight w:val="0"/>
      <w:marTop w:val="0"/>
      <w:marBottom w:val="0"/>
      <w:divBdr>
        <w:top w:val="none" w:sz="0" w:space="0" w:color="auto"/>
        <w:left w:val="none" w:sz="0" w:space="0" w:color="auto"/>
        <w:bottom w:val="none" w:sz="0" w:space="0" w:color="auto"/>
        <w:right w:val="none" w:sz="0" w:space="0" w:color="auto"/>
      </w:divBdr>
      <w:divsChild>
        <w:div w:id="804398255">
          <w:marLeft w:val="1901"/>
          <w:marRight w:val="0"/>
          <w:marTop w:val="134"/>
          <w:marBottom w:val="0"/>
          <w:divBdr>
            <w:top w:val="none" w:sz="0" w:space="0" w:color="auto"/>
            <w:left w:val="none" w:sz="0" w:space="0" w:color="auto"/>
            <w:bottom w:val="none" w:sz="0" w:space="0" w:color="auto"/>
            <w:right w:val="none" w:sz="0" w:space="0" w:color="auto"/>
          </w:divBdr>
        </w:div>
      </w:divsChild>
    </w:div>
    <w:div w:id="1845169852">
      <w:bodyDiv w:val="1"/>
      <w:marLeft w:val="0"/>
      <w:marRight w:val="0"/>
      <w:marTop w:val="0"/>
      <w:marBottom w:val="0"/>
      <w:divBdr>
        <w:top w:val="none" w:sz="0" w:space="0" w:color="auto"/>
        <w:left w:val="none" w:sz="0" w:space="0" w:color="auto"/>
        <w:bottom w:val="none" w:sz="0" w:space="0" w:color="auto"/>
        <w:right w:val="none" w:sz="0" w:space="0" w:color="auto"/>
      </w:divBdr>
      <w:divsChild>
        <w:div w:id="1383478575">
          <w:marLeft w:val="1901"/>
          <w:marRight w:val="0"/>
          <w:marTop w:val="96"/>
          <w:marBottom w:val="0"/>
          <w:divBdr>
            <w:top w:val="none" w:sz="0" w:space="0" w:color="auto"/>
            <w:left w:val="none" w:sz="0" w:space="0" w:color="auto"/>
            <w:bottom w:val="none" w:sz="0" w:space="0" w:color="auto"/>
            <w:right w:val="none" w:sz="0" w:space="0" w:color="auto"/>
          </w:divBdr>
        </w:div>
      </w:divsChild>
    </w:div>
    <w:div w:id="200077189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www.cobb-vantress.com/" TargetMode="External"/><Relationship Id="rId18" Type="http://schemas.openxmlformats.org/officeDocument/2006/relationships/footer" Target="footer2.xml"/><Relationship Id="rId26" Type="http://schemas.openxmlformats.org/officeDocument/2006/relationships/diagramQuickStyle" Target="diagrams/quickStyle1.xml"/><Relationship Id="rId39" Type="http://schemas.openxmlformats.org/officeDocument/2006/relationships/image" Target="media/image14.png"/><Relationship Id="rId21" Type="http://schemas.openxmlformats.org/officeDocument/2006/relationships/image" Target="media/image6.jpeg"/><Relationship Id="rId34" Type="http://schemas.microsoft.com/office/2007/relationships/diagramDrawing" Target="diagrams/drawing2.xml"/><Relationship Id="rId42" Type="http://schemas.openxmlformats.org/officeDocument/2006/relationships/diagramQuickStyle" Target="diagrams/quickStyle3.xml"/><Relationship Id="rId47" Type="http://schemas.openxmlformats.org/officeDocument/2006/relationships/diagramQuickStyle" Target="diagrams/quickStyle4.xml"/><Relationship Id="rId50" Type="http://schemas.openxmlformats.org/officeDocument/2006/relationships/header" Target="header2.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image" Target="media/image9.png"/><Relationship Id="rId11" Type="http://schemas.openxmlformats.org/officeDocument/2006/relationships/endnotes" Target="endnotes.xml"/><Relationship Id="rId24" Type="http://schemas.openxmlformats.org/officeDocument/2006/relationships/diagramData" Target="diagrams/data1.xml"/><Relationship Id="rId32" Type="http://schemas.openxmlformats.org/officeDocument/2006/relationships/diagramQuickStyle" Target="diagrams/quickStyle2.xml"/><Relationship Id="rId37" Type="http://schemas.openxmlformats.org/officeDocument/2006/relationships/image" Target="media/image12.png"/><Relationship Id="rId40" Type="http://schemas.openxmlformats.org/officeDocument/2006/relationships/diagramData" Target="diagrams/data3.xml"/><Relationship Id="rId45" Type="http://schemas.openxmlformats.org/officeDocument/2006/relationships/diagramData" Target="diagrams/data4.xml"/><Relationship Id="rId53" Type="http://schemas.openxmlformats.org/officeDocument/2006/relationships/theme" Target="theme/theme1.xml"/><Relationship Id="rId5" Type="http://schemas.openxmlformats.org/officeDocument/2006/relationships/customXml" Target="../customXml/item5.xml"/><Relationship Id="rId10" Type="http://schemas.openxmlformats.org/officeDocument/2006/relationships/footnotes" Target="footnotes.xml"/><Relationship Id="rId19" Type="http://schemas.openxmlformats.org/officeDocument/2006/relationships/image" Target="media/image4.jpeg"/><Relationship Id="rId31" Type="http://schemas.openxmlformats.org/officeDocument/2006/relationships/diagramLayout" Target="diagrams/layout2.xml"/><Relationship Id="rId44" Type="http://schemas.microsoft.com/office/2007/relationships/diagramDrawing" Target="diagrams/drawing3.xml"/><Relationship Id="rId52"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hyline.com/" TargetMode="External"/><Relationship Id="rId22" Type="http://schemas.openxmlformats.org/officeDocument/2006/relationships/image" Target="media/image7.png"/><Relationship Id="rId27" Type="http://schemas.openxmlformats.org/officeDocument/2006/relationships/diagramColors" Target="diagrams/colors1.xml"/><Relationship Id="rId30" Type="http://schemas.openxmlformats.org/officeDocument/2006/relationships/diagramData" Target="diagrams/data2.xml"/><Relationship Id="rId35" Type="http://schemas.openxmlformats.org/officeDocument/2006/relationships/image" Target="media/image10.png"/><Relationship Id="rId43" Type="http://schemas.openxmlformats.org/officeDocument/2006/relationships/diagramColors" Target="diagrams/colors3.xml"/><Relationship Id="rId48" Type="http://schemas.openxmlformats.org/officeDocument/2006/relationships/diagramColors" Target="diagrams/colors4.xml"/><Relationship Id="rId8" Type="http://schemas.openxmlformats.org/officeDocument/2006/relationships/settings" Target="settings.xml"/><Relationship Id="rId51" Type="http://schemas.openxmlformats.org/officeDocument/2006/relationships/header" Target="header3.xml"/><Relationship Id="rId3" Type="http://schemas.openxmlformats.org/officeDocument/2006/relationships/customXml" Target="../customXml/item3.xml"/><Relationship Id="rId12" Type="http://schemas.openxmlformats.org/officeDocument/2006/relationships/hyperlink" Target="http://www.aviagen.com/" TargetMode="External"/><Relationship Id="rId17" Type="http://schemas.openxmlformats.org/officeDocument/2006/relationships/header" Target="header1.xml"/><Relationship Id="rId25" Type="http://schemas.openxmlformats.org/officeDocument/2006/relationships/diagramLayout" Target="diagrams/layout1.xml"/><Relationship Id="rId33" Type="http://schemas.openxmlformats.org/officeDocument/2006/relationships/diagramColors" Target="diagrams/colors2.xml"/><Relationship Id="rId38" Type="http://schemas.openxmlformats.org/officeDocument/2006/relationships/image" Target="media/image13.png"/><Relationship Id="rId46" Type="http://schemas.openxmlformats.org/officeDocument/2006/relationships/diagramLayout" Target="diagrams/layout4.xml"/><Relationship Id="rId20" Type="http://schemas.openxmlformats.org/officeDocument/2006/relationships/image" Target="media/image5.jpeg"/><Relationship Id="rId41" Type="http://schemas.openxmlformats.org/officeDocument/2006/relationships/diagramLayout" Target="diagrams/layout3.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yperlink" Target="https://ffa.box.com/s/vc3pmynyywy3h4mdg42dy0njyf3z4lq9" TargetMode="External"/><Relationship Id="rId23" Type="http://schemas.openxmlformats.org/officeDocument/2006/relationships/image" Target="media/image8.png"/><Relationship Id="rId28" Type="http://schemas.microsoft.com/office/2007/relationships/diagramDrawing" Target="diagrams/drawing1.xml"/><Relationship Id="rId36" Type="http://schemas.openxmlformats.org/officeDocument/2006/relationships/image" Target="media/image11.png"/><Relationship Id="rId49" Type="http://schemas.microsoft.com/office/2007/relationships/diagramDrawing" Target="diagrams/drawing4.xml"/></Relationships>
</file>

<file path=word/_rels/footer1.xml.rels><?xml version="1.0" encoding="UTF-8" standalone="yes"?>
<Relationships xmlns="http://schemas.openxmlformats.org/package/2006/relationships"><Relationship Id="rId1" Type="http://schemas.openxmlformats.org/officeDocument/2006/relationships/image" Target="media/image1.emf"/></Relationships>
</file>

<file path=word/_rels/footer2.xml.rels><?xml version="1.0" encoding="UTF-8" standalone="yes"?>
<Relationships xmlns="http://schemas.openxmlformats.org/package/2006/relationships"><Relationship Id="rId1" Type="http://schemas.openxmlformats.org/officeDocument/2006/relationships/image" Target="media/image1.emf"/></Relationships>
</file>

<file path=word/_rels/header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image" Target="media/image2.jp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23AE6F8C-7E0E-3A4E-8FC1-CB67633771C2}" type="doc">
      <dgm:prSet loTypeId="urn:microsoft.com/office/officeart/2005/8/layout/radial1" loCatId="" qsTypeId="urn:microsoft.com/office/officeart/2005/8/quickstyle/simple4" qsCatId="simple" csTypeId="urn:microsoft.com/office/officeart/2005/8/colors/accent1_2" csCatId="accent1" phldr="1"/>
      <dgm:spPr/>
      <dgm:t>
        <a:bodyPr/>
        <a:lstStyle/>
        <a:p>
          <a:endParaRPr lang="en-US"/>
        </a:p>
      </dgm:t>
    </dgm:pt>
    <dgm:pt modelId="{97CF2610-8C86-274E-97E0-3456AA8E5757}">
      <dgm:prSet phldrT="[Text]"/>
      <dgm:spPr/>
      <dgm:t>
        <a:bodyPr/>
        <a:lstStyle/>
        <a:p>
          <a:r>
            <a:rPr lang="en-US"/>
            <a:t>Egg Production</a:t>
          </a:r>
        </a:p>
      </dgm:t>
    </dgm:pt>
    <dgm:pt modelId="{0C2E4608-E98A-964D-928F-85FB707F7B35}" type="parTrans" cxnId="{41DFD1A4-D6FD-E344-B1DE-C2C2FE307959}">
      <dgm:prSet/>
      <dgm:spPr/>
      <dgm:t>
        <a:bodyPr/>
        <a:lstStyle/>
        <a:p>
          <a:endParaRPr lang="en-US"/>
        </a:p>
      </dgm:t>
    </dgm:pt>
    <dgm:pt modelId="{CF5C49DB-AA0D-5149-B477-6732989A34E1}" type="sibTrans" cxnId="{41DFD1A4-D6FD-E344-B1DE-C2C2FE307959}">
      <dgm:prSet/>
      <dgm:spPr/>
      <dgm:t>
        <a:bodyPr/>
        <a:lstStyle/>
        <a:p>
          <a:endParaRPr lang="en-US"/>
        </a:p>
      </dgm:t>
    </dgm:pt>
    <dgm:pt modelId="{D23CDBD4-5939-8442-B68F-85E4043DAC24}">
      <dgm:prSet phldrT="[Text]"/>
      <dgm:spPr/>
      <dgm:t>
        <a:bodyPr/>
        <a:lstStyle/>
        <a:p>
          <a:r>
            <a:rPr lang="en-US"/>
            <a:t>Clutch</a:t>
          </a:r>
        </a:p>
      </dgm:t>
    </dgm:pt>
    <dgm:pt modelId="{3902E288-DBF1-4842-99BB-9DB6A2BE6FDF}" type="parTrans" cxnId="{3D9B57D6-5176-FB4D-8076-D3E0D65ECC55}">
      <dgm:prSet/>
      <dgm:spPr/>
      <dgm:t>
        <a:bodyPr/>
        <a:lstStyle/>
        <a:p>
          <a:endParaRPr lang="en-US"/>
        </a:p>
      </dgm:t>
    </dgm:pt>
    <dgm:pt modelId="{4495E4AF-75CB-FC47-BD18-6C01F1FD3191}" type="sibTrans" cxnId="{3D9B57D6-5176-FB4D-8076-D3E0D65ECC55}">
      <dgm:prSet/>
      <dgm:spPr/>
      <dgm:t>
        <a:bodyPr/>
        <a:lstStyle/>
        <a:p>
          <a:endParaRPr lang="en-US"/>
        </a:p>
      </dgm:t>
    </dgm:pt>
    <dgm:pt modelId="{1740713F-7486-FB46-AAE0-813ED9963D96}">
      <dgm:prSet phldrT="[Text]"/>
      <dgm:spPr/>
      <dgm:t>
        <a:bodyPr/>
        <a:lstStyle/>
        <a:p>
          <a:r>
            <a:rPr lang="en-US"/>
            <a:t>Clutch Length</a:t>
          </a:r>
        </a:p>
      </dgm:t>
    </dgm:pt>
    <dgm:pt modelId="{96152465-8574-314B-A256-6A0FB4E5A8B0}" type="parTrans" cxnId="{BC42DEBE-18CD-9F4C-8199-B95C92FD4418}">
      <dgm:prSet/>
      <dgm:spPr/>
      <dgm:t>
        <a:bodyPr/>
        <a:lstStyle/>
        <a:p>
          <a:endParaRPr lang="en-US"/>
        </a:p>
      </dgm:t>
    </dgm:pt>
    <dgm:pt modelId="{9945F524-6A17-DF4F-9AA1-309B8D651B57}" type="sibTrans" cxnId="{BC42DEBE-18CD-9F4C-8199-B95C92FD4418}">
      <dgm:prSet/>
      <dgm:spPr/>
      <dgm:t>
        <a:bodyPr/>
        <a:lstStyle/>
        <a:p>
          <a:endParaRPr lang="en-US"/>
        </a:p>
      </dgm:t>
    </dgm:pt>
    <dgm:pt modelId="{101A0151-4606-7244-9020-BBFBAEC3C2D2}">
      <dgm:prSet phldrT="[Text]"/>
      <dgm:spPr/>
      <dgm:t>
        <a:bodyPr/>
        <a:lstStyle/>
        <a:p>
          <a:r>
            <a:rPr lang="en-US"/>
            <a:t>Shell Quality</a:t>
          </a:r>
        </a:p>
      </dgm:t>
    </dgm:pt>
    <dgm:pt modelId="{BD2333ED-73B2-CB4D-A866-807A0722D9C7}" type="parTrans" cxnId="{951A687B-5F80-8943-ABE4-5BA9D75BDE20}">
      <dgm:prSet/>
      <dgm:spPr/>
      <dgm:t>
        <a:bodyPr/>
        <a:lstStyle/>
        <a:p>
          <a:endParaRPr lang="en-US"/>
        </a:p>
      </dgm:t>
    </dgm:pt>
    <dgm:pt modelId="{D839FFFF-D68C-EB46-82AC-3BE197BE1592}" type="sibTrans" cxnId="{951A687B-5F80-8943-ABE4-5BA9D75BDE20}">
      <dgm:prSet/>
      <dgm:spPr/>
      <dgm:t>
        <a:bodyPr/>
        <a:lstStyle/>
        <a:p>
          <a:endParaRPr lang="en-US"/>
        </a:p>
      </dgm:t>
    </dgm:pt>
    <dgm:pt modelId="{80F39373-AB7F-2F47-8F02-6A5012FBA474}">
      <dgm:prSet phldrT="[Text]"/>
      <dgm:spPr/>
      <dgm:t>
        <a:bodyPr/>
        <a:lstStyle/>
        <a:p>
          <a:r>
            <a:rPr lang="en-US"/>
            <a:t>Sexual Maturity</a:t>
          </a:r>
        </a:p>
      </dgm:t>
    </dgm:pt>
    <dgm:pt modelId="{6A26C880-EEA4-6543-8F52-51735709AFD1}" type="parTrans" cxnId="{456B64C7-8FD4-9242-AEAC-DF90C51C9C26}">
      <dgm:prSet/>
      <dgm:spPr/>
      <dgm:t>
        <a:bodyPr/>
        <a:lstStyle/>
        <a:p>
          <a:endParaRPr lang="en-US"/>
        </a:p>
      </dgm:t>
    </dgm:pt>
    <dgm:pt modelId="{9A5E2640-790D-3C4C-8E6D-6766523239A9}" type="sibTrans" cxnId="{456B64C7-8FD4-9242-AEAC-DF90C51C9C26}">
      <dgm:prSet/>
      <dgm:spPr/>
      <dgm:t>
        <a:bodyPr/>
        <a:lstStyle/>
        <a:p>
          <a:endParaRPr lang="en-US"/>
        </a:p>
      </dgm:t>
    </dgm:pt>
    <dgm:pt modelId="{FF471528-4115-EB4E-8C8D-1A43EFBF60EF}">
      <dgm:prSet phldrT="[Text]"/>
      <dgm:spPr/>
      <dgm:t>
        <a:bodyPr/>
        <a:lstStyle/>
        <a:p>
          <a:r>
            <a:rPr lang="en-US"/>
            <a:t>Size of Egg</a:t>
          </a:r>
        </a:p>
      </dgm:t>
    </dgm:pt>
    <dgm:pt modelId="{2918FEAE-BE60-A741-9F8D-7AB1BBFFF14B}" type="parTrans" cxnId="{AD8369D1-6D89-464B-AC65-F0ACEB2745AA}">
      <dgm:prSet/>
      <dgm:spPr/>
      <dgm:t>
        <a:bodyPr/>
        <a:lstStyle/>
        <a:p>
          <a:endParaRPr lang="en-US"/>
        </a:p>
      </dgm:t>
    </dgm:pt>
    <dgm:pt modelId="{C226D3D6-073B-914C-BD26-9EFC335E9F39}" type="sibTrans" cxnId="{AD8369D1-6D89-464B-AC65-F0ACEB2745AA}">
      <dgm:prSet/>
      <dgm:spPr/>
      <dgm:t>
        <a:bodyPr/>
        <a:lstStyle/>
        <a:p>
          <a:endParaRPr lang="en-US"/>
        </a:p>
      </dgm:t>
    </dgm:pt>
    <dgm:pt modelId="{22E6B169-48E5-4841-A121-249BADA1BA7A}">
      <dgm:prSet phldrT="[Text]"/>
      <dgm:spPr/>
      <dgm:t>
        <a:bodyPr/>
        <a:lstStyle/>
        <a:p>
          <a:r>
            <a:rPr lang="en-US"/>
            <a:t>Size of Hen</a:t>
          </a:r>
        </a:p>
      </dgm:t>
    </dgm:pt>
    <dgm:pt modelId="{E60D854C-B013-304C-8AF5-BF9FAC4E01F3}" type="parTrans" cxnId="{8829D187-1020-694F-B1A3-16D33DA2426E}">
      <dgm:prSet/>
      <dgm:spPr/>
      <dgm:t>
        <a:bodyPr/>
        <a:lstStyle/>
        <a:p>
          <a:endParaRPr lang="en-US"/>
        </a:p>
      </dgm:t>
    </dgm:pt>
    <dgm:pt modelId="{D8C41917-C3BE-A242-BD9A-6CF57CE432D4}" type="sibTrans" cxnId="{8829D187-1020-694F-B1A3-16D33DA2426E}">
      <dgm:prSet/>
      <dgm:spPr/>
      <dgm:t>
        <a:bodyPr/>
        <a:lstStyle/>
        <a:p>
          <a:endParaRPr lang="en-US"/>
        </a:p>
      </dgm:t>
    </dgm:pt>
    <dgm:pt modelId="{CA8BDF01-F871-AE4A-9550-53A86EEE14D0}" type="pres">
      <dgm:prSet presAssocID="{23AE6F8C-7E0E-3A4E-8FC1-CB67633771C2}" presName="cycle" presStyleCnt="0">
        <dgm:presLayoutVars>
          <dgm:chMax val="1"/>
          <dgm:dir/>
          <dgm:animLvl val="ctr"/>
          <dgm:resizeHandles val="exact"/>
        </dgm:presLayoutVars>
      </dgm:prSet>
      <dgm:spPr/>
    </dgm:pt>
    <dgm:pt modelId="{3F33DFF2-7BC4-3143-878F-DF69F30AD53B}" type="pres">
      <dgm:prSet presAssocID="{97CF2610-8C86-274E-97E0-3456AA8E5757}" presName="centerShape" presStyleLbl="node0" presStyleIdx="0" presStyleCnt="1"/>
      <dgm:spPr/>
    </dgm:pt>
    <dgm:pt modelId="{ADDD0EC4-3A1E-C14E-93EE-0287660D3474}" type="pres">
      <dgm:prSet presAssocID="{3902E288-DBF1-4842-99BB-9DB6A2BE6FDF}" presName="Name9" presStyleLbl="parChTrans1D2" presStyleIdx="0" presStyleCnt="6"/>
      <dgm:spPr/>
    </dgm:pt>
    <dgm:pt modelId="{1D14DA1B-1DBE-014E-8281-58B982320262}" type="pres">
      <dgm:prSet presAssocID="{3902E288-DBF1-4842-99BB-9DB6A2BE6FDF}" presName="connTx" presStyleLbl="parChTrans1D2" presStyleIdx="0" presStyleCnt="6"/>
      <dgm:spPr/>
    </dgm:pt>
    <dgm:pt modelId="{23390C1C-F8C9-BA4B-97AC-B0D6AFD7246D}" type="pres">
      <dgm:prSet presAssocID="{D23CDBD4-5939-8442-B68F-85E4043DAC24}" presName="node" presStyleLbl="node1" presStyleIdx="0" presStyleCnt="6" custScaleX="54573" custScaleY="50739">
        <dgm:presLayoutVars>
          <dgm:bulletEnabled val="1"/>
        </dgm:presLayoutVars>
      </dgm:prSet>
      <dgm:spPr/>
    </dgm:pt>
    <dgm:pt modelId="{F7FA96F2-D787-6045-B258-EC8DEB2F8366}" type="pres">
      <dgm:prSet presAssocID="{96152465-8574-314B-A256-6A0FB4E5A8B0}" presName="Name9" presStyleLbl="parChTrans1D2" presStyleIdx="1" presStyleCnt="6"/>
      <dgm:spPr/>
    </dgm:pt>
    <dgm:pt modelId="{8F945F5D-21F3-8E4B-9E4E-888916D1AF0D}" type="pres">
      <dgm:prSet presAssocID="{96152465-8574-314B-A256-6A0FB4E5A8B0}" presName="connTx" presStyleLbl="parChTrans1D2" presStyleIdx="1" presStyleCnt="6"/>
      <dgm:spPr/>
    </dgm:pt>
    <dgm:pt modelId="{4103E74A-C422-6841-937A-C224810EE900}" type="pres">
      <dgm:prSet presAssocID="{1740713F-7486-FB46-AAE0-813ED9963D96}" presName="node" presStyleLbl="node1" presStyleIdx="1" presStyleCnt="6" custScaleX="63674" custScaleY="56978" custRadScaleRad="103554" custRadScaleInc="2573">
        <dgm:presLayoutVars>
          <dgm:bulletEnabled val="1"/>
        </dgm:presLayoutVars>
      </dgm:prSet>
      <dgm:spPr/>
    </dgm:pt>
    <dgm:pt modelId="{053D32CA-8C60-E746-AA40-E888D37F9CC9}" type="pres">
      <dgm:prSet presAssocID="{BD2333ED-73B2-CB4D-A866-807A0722D9C7}" presName="Name9" presStyleLbl="parChTrans1D2" presStyleIdx="2" presStyleCnt="6"/>
      <dgm:spPr/>
    </dgm:pt>
    <dgm:pt modelId="{E9572C73-3F94-9148-AA10-DEB057D66182}" type="pres">
      <dgm:prSet presAssocID="{BD2333ED-73B2-CB4D-A866-807A0722D9C7}" presName="connTx" presStyleLbl="parChTrans1D2" presStyleIdx="2" presStyleCnt="6"/>
      <dgm:spPr/>
    </dgm:pt>
    <dgm:pt modelId="{7F053021-013A-1B4E-8AD0-5A16D1C742A4}" type="pres">
      <dgm:prSet presAssocID="{101A0151-4606-7244-9020-BBFBAEC3C2D2}" presName="node" presStyleLbl="node1" presStyleIdx="2" presStyleCnt="6" custScaleX="66109" custScaleY="62563">
        <dgm:presLayoutVars>
          <dgm:bulletEnabled val="1"/>
        </dgm:presLayoutVars>
      </dgm:prSet>
      <dgm:spPr/>
    </dgm:pt>
    <dgm:pt modelId="{94128EE3-453E-4F4E-8A9A-B9C318505712}" type="pres">
      <dgm:prSet presAssocID="{6A26C880-EEA4-6543-8F52-51735709AFD1}" presName="Name9" presStyleLbl="parChTrans1D2" presStyleIdx="3" presStyleCnt="6"/>
      <dgm:spPr/>
    </dgm:pt>
    <dgm:pt modelId="{3DB59EE3-5B24-2546-849B-A68C41979751}" type="pres">
      <dgm:prSet presAssocID="{6A26C880-EEA4-6543-8F52-51735709AFD1}" presName="connTx" presStyleLbl="parChTrans1D2" presStyleIdx="3" presStyleCnt="6"/>
      <dgm:spPr/>
    </dgm:pt>
    <dgm:pt modelId="{47F72131-361D-AB46-8AB0-172B831EECE4}" type="pres">
      <dgm:prSet presAssocID="{80F39373-AB7F-2F47-8F02-6A5012FBA474}" presName="node" presStyleLbl="node1" presStyleIdx="3" presStyleCnt="6" custScaleX="64994" custScaleY="65049">
        <dgm:presLayoutVars>
          <dgm:bulletEnabled val="1"/>
        </dgm:presLayoutVars>
      </dgm:prSet>
      <dgm:spPr/>
    </dgm:pt>
    <dgm:pt modelId="{C1432118-7808-7E4C-869D-C3BC3BAC0EF0}" type="pres">
      <dgm:prSet presAssocID="{2918FEAE-BE60-A741-9F8D-7AB1BBFFF14B}" presName="Name9" presStyleLbl="parChTrans1D2" presStyleIdx="4" presStyleCnt="6"/>
      <dgm:spPr/>
    </dgm:pt>
    <dgm:pt modelId="{73F8AF1E-C7EB-0940-8E4F-70006385A7FB}" type="pres">
      <dgm:prSet presAssocID="{2918FEAE-BE60-A741-9F8D-7AB1BBFFF14B}" presName="connTx" presStyleLbl="parChTrans1D2" presStyleIdx="4" presStyleCnt="6"/>
      <dgm:spPr/>
    </dgm:pt>
    <dgm:pt modelId="{9A54FB48-5E6A-3948-B94D-4C0F62349B14}" type="pres">
      <dgm:prSet presAssocID="{FF471528-4115-EB4E-8C8D-1A43EFBF60EF}" presName="node" presStyleLbl="node1" presStyleIdx="4" presStyleCnt="6" custScaleX="68352" custScaleY="65244">
        <dgm:presLayoutVars>
          <dgm:bulletEnabled val="1"/>
        </dgm:presLayoutVars>
      </dgm:prSet>
      <dgm:spPr/>
    </dgm:pt>
    <dgm:pt modelId="{2DE1379C-BB93-3241-9A7D-0F5EE3B2AA4D}" type="pres">
      <dgm:prSet presAssocID="{E60D854C-B013-304C-8AF5-BF9FAC4E01F3}" presName="Name9" presStyleLbl="parChTrans1D2" presStyleIdx="5" presStyleCnt="6"/>
      <dgm:spPr/>
    </dgm:pt>
    <dgm:pt modelId="{15774A78-7928-8E45-B15E-031C71DC3A5E}" type="pres">
      <dgm:prSet presAssocID="{E60D854C-B013-304C-8AF5-BF9FAC4E01F3}" presName="connTx" presStyleLbl="parChTrans1D2" presStyleIdx="5" presStyleCnt="6"/>
      <dgm:spPr/>
    </dgm:pt>
    <dgm:pt modelId="{9120F08E-E3E1-7848-9187-947718891D82}" type="pres">
      <dgm:prSet presAssocID="{22E6B169-48E5-4841-A121-249BADA1BA7A}" presName="node" presStyleLbl="node1" presStyleIdx="5" presStyleCnt="6" custScaleX="57303" custScaleY="53963">
        <dgm:presLayoutVars>
          <dgm:bulletEnabled val="1"/>
        </dgm:presLayoutVars>
      </dgm:prSet>
      <dgm:spPr/>
    </dgm:pt>
  </dgm:ptLst>
  <dgm:cxnLst>
    <dgm:cxn modelId="{AD92CD05-D180-6D40-BBA5-F913BC844F34}" type="presOf" srcId="{2918FEAE-BE60-A741-9F8D-7AB1BBFFF14B}" destId="{C1432118-7808-7E4C-869D-C3BC3BAC0EF0}" srcOrd="0" destOrd="0" presId="urn:microsoft.com/office/officeart/2005/8/layout/radial1"/>
    <dgm:cxn modelId="{1A6DA719-C24A-CF40-AE83-51553B0A64AF}" type="presOf" srcId="{101A0151-4606-7244-9020-BBFBAEC3C2D2}" destId="{7F053021-013A-1B4E-8AD0-5A16D1C742A4}" srcOrd="0" destOrd="0" presId="urn:microsoft.com/office/officeart/2005/8/layout/radial1"/>
    <dgm:cxn modelId="{24953A1D-0DF3-7F47-9418-B1AB177F6C4B}" type="presOf" srcId="{1740713F-7486-FB46-AAE0-813ED9963D96}" destId="{4103E74A-C422-6841-937A-C224810EE900}" srcOrd="0" destOrd="0" presId="urn:microsoft.com/office/officeart/2005/8/layout/radial1"/>
    <dgm:cxn modelId="{45DF6225-4486-2F44-9F9B-EE82C6273CBA}" type="presOf" srcId="{2918FEAE-BE60-A741-9F8D-7AB1BBFFF14B}" destId="{73F8AF1E-C7EB-0940-8E4F-70006385A7FB}" srcOrd="1" destOrd="0" presId="urn:microsoft.com/office/officeart/2005/8/layout/radial1"/>
    <dgm:cxn modelId="{27E66627-31B0-3D47-AA55-200092F6FF6E}" type="presOf" srcId="{3902E288-DBF1-4842-99BB-9DB6A2BE6FDF}" destId="{1D14DA1B-1DBE-014E-8281-58B982320262}" srcOrd="1" destOrd="0" presId="urn:microsoft.com/office/officeart/2005/8/layout/radial1"/>
    <dgm:cxn modelId="{20C85241-2AB0-2B4B-B093-DFCD7271FC2D}" type="presOf" srcId="{23AE6F8C-7E0E-3A4E-8FC1-CB67633771C2}" destId="{CA8BDF01-F871-AE4A-9550-53A86EEE14D0}" srcOrd="0" destOrd="0" presId="urn:microsoft.com/office/officeart/2005/8/layout/radial1"/>
    <dgm:cxn modelId="{2D4E2B63-17E7-F64E-AB49-48D30DF4B79F}" type="presOf" srcId="{BD2333ED-73B2-CB4D-A866-807A0722D9C7}" destId="{E9572C73-3F94-9148-AA10-DEB057D66182}" srcOrd="1" destOrd="0" presId="urn:microsoft.com/office/officeart/2005/8/layout/radial1"/>
    <dgm:cxn modelId="{1C2A726F-92B6-8E44-8F86-3E82DFE0E66B}" type="presOf" srcId="{6A26C880-EEA4-6543-8F52-51735709AFD1}" destId="{3DB59EE3-5B24-2546-849B-A68C41979751}" srcOrd="1" destOrd="0" presId="urn:microsoft.com/office/officeart/2005/8/layout/radial1"/>
    <dgm:cxn modelId="{951A687B-5F80-8943-ABE4-5BA9D75BDE20}" srcId="{97CF2610-8C86-274E-97E0-3456AA8E5757}" destId="{101A0151-4606-7244-9020-BBFBAEC3C2D2}" srcOrd="2" destOrd="0" parTransId="{BD2333ED-73B2-CB4D-A866-807A0722D9C7}" sibTransId="{D839FFFF-D68C-EB46-82AC-3BE197BE1592}"/>
    <dgm:cxn modelId="{C6C86F80-5F21-F74E-86BA-D9F997C43A74}" type="presOf" srcId="{6A26C880-EEA4-6543-8F52-51735709AFD1}" destId="{94128EE3-453E-4F4E-8A9A-B9C318505712}" srcOrd="0" destOrd="0" presId="urn:microsoft.com/office/officeart/2005/8/layout/radial1"/>
    <dgm:cxn modelId="{8829D187-1020-694F-B1A3-16D33DA2426E}" srcId="{97CF2610-8C86-274E-97E0-3456AA8E5757}" destId="{22E6B169-48E5-4841-A121-249BADA1BA7A}" srcOrd="5" destOrd="0" parTransId="{E60D854C-B013-304C-8AF5-BF9FAC4E01F3}" sibTransId="{D8C41917-C3BE-A242-BD9A-6CF57CE432D4}"/>
    <dgm:cxn modelId="{2A04B48B-2CD5-374F-9168-7DE2A1817954}" type="presOf" srcId="{80F39373-AB7F-2F47-8F02-6A5012FBA474}" destId="{47F72131-361D-AB46-8AB0-172B831EECE4}" srcOrd="0" destOrd="0" presId="urn:microsoft.com/office/officeart/2005/8/layout/radial1"/>
    <dgm:cxn modelId="{D6E25598-2AFC-1B4F-AE73-F6F7B956F048}" type="presOf" srcId="{BD2333ED-73B2-CB4D-A866-807A0722D9C7}" destId="{053D32CA-8C60-E746-AA40-E888D37F9CC9}" srcOrd="0" destOrd="0" presId="urn:microsoft.com/office/officeart/2005/8/layout/radial1"/>
    <dgm:cxn modelId="{E7D3A199-67CE-E944-97B2-0BAAE45A07E5}" type="presOf" srcId="{D23CDBD4-5939-8442-B68F-85E4043DAC24}" destId="{23390C1C-F8C9-BA4B-97AC-B0D6AFD7246D}" srcOrd="0" destOrd="0" presId="urn:microsoft.com/office/officeart/2005/8/layout/radial1"/>
    <dgm:cxn modelId="{41DFD1A4-D6FD-E344-B1DE-C2C2FE307959}" srcId="{23AE6F8C-7E0E-3A4E-8FC1-CB67633771C2}" destId="{97CF2610-8C86-274E-97E0-3456AA8E5757}" srcOrd="0" destOrd="0" parTransId="{0C2E4608-E98A-964D-928F-85FB707F7B35}" sibTransId="{CF5C49DB-AA0D-5149-B477-6732989A34E1}"/>
    <dgm:cxn modelId="{259833AC-9573-C140-8782-8F29957CD10F}" type="presOf" srcId="{96152465-8574-314B-A256-6A0FB4E5A8B0}" destId="{F7FA96F2-D787-6045-B258-EC8DEB2F8366}" srcOrd="0" destOrd="0" presId="urn:microsoft.com/office/officeart/2005/8/layout/radial1"/>
    <dgm:cxn modelId="{FBCFD5B7-36AF-E448-A79C-BEFF70368E32}" type="presOf" srcId="{3902E288-DBF1-4842-99BB-9DB6A2BE6FDF}" destId="{ADDD0EC4-3A1E-C14E-93EE-0287660D3474}" srcOrd="0" destOrd="0" presId="urn:microsoft.com/office/officeart/2005/8/layout/radial1"/>
    <dgm:cxn modelId="{88B32CB9-A1C8-5F4B-92D0-61C87D28AA02}" type="presOf" srcId="{22E6B169-48E5-4841-A121-249BADA1BA7A}" destId="{9120F08E-E3E1-7848-9187-947718891D82}" srcOrd="0" destOrd="0" presId="urn:microsoft.com/office/officeart/2005/8/layout/radial1"/>
    <dgm:cxn modelId="{40C851BD-3C9D-A647-86DA-A3E681E5E140}" type="presOf" srcId="{E60D854C-B013-304C-8AF5-BF9FAC4E01F3}" destId="{2DE1379C-BB93-3241-9A7D-0F5EE3B2AA4D}" srcOrd="0" destOrd="0" presId="urn:microsoft.com/office/officeart/2005/8/layout/radial1"/>
    <dgm:cxn modelId="{BC42DEBE-18CD-9F4C-8199-B95C92FD4418}" srcId="{97CF2610-8C86-274E-97E0-3456AA8E5757}" destId="{1740713F-7486-FB46-AAE0-813ED9963D96}" srcOrd="1" destOrd="0" parTransId="{96152465-8574-314B-A256-6A0FB4E5A8B0}" sibTransId="{9945F524-6A17-DF4F-9AA1-309B8D651B57}"/>
    <dgm:cxn modelId="{456B64C7-8FD4-9242-AEAC-DF90C51C9C26}" srcId="{97CF2610-8C86-274E-97E0-3456AA8E5757}" destId="{80F39373-AB7F-2F47-8F02-6A5012FBA474}" srcOrd="3" destOrd="0" parTransId="{6A26C880-EEA4-6543-8F52-51735709AFD1}" sibTransId="{9A5E2640-790D-3C4C-8E6D-6766523239A9}"/>
    <dgm:cxn modelId="{AF4341C8-7575-F24B-B40B-658352AFAECE}" type="presOf" srcId="{96152465-8574-314B-A256-6A0FB4E5A8B0}" destId="{8F945F5D-21F3-8E4B-9E4E-888916D1AF0D}" srcOrd="1" destOrd="0" presId="urn:microsoft.com/office/officeart/2005/8/layout/radial1"/>
    <dgm:cxn modelId="{28B544CE-ED2C-4947-BF5C-8B6B9EE64951}" type="presOf" srcId="{E60D854C-B013-304C-8AF5-BF9FAC4E01F3}" destId="{15774A78-7928-8E45-B15E-031C71DC3A5E}" srcOrd="1" destOrd="0" presId="urn:microsoft.com/office/officeart/2005/8/layout/radial1"/>
    <dgm:cxn modelId="{AD8369D1-6D89-464B-AC65-F0ACEB2745AA}" srcId="{97CF2610-8C86-274E-97E0-3456AA8E5757}" destId="{FF471528-4115-EB4E-8C8D-1A43EFBF60EF}" srcOrd="4" destOrd="0" parTransId="{2918FEAE-BE60-A741-9F8D-7AB1BBFFF14B}" sibTransId="{C226D3D6-073B-914C-BD26-9EFC335E9F39}"/>
    <dgm:cxn modelId="{3D9B57D6-5176-FB4D-8076-D3E0D65ECC55}" srcId="{97CF2610-8C86-274E-97E0-3456AA8E5757}" destId="{D23CDBD4-5939-8442-B68F-85E4043DAC24}" srcOrd="0" destOrd="0" parTransId="{3902E288-DBF1-4842-99BB-9DB6A2BE6FDF}" sibTransId="{4495E4AF-75CB-FC47-BD18-6C01F1FD3191}"/>
    <dgm:cxn modelId="{5A4DDFDC-64B7-1347-B2ED-ADB0678BD71B}" type="presOf" srcId="{97CF2610-8C86-274E-97E0-3456AA8E5757}" destId="{3F33DFF2-7BC4-3143-878F-DF69F30AD53B}" srcOrd="0" destOrd="0" presId="urn:microsoft.com/office/officeart/2005/8/layout/radial1"/>
    <dgm:cxn modelId="{8D5B96F2-1983-4248-B9AC-3E5DB3A8E64F}" type="presOf" srcId="{FF471528-4115-EB4E-8C8D-1A43EFBF60EF}" destId="{9A54FB48-5E6A-3948-B94D-4C0F62349B14}" srcOrd="0" destOrd="0" presId="urn:microsoft.com/office/officeart/2005/8/layout/radial1"/>
    <dgm:cxn modelId="{AA14D758-747C-484E-8DAD-FA2C3473E6CD}" type="presParOf" srcId="{CA8BDF01-F871-AE4A-9550-53A86EEE14D0}" destId="{3F33DFF2-7BC4-3143-878F-DF69F30AD53B}" srcOrd="0" destOrd="0" presId="urn:microsoft.com/office/officeart/2005/8/layout/radial1"/>
    <dgm:cxn modelId="{E4277A68-5F02-974B-B612-E187BA4C4693}" type="presParOf" srcId="{CA8BDF01-F871-AE4A-9550-53A86EEE14D0}" destId="{ADDD0EC4-3A1E-C14E-93EE-0287660D3474}" srcOrd="1" destOrd="0" presId="urn:microsoft.com/office/officeart/2005/8/layout/radial1"/>
    <dgm:cxn modelId="{F0A9063D-344F-B441-8203-AD2CACFE734E}" type="presParOf" srcId="{ADDD0EC4-3A1E-C14E-93EE-0287660D3474}" destId="{1D14DA1B-1DBE-014E-8281-58B982320262}" srcOrd="0" destOrd="0" presId="urn:microsoft.com/office/officeart/2005/8/layout/radial1"/>
    <dgm:cxn modelId="{E230726D-6DE6-8D40-B72A-C24BCFA082A0}" type="presParOf" srcId="{CA8BDF01-F871-AE4A-9550-53A86EEE14D0}" destId="{23390C1C-F8C9-BA4B-97AC-B0D6AFD7246D}" srcOrd="2" destOrd="0" presId="urn:microsoft.com/office/officeart/2005/8/layout/radial1"/>
    <dgm:cxn modelId="{4BC1A176-0C1B-584E-AD2E-D80D1EDA8168}" type="presParOf" srcId="{CA8BDF01-F871-AE4A-9550-53A86EEE14D0}" destId="{F7FA96F2-D787-6045-B258-EC8DEB2F8366}" srcOrd="3" destOrd="0" presId="urn:microsoft.com/office/officeart/2005/8/layout/radial1"/>
    <dgm:cxn modelId="{185DB5E8-580F-6549-A4B0-C5F219E829B8}" type="presParOf" srcId="{F7FA96F2-D787-6045-B258-EC8DEB2F8366}" destId="{8F945F5D-21F3-8E4B-9E4E-888916D1AF0D}" srcOrd="0" destOrd="0" presId="urn:microsoft.com/office/officeart/2005/8/layout/radial1"/>
    <dgm:cxn modelId="{E9490409-C446-0E40-9BCB-0A4FFEDAA354}" type="presParOf" srcId="{CA8BDF01-F871-AE4A-9550-53A86EEE14D0}" destId="{4103E74A-C422-6841-937A-C224810EE900}" srcOrd="4" destOrd="0" presId="urn:microsoft.com/office/officeart/2005/8/layout/radial1"/>
    <dgm:cxn modelId="{C87A90CA-FB04-814A-B671-3774E8AF5FA7}" type="presParOf" srcId="{CA8BDF01-F871-AE4A-9550-53A86EEE14D0}" destId="{053D32CA-8C60-E746-AA40-E888D37F9CC9}" srcOrd="5" destOrd="0" presId="urn:microsoft.com/office/officeart/2005/8/layout/radial1"/>
    <dgm:cxn modelId="{3738B581-5A37-8E4E-84C7-E83551FD542B}" type="presParOf" srcId="{053D32CA-8C60-E746-AA40-E888D37F9CC9}" destId="{E9572C73-3F94-9148-AA10-DEB057D66182}" srcOrd="0" destOrd="0" presId="urn:microsoft.com/office/officeart/2005/8/layout/radial1"/>
    <dgm:cxn modelId="{7268940F-A4FC-554B-96A8-2AE84267A545}" type="presParOf" srcId="{CA8BDF01-F871-AE4A-9550-53A86EEE14D0}" destId="{7F053021-013A-1B4E-8AD0-5A16D1C742A4}" srcOrd="6" destOrd="0" presId="urn:microsoft.com/office/officeart/2005/8/layout/radial1"/>
    <dgm:cxn modelId="{22D1FF93-C95F-7843-9801-EE1050B2A2E3}" type="presParOf" srcId="{CA8BDF01-F871-AE4A-9550-53A86EEE14D0}" destId="{94128EE3-453E-4F4E-8A9A-B9C318505712}" srcOrd="7" destOrd="0" presId="urn:microsoft.com/office/officeart/2005/8/layout/radial1"/>
    <dgm:cxn modelId="{32B92666-7459-E940-8AA8-357D20124261}" type="presParOf" srcId="{94128EE3-453E-4F4E-8A9A-B9C318505712}" destId="{3DB59EE3-5B24-2546-849B-A68C41979751}" srcOrd="0" destOrd="0" presId="urn:microsoft.com/office/officeart/2005/8/layout/radial1"/>
    <dgm:cxn modelId="{B6D084D6-A519-004E-8883-595EDC1B8A08}" type="presParOf" srcId="{CA8BDF01-F871-AE4A-9550-53A86EEE14D0}" destId="{47F72131-361D-AB46-8AB0-172B831EECE4}" srcOrd="8" destOrd="0" presId="urn:microsoft.com/office/officeart/2005/8/layout/radial1"/>
    <dgm:cxn modelId="{CF04D47B-BAF7-DD49-B73A-F85BC01A7F80}" type="presParOf" srcId="{CA8BDF01-F871-AE4A-9550-53A86EEE14D0}" destId="{C1432118-7808-7E4C-869D-C3BC3BAC0EF0}" srcOrd="9" destOrd="0" presId="urn:microsoft.com/office/officeart/2005/8/layout/radial1"/>
    <dgm:cxn modelId="{730001D0-36B5-054B-9FF7-88660289F898}" type="presParOf" srcId="{C1432118-7808-7E4C-869D-C3BC3BAC0EF0}" destId="{73F8AF1E-C7EB-0940-8E4F-70006385A7FB}" srcOrd="0" destOrd="0" presId="urn:microsoft.com/office/officeart/2005/8/layout/radial1"/>
    <dgm:cxn modelId="{6FD95E47-E9AC-3E4C-B2F2-5F40897A0CD0}" type="presParOf" srcId="{CA8BDF01-F871-AE4A-9550-53A86EEE14D0}" destId="{9A54FB48-5E6A-3948-B94D-4C0F62349B14}" srcOrd="10" destOrd="0" presId="urn:microsoft.com/office/officeart/2005/8/layout/radial1"/>
    <dgm:cxn modelId="{6015FFD5-AA4E-AA4F-93A2-3E1877411641}" type="presParOf" srcId="{CA8BDF01-F871-AE4A-9550-53A86EEE14D0}" destId="{2DE1379C-BB93-3241-9A7D-0F5EE3B2AA4D}" srcOrd="11" destOrd="0" presId="urn:microsoft.com/office/officeart/2005/8/layout/radial1"/>
    <dgm:cxn modelId="{7F22E4D2-4EC6-5C4A-8128-57C0147277CC}" type="presParOf" srcId="{2DE1379C-BB93-3241-9A7D-0F5EE3B2AA4D}" destId="{15774A78-7928-8E45-B15E-031C71DC3A5E}" srcOrd="0" destOrd="0" presId="urn:microsoft.com/office/officeart/2005/8/layout/radial1"/>
    <dgm:cxn modelId="{97CDD2A9-3283-0F49-AD8A-CE67178CF5E2}" type="presParOf" srcId="{CA8BDF01-F871-AE4A-9550-53A86EEE14D0}" destId="{9120F08E-E3E1-7848-9187-947718891D82}" srcOrd="12" destOrd="0" presId="urn:microsoft.com/office/officeart/2005/8/layout/radial1"/>
  </dgm:cxnLst>
  <dgm:bg/>
  <dgm:whole/>
  <dgm:extLst>
    <a:ext uri="http://schemas.microsoft.com/office/drawing/2008/diagram">
      <dsp:dataModelExt xmlns:dsp="http://schemas.microsoft.com/office/drawing/2008/diagram" relId="rId28"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30526A3B-1114-FB49-B921-A84E55FCF9EA}" type="doc">
      <dgm:prSet loTypeId="urn:microsoft.com/office/officeart/2005/8/layout/radial1" loCatId="" qsTypeId="urn:microsoft.com/office/officeart/2005/8/quickstyle/simple4" qsCatId="simple" csTypeId="urn:microsoft.com/office/officeart/2005/8/colors/accent1_2" csCatId="accent1" phldr="1"/>
      <dgm:spPr/>
      <dgm:t>
        <a:bodyPr/>
        <a:lstStyle/>
        <a:p>
          <a:endParaRPr lang="en-US"/>
        </a:p>
      </dgm:t>
    </dgm:pt>
    <dgm:pt modelId="{3D9C3116-5E87-3A4A-839A-F8EF5F9C8FF8}">
      <dgm:prSet phldrT="[Text]"/>
      <dgm:spPr/>
      <dgm:t>
        <a:bodyPr/>
        <a:lstStyle/>
        <a:p>
          <a:r>
            <a:rPr lang="en-US"/>
            <a:t>Broilers</a:t>
          </a:r>
        </a:p>
      </dgm:t>
    </dgm:pt>
    <dgm:pt modelId="{4BE2F220-E76B-1145-85E5-BED25DFE7C3F}" type="parTrans" cxnId="{230D5B57-BC25-5F49-A52B-ED9DFC73F519}">
      <dgm:prSet/>
      <dgm:spPr/>
      <dgm:t>
        <a:bodyPr/>
        <a:lstStyle/>
        <a:p>
          <a:endParaRPr lang="en-US"/>
        </a:p>
      </dgm:t>
    </dgm:pt>
    <dgm:pt modelId="{57ECEBFA-0EA6-B049-BB5D-E22FC3845985}" type="sibTrans" cxnId="{230D5B57-BC25-5F49-A52B-ED9DFC73F519}">
      <dgm:prSet/>
      <dgm:spPr/>
      <dgm:t>
        <a:bodyPr/>
        <a:lstStyle/>
        <a:p>
          <a:endParaRPr lang="en-US"/>
        </a:p>
      </dgm:t>
    </dgm:pt>
    <dgm:pt modelId="{9B06966F-7C14-F74C-936C-66C10C5B1C3D}">
      <dgm:prSet phldrT="[Text]"/>
      <dgm:spPr/>
      <dgm:t>
        <a:bodyPr/>
        <a:lstStyle/>
        <a:p>
          <a:r>
            <a:rPr lang="en-US"/>
            <a:t>Temperament</a:t>
          </a:r>
        </a:p>
      </dgm:t>
    </dgm:pt>
    <dgm:pt modelId="{625796ED-C07E-D941-9C16-266AE8D39EFC}" type="parTrans" cxnId="{34E548B3-5207-B547-813A-B169CBEF517F}">
      <dgm:prSet/>
      <dgm:spPr/>
      <dgm:t>
        <a:bodyPr/>
        <a:lstStyle/>
        <a:p>
          <a:endParaRPr lang="en-US"/>
        </a:p>
      </dgm:t>
    </dgm:pt>
    <dgm:pt modelId="{1F598C7D-EF14-CB4D-AF46-B5AACFD899FF}" type="sibTrans" cxnId="{34E548B3-5207-B547-813A-B169CBEF517F}">
      <dgm:prSet/>
      <dgm:spPr/>
      <dgm:t>
        <a:bodyPr/>
        <a:lstStyle/>
        <a:p>
          <a:endParaRPr lang="en-US"/>
        </a:p>
      </dgm:t>
    </dgm:pt>
    <dgm:pt modelId="{8B02D12B-69F1-FA49-856C-BF62A0F7F343}">
      <dgm:prSet phldrT="[Text]"/>
      <dgm:spPr/>
      <dgm:t>
        <a:bodyPr/>
        <a:lstStyle/>
        <a:p>
          <a:r>
            <a:rPr lang="en-US"/>
            <a:t>Growth Rate</a:t>
          </a:r>
        </a:p>
      </dgm:t>
    </dgm:pt>
    <dgm:pt modelId="{A5AE933D-358E-2045-9B9B-8860E0CBEE17}" type="parTrans" cxnId="{DCC2741C-A57E-9E42-9CF1-D3080A704015}">
      <dgm:prSet/>
      <dgm:spPr/>
      <dgm:t>
        <a:bodyPr/>
        <a:lstStyle/>
        <a:p>
          <a:endParaRPr lang="en-US"/>
        </a:p>
      </dgm:t>
    </dgm:pt>
    <dgm:pt modelId="{3EE4AEB1-1E9B-4745-8615-53E877B854EE}" type="sibTrans" cxnId="{DCC2741C-A57E-9E42-9CF1-D3080A704015}">
      <dgm:prSet/>
      <dgm:spPr/>
      <dgm:t>
        <a:bodyPr/>
        <a:lstStyle/>
        <a:p>
          <a:endParaRPr lang="en-US"/>
        </a:p>
      </dgm:t>
    </dgm:pt>
    <dgm:pt modelId="{E09354FA-3D31-3A46-888A-9C21B754115F}">
      <dgm:prSet phldrT="[Text]"/>
      <dgm:spPr/>
      <dgm:t>
        <a:bodyPr/>
        <a:lstStyle/>
        <a:p>
          <a:r>
            <a:rPr lang="en-US"/>
            <a:t>Feed Conversion</a:t>
          </a:r>
        </a:p>
      </dgm:t>
    </dgm:pt>
    <dgm:pt modelId="{628556E5-3584-4945-90E9-1519BEB6E736}" type="parTrans" cxnId="{6A52A984-FCC2-104F-82AA-A5BAA45D46A6}">
      <dgm:prSet/>
      <dgm:spPr/>
      <dgm:t>
        <a:bodyPr/>
        <a:lstStyle/>
        <a:p>
          <a:endParaRPr lang="en-US"/>
        </a:p>
      </dgm:t>
    </dgm:pt>
    <dgm:pt modelId="{BF410EDB-57B4-5047-B2C1-02A46CBBE5D2}" type="sibTrans" cxnId="{6A52A984-FCC2-104F-82AA-A5BAA45D46A6}">
      <dgm:prSet/>
      <dgm:spPr/>
      <dgm:t>
        <a:bodyPr/>
        <a:lstStyle/>
        <a:p>
          <a:endParaRPr lang="en-US"/>
        </a:p>
      </dgm:t>
    </dgm:pt>
    <dgm:pt modelId="{C06B2747-3D3F-F04B-BBA3-B74AAFEC7311}">
      <dgm:prSet phldrT="[Text]"/>
      <dgm:spPr/>
      <dgm:t>
        <a:bodyPr/>
        <a:lstStyle/>
        <a:p>
          <a:r>
            <a:rPr lang="en-US"/>
            <a:t>Skeletal Development</a:t>
          </a:r>
        </a:p>
      </dgm:t>
    </dgm:pt>
    <dgm:pt modelId="{F244D0D9-D005-0948-A570-774D058ABA7C}" type="parTrans" cxnId="{4756CF2B-E2DA-2B46-BD8A-5569715AB36A}">
      <dgm:prSet/>
      <dgm:spPr/>
      <dgm:t>
        <a:bodyPr/>
        <a:lstStyle/>
        <a:p>
          <a:endParaRPr lang="en-US"/>
        </a:p>
      </dgm:t>
    </dgm:pt>
    <dgm:pt modelId="{07F2F408-8361-3D4A-A97E-8AE0FA5C1F5C}" type="sibTrans" cxnId="{4756CF2B-E2DA-2B46-BD8A-5569715AB36A}">
      <dgm:prSet/>
      <dgm:spPr/>
      <dgm:t>
        <a:bodyPr/>
        <a:lstStyle/>
        <a:p>
          <a:endParaRPr lang="en-US"/>
        </a:p>
      </dgm:t>
    </dgm:pt>
    <dgm:pt modelId="{5FBDEB90-ECB3-ED4A-AAE0-B1022D9C80FC}">
      <dgm:prSet phldrT="[Text]"/>
      <dgm:spPr/>
      <dgm:t>
        <a:bodyPr/>
        <a:lstStyle/>
        <a:p>
          <a:r>
            <a:rPr lang="en-US"/>
            <a:t>Resilience</a:t>
          </a:r>
        </a:p>
      </dgm:t>
    </dgm:pt>
    <dgm:pt modelId="{01500F1E-3A96-A748-A569-39A11C447ACF}" type="parTrans" cxnId="{83484D13-4286-2D4D-85C7-0D3431559ECC}">
      <dgm:prSet/>
      <dgm:spPr/>
      <dgm:t>
        <a:bodyPr/>
        <a:lstStyle/>
        <a:p>
          <a:endParaRPr lang="en-US"/>
        </a:p>
      </dgm:t>
    </dgm:pt>
    <dgm:pt modelId="{8A8E2B01-91EA-A34F-9F56-161C1E2CF429}" type="sibTrans" cxnId="{83484D13-4286-2D4D-85C7-0D3431559ECC}">
      <dgm:prSet/>
      <dgm:spPr/>
      <dgm:t>
        <a:bodyPr/>
        <a:lstStyle/>
        <a:p>
          <a:endParaRPr lang="en-US"/>
        </a:p>
      </dgm:t>
    </dgm:pt>
    <dgm:pt modelId="{7B6E1379-820B-6E4B-A602-CBD3B78C3201}" type="pres">
      <dgm:prSet presAssocID="{30526A3B-1114-FB49-B921-A84E55FCF9EA}" presName="cycle" presStyleCnt="0">
        <dgm:presLayoutVars>
          <dgm:chMax val="1"/>
          <dgm:dir/>
          <dgm:animLvl val="ctr"/>
          <dgm:resizeHandles val="exact"/>
        </dgm:presLayoutVars>
      </dgm:prSet>
      <dgm:spPr/>
    </dgm:pt>
    <dgm:pt modelId="{D1C4BFE7-C21D-2746-AA95-2853B9DB5C57}" type="pres">
      <dgm:prSet presAssocID="{3D9C3116-5E87-3A4A-839A-F8EF5F9C8FF8}" presName="centerShape" presStyleLbl="node0" presStyleIdx="0" presStyleCnt="1"/>
      <dgm:spPr/>
    </dgm:pt>
    <dgm:pt modelId="{3C77327B-62ED-8D45-A3FF-C25EE8A45DFC}" type="pres">
      <dgm:prSet presAssocID="{625796ED-C07E-D941-9C16-266AE8D39EFC}" presName="Name9" presStyleLbl="parChTrans1D2" presStyleIdx="0" presStyleCnt="5"/>
      <dgm:spPr/>
    </dgm:pt>
    <dgm:pt modelId="{54AFACE5-E134-AF4A-BAB4-5A1B2432F055}" type="pres">
      <dgm:prSet presAssocID="{625796ED-C07E-D941-9C16-266AE8D39EFC}" presName="connTx" presStyleLbl="parChTrans1D2" presStyleIdx="0" presStyleCnt="5"/>
      <dgm:spPr/>
    </dgm:pt>
    <dgm:pt modelId="{C1C1F177-CF1C-1844-A5C1-F027FCA53D4B}" type="pres">
      <dgm:prSet presAssocID="{9B06966F-7C14-F74C-936C-66C10C5B1C3D}" presName="node" presStyleLbl="node1" presStyleIdx="0" presStyleCnt="5" custScaleX="68121" custScaleY="69081">
        <dgm:presLayoutVars>
          <dgm:bulletEnabled val="1"/>
        </dgm:presLayoutVars>
      </dgm:prSet>
      <dgm:spPr/>
    </dgm:pt>
    <dgm:pt modelId="{CA66DA99-94F4-3A49-A113-B850490C6EAE}" type="pres">
      <dgm:prSet presAssocID="{A5AE933D-358E-2045-9B9B-8860E0CBEE17}" presName="Name9" presStyleLbl="parChTrans1D2" presStyleIdx="1" presStyleCnt="5"/>
      <dgm:spPr/>
    </dgm:pt>
    <dgm:pt modelId="{CA2B5E37-2312-8340-8D27-2D9B5D4EB4D0}" type="pres">
      <dgm:prSet presAssocID="{A5AE933D-358E-2045-9B9B-8860E0CBEE17}" presName="connTx" presStyleLbl="parChTrans1D2" presStyleIdx="1" presStyleCnt="5"/>
      <dgm:spPr/>
    </dgm:pt>
    <dgm:pt modelId="{0A5CE3FA-EEB4-3A47-B3EA-328599EC3DDE}" type="pres">
      <dgm:prSet presAssocID="{8B02D12B-69F1-FA49-856C-BF62A0F7F343}" presName="node" presStyleLbl="node1" presStyleIdx="1" presStyleCnt="5" custScaleX="58011" custScaleY="60151">
        <dgm:presLayoutVars>
          <dgm:bulletEnabled val="1"/>
        </dgm:presLayoutVars>
      </dgm:prSet>
      <dgm:spPr/>
    </dgm:pt>
    <dgm:pt modelId="{DCAC285E-DB9F-A849-A439-85FB7B465D19}" type="pres">
      <dgm:prSet presAssocID="{628556E5-3584-4945-90E9-1519BEB6E736}" presName="Name9" presStyleLbl="parChTrans1D2" presStyleIdx="2" presStyleCnt="5"/>
      <dgm:spPr/>
    </dgm:pt>
    <dgm:pt modelId="{1E432EC7-37B8-1149-95C5-E8AEB37E9328}" type="pres">
      <dgm:prSet presAssocID="{628556E5-3584-4945-90E9-1519BEB6E736}" presName="connTx" presStyleLbl="parChTrans1D2" presStyleIdx="2" presStyleCnt="5"/>
      <dgm:spPr/>
    </dgm:pt>
    <dgm:pt modelId="{282B7B11-DB0E-8149-AA47-43E5432C4537}" type="pres">
      <dgm:prSet presAssocID="{E09354FA-3D31-3A46-888A-9C21B754115F}" presName="node" presStyleLbl="node1" presStyleIdx="2" presStyleCnt="5" custScaleX="54843" custScaleY="57752">
        <dgm:presLayoutVars>
          <dgm:bulletEnabled val="1"/>
        </dgm:presLayoutVars>
      </dgm:prSet>
      <dgm:spPr/>
    </dgm:pt>
    <dgm:pt modelId="{8F484474-4631-4D44-AB8D-39D28D309542}" type="pres">
      <dgm:prSet presAssocID="{F244D0D9-D005-0948-A570-774D058ABA7C}" presName="Name9" presStyleLbl="parChTrans1D2" presStyleIdx="3" presStyleCnt="5"/>
      <dgm:spPr/>
    </dgm:pt>
    <dgm:pt modelId="{57493E85-FB8D-4448-8B2B-A1639CCB9B27}" type="pres">
      <dgm:prSet presAssocID="{F244D0D9-D005-0948-A570-774D058ABA7C}" presName="connTx" presStyleLbl="parChTrans1D2" presStyleIdx="3" presStyleCnt="5"/>
      <dgm:spPr/>
    </dgm:pt>
    <dgm:pt modelId="{69F30164-A6B1-6D4E-A4DA-FB992DD51B9A}" type="pres">
      <dgm:prSet presAssocID="{C06B2747-3D3F-F04B-BBA3-B74AAFEC7311}" presName="node" presStyleLbl="node1" presStyleIdx="3" presStyleCnt="5" custScaleX="64775" custScaleY="57253">
        <dgm:presLayoutVars>
          <dgm:bulletEnabled val="1"/>
        </dgm:presLayoutVars>
      </dgm:prSet>
      <dgm:spPr/>
    </dgm:pt>
    <dgm:pt modelId="{356FE34A-60DA-A944-A46A-46CB717BA13F}" type="pres">
      <dgm:prSet presAssocID="{01500F1E-3A96-A748-A569-39A11C447ACF}" presName="Name9" presStyleLbl="parChTrans1D2" presStyleIdx="4" presStyleCnt="5"/>
      <dgm:spPr/>
    </dgm:pt>
    <dgm:pt modelId="{0FBA3FDE-01CA-714C-95E9-68EBA7FBA14A}" type="pres">
      <dgm:prSet presAssocID="{01500F1E-3A96-A748-A569-39A11C447ACF}" presName="connTx" presStyleLbl="parChTrans1D2" presStyleIdx="4" presStyleCnt="5"/>
      <dgm:spPr/>
    </dgm:pt>
    <dgm:pt modelId="{ED0A544C-BD96-CE44-B33F-62EE9DCE262A}" type="pres">
      <dgm:prSet presAssocID="{5FBDEB90-ECB3-ED4A-AAE0-B1022D9C80FC}" presName="node" presStyleLbl="node1" presStyleIdx="4" presStyleCnt="5" custScaleX="54750" custScaleY="51203">
        <dgm:presLayoutVars>
          <dgm:bulletEnabled val="1"/>
        </dgm:presLayoutVars>
      </dgm:prSet>
      <dgm:spPr/>
    </dgm:pt>
  </dgm:ptLst>
  <dgm:cxnLst>
    <dgm:cxn modelId="{81005F0B-1344-344D-BF78-7DDFB8C50B7A}" type="presOf" srcId="{01500F1E-3A96-A748-A569-39A11C447ACF}" destId="{356FE34A-60DA-A944-A46A-46CB717BA13F}" srcOrd="0" destOrd="0" presId="urn:microsoft.com/office/officeart/2005/8/layout/radial1"/>
    <dgm:cxn modelId="{83484D13-4286-2D4D-85C7-0D3431559ECC}" srcId="{3D9C3116-5E87-3A4A-839A-F8EF5F9C8FF8}" destId="{5FBDEB90-ECB3-ED4A-AAE0-B1022D9C80FC}" srcOrd="4" destOrd="0" parTransId="{01500F1E-3A96-A748-A569-39A11C447ACF}" sibTransId="{8A8E2B01-91EA-A34F-9F56-161C1E2CF429}"/>
    <dgm:cxn modelId="{DCC2741C-A57E-9E42-9CF1-D3080A704015}" srcId="{3D9C3116-5E87-3A4A-839A-F8EF5F9C8FF8}" destId="{8B02D12B-69F1-FA49-856C-BF62A0F7F343}" srcOrd="1" destOrd="0" parTransId="{A5AE933D-358E-2045-9B9B-8860E0CBEE17}" sibTransId="{3EE4AEB1-1E9B-4745-8615-53E877B854EE}"/>
    <dgm:cxn modelId="{BE6BC323-CB6A-D541-9219-881AE801D013}" type="presOf" srcId="{628556E5-3584-4945-90E9-1519BEB6E736}" destId="{DCAC285E-DB9F-A849-A439-85FB7B465D19}" srcOrd="0" destOrd="0" presId="urn:microsoft.com/office/officeart/2005/8/layout/radial1"/>
    <dgm:cxn modelId="{CCB00B24-C270-7644-AEC5-05FB540D8078}" type="presOf" srcId="{3D9C3116-5E87-3A4A-839A-F8EF5F9C8FF8}" destId="{D1C4BFE7-C21D-2746-AA95-2853B9DB5C57}" srcOrd="0" destOrd="0" presId="urn:microsoft.com/office/officeart/2005/8/layout/radial1"/>
    <dgm:cxn modelId="{4756CF2B-E2DA-2B46-BD8A-5569715AB36A}" srcId="{3D9C3116-5E87-3A4A-839A-F8EF5F9C8FF8}" destId="{C06B2747-3D3F-F04B-BBA3-B74AAFEC7311}" srcOrd="3" destOrd="0" parTransId="{F244D0D9-D005-0948-A570-774D058ABA7C}" sibTransId="{07F2F408-8361-3D4A-A97E-8AE0FA5C1F5C}"/>
    <dgm:cxn modelId="{A5543943-F373-654D-9314-482BE7F8867C}" type="presOf" srcId="{9B06966F-7C14-F74C-936C-66C10C5B1C3D}" destId="{C1C1F177-CF1C-1844-A5C1-F027FCA53D4B}" srcOrd="0" destOrd="0" presId="urn:microsoft.com/office/officeart/2005/8/layout/radial1"/>
    <dgm:cxn modelId="{78FBD76D-F9E7-AB4F-BED7-F1251B4C57AB}" type="presOf" srcId="{628556E5-3584-4945-90E9-1519BEB6E736}" destId="{1E432EC7-37B8-1149-95C5-E8AEB37E9328}" srcOrd="1" destOrd="0" presId="urn:microsoft.com/office/officeart/2005/8/layout/radial1"/>
    <dgm:cxn modelId="{72EFC874-07AC-B746-B0B9-83F081E21D0D}" type="presOf" srcId="{5FBDEB90-ECB3-ED4A-AAE0-B1022D9C80FC}" destId="{ED0A544C-BD96-CE44-B33F-62EE9DCE262A}" srcOrd="0" destOrd="0" presId="urn:microsoft.com/office/officeart/2005/8/layout/radial1"/>
    <dgm:cxn modelId="{48938555-C685-E547-924D-4075425EF926}" type="presOf" srcId="{F244D0D9-D005-0948-A570-774D058ABA7C}" destId="{8F484474-4631-4D44-AB8D-39D28D309542}" srcOrd="0" destOrd="0" presId="urn:microsoft.com/office/officeart/2005/8/layout/radial1"/>
    <dgm:cxn modelId="{230D5B57-BC25-5F49-A52B-ED9DFC73F519}" srcId="{30526A3B-1114-FB49-B921-A84E55FCF9EA}" destId="{3D9C3116-5E87-3A4A-839A-F8EF5F9C8FF8}" srcOrd="0" destOrd="0" parTransId="{4BE2F220-E76B-1145-85E5-BED25DFE7C3F}" sibTransId="{57ECEBFA-0EA6-B049-BB5D-E22FC3845985}"/>
    <dgm:cxn modelId="{6A52A984-FCC2-104F-82AA-A5BAA45D46A6}" srcId="{3D9C3116-5E87-3A4A-839A-F8EF5F9C8FF8}" destId="{E09354FA-3D31-3A46-888A-9C21B754115F}" srcOrd="2" destOrd="0" parTransId="{628556E5-3584-4945-90E9-1519BEB6E736}" sibTransId="{BF410EDB-57B4-5047-B2C1-02A46CBBE5D2}"/>
    <dgm:cxn modelId="{85F8E087-0DA2-CD44-B1B5-39CE0AE91203}" type="presOf" srcId="{625796ED-C07E-D941-9C16-266AE8D39EFC}" destId="{54AFACE5-E134-AF4A-BAB4-5A1B2432F055}" srcOrd="1" destOrd="0" presId="urn:microsoft.com/office/officeart/2005/8/layout/radial1"/>
    <dgm:cxn modelId="{44F1948D-9466-FA4A-B38B-5B04F36031C3}" type="presOf" srcId="{30526A3B-1114-FB49-B921-A84E55FCF9EA}" destId="{7B6E1379-820B-6E4B-A602-CBD3B78C3201}" srcOrd="0" destOrd="0" presId="urn:microsoft.com/office/officeart/2005/8/layout/radial1"/>
    <dgm:cxn modelId="{E24104A1-0B8B-5B4B-8B69-E5AD580E2D8E}" type="presOf" srcId="{01500F1E-3A96-A748-A569-39A11C447ACF}" destId="{0FBA3FDE-01CA-714C-95E9-68EBA7FBA14A}" srcOrd="1" destOrd="0" presId="urn:microsoft.com/office/officeart/2005/8/layout/radial1"/>
    <dgm:cxn modelId="{34E548B3-5207-B547-813A-B169CBEF517F}" srcId="{3D9C3116-5E87-3A4A-839A-F8EF5F9C8FF8}" destId="{9B06966F-7C14-F74C-936C-66C10C5B1C3D}" srcOrd="0" destOrd="0" parTransId="{625796ED-C07E-D941-9C16-266AE8D39EFC}" sibTransId="{1F598C7D-EF14-CB4D-AF46-B5AACFD899FF}"/>
    <dgm:cxn modelId="{4CED9BB5-2040-6C4A-9620-65DD2FE5201B}" type="presOf" srcId="{625796ED-C07E-D941-9C16-266AE8D39EFC}" destId="{3C77327B-62ED-8D45-A3FF-C25EE8A45DFC}" srcOrd="0" destOrd="0" presId="urn:microsoft.com/office/officeart/2005/8/layout/radial1"/>
    <dgm:cxn modelId="{826B90C9-CED8-D243-80D7-87C4A25B71CD}" type="presOf" srcId="{C06B2747-3D3F-F04B-BBA3-B74AAFEC7311}" destId="{69F30164-A6B1-6D4E-A4DA-FB992DD51B9A}" srcOrd="0" destOrd="0" presId="urn:microsoft.com/office/officeart/2005/8/layout/radial1"/>
    <dgm:cxn modelId="{62FDF1CF-8CFD-4144-A023-4977B9612B10}" type="presOf" srcId="{8B02D12B-69F1-FA49-856C-BF62A0F7F343}" destId="{0A5CE3FA-EEB4-3A47-B3EA-328599EC3DDE}" srcOrd="0" destOrd="0" presId="urn:microsoft.com/office/officeart/2005/8/layout/radial1"/>
    <dgm:cxn modelId="{AEBAC8EB-FCD4-A746-A68C-0D615121C0BE}" type="presOf" srcId="{E09354FA-3D31-3A46-888A-9C21B754115F}" destId="{282B7B11-DB0E-8149-AA47-43E5432C4537}" srcOrd="0" destOrd="0" presId="urn:microsoft.com/office/officeart/2005/8/layout/radial1"/>
    <dgm:cxn modelId="{C4B455ED-5EB1-CF40-8AF0-99E119EAA3D7}" type="presOf" srcId="{A5AE933D-358E-2045-9B9B-8860E0CBEE17}" destId="{CA66DA99-94F4-3A49-A113-B850490C6EAE}" srcOrd="0" destOrd="0" presId="urn:microsoft.com/office/officeart/2005/8/layout/radial1"/>
    <dgm:cxn modelId="{3C571AF3-500C-8C4E-9F63-10A71E6A0BDB}" type="presOf" srcId="{A5AE933D-358E-2045-9B9B-8860E0CBEE17}" destId="{CA2B5E37-2312-8340-8D27-2D9B5D4EB4D0}" srcOrd="1" destOrd="0" presId="urn:microsoft.com/office/officeart/2005/8/layout/radial1"/>
    <dgm:cxn modelId="{37FB00FC-930A-894B-903B-296933C8426A}" type="presOf" srcId="{F244D0D9-D005-0948-A570-774D058ABA7C}" destId="{57493E85-FB8D-4448-8B2B-A1639CCB9B27}" srcOrd="1" destOrd="0" presId="urn:microsoft.com/office/officeart/2005/8/layout/radial1"/>
    <dgm:cxn modelId="{853A0EA3-1122-064D-B0D3-588D8E84F8B5}" type="presParOf" srcId="{7B6E1379-820B-6E4B-A602-CBD3B78C3201}" destId="{D1C4BFE7-C21D-2746-AA95-2853B9DB5C57}" srcOrd="0" destOrd="0" presId="urn:microsoft.com/office/officeart/2005/8/layout/radial1"/>
    <dgm:cxn modelId="{C3CE7BFA-F9D3-584A-BF7C-FBF2B097442C}" type="presParOf" srcId="{7B6E1379-820B-6E4B-A602-CBD3B78C3201}" destId="{3C77327B-62ED-8D45-A3FF-C25EE8A45DFC}" srcOrd="1" destOrd="0" presId="urn:microsoft.com/office/officeart/2005/8/layout/radial1"/>
    <dgm:cxn modelId="{134CFD7D-EC04-C249-93D2-FB1122C092B7}" type="presParOf" srcId="{3C77327B-62ED-8D45-A3FF-C25EE8A45DFC}" destId="{54AFACE5-E134-AF4A-BAB4-5A1B2432F055}" srcOrd="0" destOrd="0" presId="urn:microsoft.com/office/officeart/2005/8/layout/radial1"/>
    <dgm:cxn modelId="{C75FAFDD-7D7B-AE49-A47A-7030BCCF346C}" type="presParOf" srcId="{7B6E1379-820B-6E4B-A602-CBD3B78C3201}" destId="{C1C1F177-CF1C-1844-A5C1-F027FCA53D4B}" srcOrd="2" destOrd="0" presId="urn:microsoft.com/office/officeart/2005/8/layout/radial1"/>
    <dgm:cxn modelId="{DFD67974-24EB-7F41-A18B-0C5684768B84}" type="presParOf" srcId="{7B6E1379-820B-6E4B-A602-CBD3B78C3201}" destId="{CA66DA99-94F4-3A49-A113-B850490C6EAE}" srcOrd="3" destOrd="0" presId="urn:microsoft.com/office/officeart/2005/8/layout/radial1"/>
    <dgm:cxn modelId="{29AD309E-C7B0-A446-ABE9-FB4F14362F22}" type="presParOf" srcId="{CA66DA99-94F4-3A49-A113-B850490C6EAE}" destId="{CA2B5E37-2312-8340-8D27-2D9B5D4EB4D0}" srcOrd="0" destOrd="0" presId="urn:microsoft.com/office/officeart/2005/8/layout/radial1"/>
    <dgm:cxn modelId="{86953A6D-1AF1-8041-8AAE-46BEF93528B9}" type="presParOf" srcId="{7B6E1379-820B-6E4B-A602-CBD3B78C3201}" destId="{0A5CE3FA-EEB4-3A47-B3EA-328599EC3DDE}" srcOrd="4" destOrd="0" presId="urn:microsoft.com/office/officeart/2005/8/layout/radial1"/>
    <dgm:cxn modelId="{82EFC393-C695-2640-A89A-D7515A6A960B}" type="presParOf" srcId="{7B6E1379-820B-6E4B-A602-CBD3B78C3201}" destId="{DCAC285E-DB9F-A849-A439-85FB7B465D19}" srcOrd="5" destOrd="0" presId="urn:microsoft.com/office/officeart/2005/8/layout/radial1"/>
    <dgm:cxn modelId="{9575F1CD-4245-0745-A593-2CB5814CEB2D}" type="presParOf" srcId="{DCAC285E-DB9F-A849-A439-85FB7B465D19}" destId="{1E432EC7-37B8-1149-95C5-E8AEB37E9328}" srcOrd="0" destOrd="0" presId="urn:microsoft.com/office/officeart/2005/8/layout/radial1"/>
    <dgm:cxn modelId="{DDF7C9A2-7AA6-E547-8BD0-90FB30FC37F3}" type="presParOf" srcId="{7B6E1379-820B-6E4B-A602-CBD3B78C3201}" destId="{282B7B11-DB0E-8149-AA47-43E5432C4537}" srcOrd="6" destOrd="0" presId="urn:microsoft.com/office/officeart/2005/8/layout/radial1"/>
    <dgm:cxn modelId="{9F2793EC-4FF7-E14A-B4D4-9120DBBEABBD}" type="presParOf" srcId="{7B6E1379-820B-6E4B-A602-CBD3B78C3201}" destId="{8F484474-4631-4D44-AB8D-39D28D309542}" srcOrd="7" destOrd="0" presId="urn:microsoft.com/office/officeart/2005/8/layout/radial1"/>
    <dgm:cxn modelId="{24896DFB-6BD8-7F43-AF53-CF6737ECFD0C}" type="presParOf" srcId="{8F484474-4631-4D44-AB8D-39D28D309542}" destId="{57493E85-FB8D-4448-8B2B-A1639CCB9B27}" srcOrd="0" destOrd="0" presId="urn:microsoft.com/office/officeart/2005/8/layout/radial1"/>
    <dgm:cxn modelId="{FBCD88AD-199C-6544-99AB-7EB3DE4BECEE}" type="presParOf" srcId="{7B6E1379-820B-6E4B-A602-CBD3B78C3201}" destId="{69F30164-A6B1-6D4E-A4DA-FB992DD51B9A}" srcOrd="8" destOrd="0" presId="urn:microsoft.com/office/officeart/2005/8/layout/radial1"/>
    <dgm:cxn modelId="{B3FE7231-3988-804A-9252-1FE7B68D2453}" type="presParOf" srcId="{7B6E1379-820B-6E4B-A602-CBD3B78C3201}" destId="{356FE34A-60DA-A944-A46A-46CB717BA13F}" srcOrd="9" destOrd="0" presId="urn:microsoft.com/office/officeart/2005/8/layout/radial1"/>
    <dgm:cxn modelId="{73999A4B-4981-5748-A4E1-1D1C098A36DA}" type="presParOf" srcId="{356FE34A-60DA-A944-A46A-46CB717BA13F}" destId="{0FBA3FDE-01CA-714C-95E9-68EBA7FBA14A}" srcOrd="0" destOrd="0" presId="urn:microsoft.com/office/officeart/2005/8/layout/radial1"/>
    <dgm:cxn modelId="{4B005838-FE8C-4A4C-82CB-AEA5DE82EF33}" type="presParOf" srcId="{7B6E1379-820B-6E4B-A602-CBD3B78C3201}" destId="{ED0A544C-BD96-CE44-B33F-62EE9DCE262A}" srcOrd="10" destOrd="0" presId="urn:microsoft.com/office/officeart/2005/8/layout/radial1"/>
  </dgm:cxnLst>
  <dgm:bg/>
  <dgm:whole/>
  <dgm:extLst>
    <a:ext uri="http://schemas.microsoft.com/office/drawing/2008/diagram">
      <dsp:dataModelExt xmlns:dsp="http://schemas.microsoft.com/office/drawing/2008/diagram" relId="rId34"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23AE6F8C-7E0E-3A4E-8FC1-CB67633771C2}" type="doc">
      <dgm:prSet loTypeId="urn:microsoft.com/office/officeart/2005/8/layout/radial1" loCatId="" qsTypeId="urn:microsoft.com/office/officeart/2005/8/quickstyle/simple4" qsCatId="simple" csTypeId="urn:microsoft.com/office/officeart/2005/8/colors/accent1_2" csCatId="accent1" phldr="1"/>
      <dgm:spPr/>
      <dgm:t>
        <a:bodyPr/>
        <a:lstStyle/>
        <a:p>
          <a:endParaRPr lang="en-US"/>
        </a:p>
      </dgm:t>
    </dgm:pt>
    <dgm:pt modelId="{97CF2610-8C86-274E-97E0-3456AA8E5757}">
      <dgm:prSet phldrT="[Text]"/>
      <dgm:spPr/>
      <dgm:t>
        <a:bodyPr/>
        <a:lstStyle/>
        <a:p>
          <a:r>
            <a:rPr lang="en-US"/>
            <a:t>Egg Production</a:t>
          </a:r>
        </a:p>
      </dgm:t>
    </dgm:pt>
    <dgm:pt modelId="{0C2E4608-E98A-964D-928F-85FB707F7B35}" type="parTrans" cxnId="{41DFD1A4-D6FD-E344-B1DE-C2C2FE307959}">
      <dgm:prSet/>
      <dgm:spPr/>
      <dgm:t>
        <a:bodyPr/>
        <a:lstStyle/>
        <a:p>
          <a:endParaRPr lang="en-US"/>
        </a:p>
      </dgm:t>
    </dgm:pt>
    <dgm:pt modelId="{CF5C49DB-AA0D-5149-B477-6732989A34E1}" type="sibTrans" cxnId="{41DFD1A4-D6FD-E344-B1DE-C2C2FE307959}">
      <dgm:prSet/>
      <dgm:spPr/>
      <dgm:t>
        <a:bodyPr/>
        <a:lstStyle/>
        <a:p>
          <a:endParaRPr lang="en-US"/>
        </a:p>
      </dgm:t>
    </dgm:pt>
    <dgm:pt modelId="{D23CDBD4-5939-8442-B68F-85E4043DAC24}">
      <dgm:prSet phldrT="[Text]"/>
      <dgm:spPr/>
      <dgm:t>
        <a:bodyPr/>
        <a:lstStyle/>
        <a:p>
          <a:r>
            <a:rPr lang="en-US"/>
            <a:t>Clutch</a:t>
          </a:r>
        </a:p>
      </dgm:t>
    </dgm:pt>
    <dgm:pt modelId="{3902E288-DBF1-4842-99BB-9DB6A2BE6FDF}" type="parTrans" cxnId="{3D9B57D6-5176-FB4D-8076-D3E0D65ECC55}">
      <dgm:prSet/>
      <dgm:spPr/>
      <dgm:t>
        <a:bodyPr/>
        <a:lstStyle/>
        <a:p>
          <a:endParaRPr lang="en-US"/>
        </a:p>
      </dgm:t>
    </dgm:pt>
    <dgm:pt modelId="{4495E4AF-75CB-FC47-BD18-6C01F1FD3191}" type="sibTrans" cxnId="{3D9B57D6-5176-FB4D-8076-D3E0D65ECC55}">
      <dgm:prSet/>
      <dgm:spPr/>
      <dgm:t>
        <a:bodyPr/>
        <a:lstStyle/>
        <a:p>
          <a:endParaRPr lang="en-US"/>
        </a:p>
      </dgm:t>
    </dgm:pt>
    <dgm:pt modelId="{1740713F-7486-FB46-AAE0-813ED9963D96}">
      <dgm:prSet phldrT="[Text]"/>
      <dgm:spPr/>
      <dgm:t>
        <a:bodyPr/>
        <a:lstStyle/>
        <a:p>
          <a:r>
            <a:rPr lang="en-US"/>
            <a:t>Clutch Length</a:t>
          </a:r>
        </a:p>
      </dgm:t>
    </dgm:pt>
    <dgm:pt modelId="{96152465-8574-314B-A256-6A0FB4E5A8B0}" type="parTrans" cxnId="{BC42DEBE-18CD-9F4C-8199-B95C92FD4418}">
      <dgm:prSet/>
      <dgm:spPr/>
      <dgm:t>
        <a:bodyPr/>
        <a:lstStyle/>
        <a:p>
          <a:endParaRPr lang="en-US"/>
        </a:p>
      </dgm:t>
    </dgm:pt>
    <dgm:pt modelId="{9945F524-6A17-DF4F-9AA1-309B8D651B57}" type="sibTrans" cxnId="{BC42DEBE-18CD-9F4C-8199-B95C92FD4418}">
      <dgm:prSet/>
      <dgm:spPr/>
      <dgm:t>
        <a:bodyPr/>
        <a:lstStyle/>
        <a:p>
          <a:endParaRPr lang="en-US"/>
        </a:p>
      </dgm:t>
    </dgm:pt>
    <dgm:pt modelId="{101A0151-4606-7244-9020-BBFBAEC3C2D2}">
      <dgm:prSet phldrT="[Text]"/>
      <dgm:spPr/>
      <dgm:t>
        <a:bodyPr/>
        <a:lstStyle/>
        <a:p>
          <a:r>
            <a:rPr lang="en-US"/>
            <a:t>Shell Quality</a:t>
          </a:r>
        </a:p>
      </dgm:t>
    </dgm:pt>
    <dgm:pt modelId="{BD2333ED-73B2-CB4D-A866-807A0722D9C7}" type="parTrans" cxnId="{951A687B-5F80-8943-ABE4-5BA9D75BDE20}">
      <dgm:prSet/>
      <dgm:spPr/>
      <dgm:t>
        <a:bodyPr/>
        <a:lstStyle/>
        <a:p>
          <a:endParaRPr lang="en-US"/>
        </a:p>
      </dgm:t>
    </dgm:pt>
    <dgm:pt modelId="{D839FFFF-D68C-EB46-82AC-3BE197BE1592}" type="sibTrans" cxnId="{951A687B-5F80-8943-ABE4-5BA9D75BDE20}">
      <dgm:prSet/>
      <dgm:spPr/>
      <dgm:t>
        <a:bodyPr/>
        <a:lstStyle/>
        <a:p>
          <a:endParaRPr lang="en-US"/>
        </a:p>
      </dgm:t>
    </dgm:pt>
    <dgm:pt modelId="{80F39373-AB7F-2F47-8F02-6A5012FBA474}">
      <dgm:prSet phldrT="[Text]"/>
      <dgm:spPr/>
      <dgm:t>
        <a:bodyPr/>
        <a:lstStyle/>
        <a:p>
          <a:r>
            <a:rPr lang="en-US"/>
            <a:t>Sexual Maturity</a:t>
          </a:r>
        </a:p>
      </dgm:t>
    </dgm:pt>
    <dgm:pt modelId="{6A26C880-EEA4-6543-8F52-51735709AFD1}" type="parTrans" cxnId="{456B64C7-8FD4-9242-AEAC-DF90C51C9C26}">
      <dgm:prSet/>
      <dgm:spPr/>
      <dgm:t>
        <a:bodyPr/>
        <a:lstStyle/>
        <a:p>
          <a:endParaRPr lang="en-US"/>
        </a:p>
      </dgm:t>
    </dgm:pt>
    <dgm:pt modelId="{9A5E2640-790D-3C4C-8E6D-6766523239A9}" type="sibTrans" cxnId="{456B64C7-8FD4-9242-AEAC-DF90C51C9C26}">
      <dgm:prSet/>
      <dgm:spPr/>
      <dgm:t>
        <a:bodyPr/>
        <a:lstStyle/>
        <a:p>
          <a:endParaRPr lang="en-US"/>
        </a:p>
      </dgm:t>
    </dgm:pt>
    <dgm:pt modelId="{FF471528-4115-EB4E-8C8D-1A43EFBF60EF}">
      <dgm:prSet phldrT="[Text]"/>
      <dgm:spPr/>
      <dgm:t>
        <a:bodyPr/>
        <a:lstStyle/>
        <a:p>
          <a:r>
            <a:rPr lang="en-US"/>
            <a:t>Size of Egg</a:t>
          </a:r>
        </a:p>
      </dgm:t>
    </dgm:pt>
    <dgm:pt modelId="{2918FEAE-BE60-A741-9F8D-7AB1BBFFF14B}" type="parTrans" cxnId="{AD8369D1-6D89-464B-AC65-F0ACEB2745AA}">
      <dgm:prSet/>
      <dgm:spPr/>
      <dgm:t>
        <a:bodyPr/>
        <a:lstStyle/>
        <a:p>
          <a:endParaRPr lang="en-US"/>
        </a:p>
      </dgm:t>
    </dgm:pt>
    <dgm:pt modelId="{C226D3D6-073B-914C-BD26-9EFC335E9F39}" type="sibTrans" cxnId="{AD8369D1-6D89-464B-AC65-F0ACEB2745AA}">
      <dgm:prSet/>
      <dgm:spPr/>
      <dgm:t>
        <a:bodyPr/>
        <a:lstStyle/>
        <a:p>
          <a:endParaRPr lang="en-US"/>
        </a:p>
      </dgm:t>
    </dgm:pt>
    <dgm:pt modelId="{22E6B169-48E5-4841-A121-249BADA1BA7A}">
      <dgm:prSet phldrT="[Text]"/>
      <dgm:spPr/>
      <dgm:t>
        <a:bodyPr/>
        <a:lstStyle/>
        <a:p>
          <a:r>
            <a:rPr lang="en-US"/>
            <a:t>Size of Hen</a:t>
          </a:r>
        </a:p>
      </dgm:t>
    </dgm:pt>
    <dgm:pt modelId="{E60D854C-B013-304C-8AF5-BF9FAC4E01F3}" type="parTrans" cxnId="{8829D187-1020-694F-B1A3-16D33DA2426E}">
      <dgm:prSet/>
      <dgm:spPr/>
      <dgm:t>
        <a:bodyPr/>
        <a:lstStyle/>
        <a:p>
          <a:endParaRPr lang="en-US"/>
        </a:p>
      </dgm:t>
    </dgm:pt>
    <dgm:pt modelId="{D8C41917-C3BE-A242-BD9A-6CF57CE432D4}" type="sibTrans" cxnId="{8829D187-1020-694F-B1A3-16D33DA2426E}">
      <dgm:prSet/>
      <dgm:spPr/>
      <dgm:t>
        <a:bodyPr/>
        <a:lstStyle/>
        <a:p>
          <a:endParaRPr lang="en-US"/>
        </a:p>
      </dgm:t>
    </dgm:pt>
    <dgm:pt modelId="{CA8BDF01-F871-AE4A-9550-53A86EEE14D0}" type="pres">
      <dgm:prSet presAssocID="{23AE6F8C-7E0E-3A4E-8FC1-CB67633771C2}" presName="cycle" presStyleCnt="0">
        <dgm:presLayoutVars>
          <dgm:chMax val="1"/>
          <dgm:dir/>
          <dgm:animLvl val="ctr"/>
          <dgm:resizeHandles val="exact"/>
        </dgm:presLayoutVars>
      </dgm:prSet>
      <dgm:spPr/>
    </dgm:pt>
    <dgm:pt modelId="{3F33DFF2-7BC4-3143-878F-DF69F30AD53B}" type="pres">
      <dgm:prSet presAssocID="{97CF2610-8C86-274E-97E0-3456AA8E5757}" presName="centerShape" presStyleLbl="node0" presStyleIdx="0" presStyleCnt="1"/>
      <dgm:spPr/>
    </dgm:pt>
    <dgm:pt modelId="{ADDD0EC4-3A1E-C14E-93EE-0287660D3474}" type="pres">
      <dgm:prSet presAssocID="{3902E288-DBF1-4842-99BB-9DB6A2BE6FDF}" presName="Name9" presStyleLbl="parChTrans1D2" presStyleIdx="0" presStyleCnt="6"/>
      <dgm:spPr/>
    </dgm:pt>
    <dgm:pt modelId="{1D14DA1B-1DBE-014E-8281-58B982320262}" type="pres">
      <dgm:prSet presAssocID="{3902E288-DBF1-4842-99BB-9DB6A2BE6FDF}" presName="connTx" presStyleLbl="parChTrans1D2" presStyleIdx="0" presStyleCnt="6"/>
      <dgm:spPr/>
    </dgm:pt>
    <dgm:pt modelId="{23390C1C-F8C9-BA4B-97AC-B0D6AFD7246D}" type="pres">
      <dgm:prSet presAssocID="{D23CDBD4-5939-8442-B68F-85E4043DAC24}" presName="node" presStyleLbl="node1" presStyleIdx="0" presStyleCnt="6" custScaleX="54573" custScaleY="50739">
        <dgm:presLayoutVars>
          <dgm:bulletEnabled val="1"/>
        </dgm:presLayoutVars>
      </dgm:prSet>
      <dgm:spPr/>
    </dgm:pt>
    <dgm:pt modelId="{F7FA96F2-D787-6045-B258-EC8DEB2F8366}" type="pres">
      <dgm:prSet presAssocID="{96152465-8574-314B-A256-6A0FB4E5A8B0}" presName="Name9" presStyleLbl="parChTrans1D2" presStyleIdx="1" presStyleCnt="6"/>
      <dgm:spPr/>
    </dgm:pt>
    <dgm:pt modelId="{8F945F5D-21F3-8E4B-9E4E-888916D1AF0D}" type="pres">
      <dgm:prSet presAssocID="{96152465-8574-314B-A256-6A0FB4E5A8B0}" presName="connTx" presStyleLbl="parChTrans1D2" presStyleIdx="1" presStyleCnt="6"/>
      <dgm:spPr/>
    </dgm:pt>
    <dgm:pt modelId="{4103E74A-C422-6841-937A-C224810EE900}" type="pres">
      <dgm:prSet presAssocID="{1740713F-7486-FB46-AAE0-813ED9963D96}" presName="node" presStyleLbl="node1" presStyleIdx="1" presStyleCnt="6" custScaleX="63674" custScaleY="56978" custRadScaleRad="103554" custRadScaleInc="2573">
        <dgm:presLayoutVars>
          <dgm:bulletEnabled val="1"/>
        </dgm:presLayoutVars>
      </dgm:prSet>
      <dgm:spPr/>
    </dgm:pt>
    <dgm:pt modelId="{053D32CA-8C60-E746-AA40-E888D37F9CC9}" type="pres">
      <dgm:prSet presAssocID="{BD2333ED-73B2-CB4D-A866-807A0722D9C7}" presName="Name9" presStyleLbl="parChTrans1D2" presStyleIdx="2" presStyleCnt="6"/>
      <dgm:spPr/>
    </dgm:pt>
    <dgm:pt modelId="{E9572C73-3F94-9148-AA10-DEB057D66182}" type="pres">
      <dgm:prSet presAssocID="{BD2333ED-73B2-CB4D-A866-807A0722D9C7}" presName="connTx" presStyleLbl="parChTrans1D2" presStyleIdx="2" presStyleCnt="6"/>
      <dgm:spPr/>
    </dgm:pt>
    <dgm:pt modelId="{7F053021-013A-1B4E-8AD0-5A16D1C742A4}" type="pres">
      <dgm:prSet presAssocID="{101A0151-4606-7244-9020-BBFBAEC3C2D2}" presName="node" presStyleLbl="node1" presStyleIdx="2" presStyleCnt="6" custScaleX="66109" custScaleY="62563">
        <dgm:presLayoutVars>
          <dgm:bulletEnabled val="1"/>
        </dgm:presLayoutVars>
      </dgm:prSet>
      <dgm:spPr/>
    </dgm:pt>
    <dgm:pt modelId="{94128EE3-453E-4F4E-8A9A-B9C318505712}" type="pres">
      <dgm:prSet presAssocID="{6A26C880-EEA4-6543-8F52-51735709AFD1}" presName="Name9" presStyleLbl="parChTrans1D2" presStyleIdx="3" presStyleCnt="6"/>
      <dgm:spPr/>
    </dgm:pt>
    <dgm:pt modelId="{3DB59EE3-5B24-2546-849B-A68C41979751}" type="pres">
      <dgm:prSet presAssocID="{6A26C880-EEA4-6543-8F52-51735709AFD1}" presName="connTx" presStyleLbl="parChTrans1D2" presStyleIdx="3" presStyleCnt="6"/>
      <dgm:spPr/>
    </dgm:pt>
    <dgm:pt modelId="{47F72131-361D-AB46-8AB0-172B831EECE4}" type="pres">
      <dgm:prSet presAssocID="{80F39373-AB7F-2F47-8F02-6A5012FBA474}" presName="node" presStyleLbl="node1" presStyleIdx="3" presStyleCnt="6" custScaleX="64994" custScaleY="65049">
        <dgm:presLayoutVars>
          <dgm:bulletEnabled val="1"/>
        </dgm:presLayoutVars>
      </dgm:prSet>
      <dgm:spPr/>
    </dgm:pt>
    <dgm:pt modelId="{C1432118-7808-7E4C-869D-C3BC3BAC0EF0}" type="pres">
      <dgm:prSet presAssocID="{2918FEAE-BE60-A741-9F8D-7AB1BBFFF14B}" presName="Name9" presStyleLbl="parChTrans1D2" presStyleIdx="4" presStyleCnt="6"/>
      <dgm:spPr/>
    </dgm:pt>
    <dgm:pt modelId="{73F8AF1E-C7EB-0940-8E4F-70006385A7FB}" type="pres">
      <dgm:prSet presAssocID="{2918FEAE-BE60-A741-9F8D-7AB1BBFFF14B}" presName="connTx" presStyleLbl="parChTrans1D2" presStyleIdx="4" presStyleCnt="6"/>
      <dgm:spPr/>
    </dgm:pt>
    <dgm:pt modelId="{9A54FB48-5E6A-3948-B94D-4C0F62349B14}" type="pres">
      <dgm:prSet presAssocID="{FF471528-4115-EB4E-8C8D-1A43EFBF60EF}" presName="node" presStyleLbl="node1" presStyleIdx="4" presStyleCnt="6" custScaleX="68352" custScaleY="65244">
        <dgm:presLayoutVars>
          <dgm:bulletEnabled val="1"/>
        </dgm:presLayoutVars>
      </dgm:prSet>
      <dgm:spPr/>
    </dgm:pt>
    <dgm:pt modelId="{2DE1379C-BB93-3241-9A7D-0F5EE3B2AA4D}" type="pres">
      <dgm:prSet presAssocID="{E60D854C-B013-304C-8AF5-BF9FAC4E01F3}" presName="Name9" presStyleLbl="parChTrans1D2" presStyleIdx="5" presStyleCnt="6"/>
      <dgm:spPr/>
    </dgm:pt>
    <dgm:pt modelId="{15774A78-7928-8E45-B15E-031C71DC3A5E}" type="pres">
      <dgm:prSet presAssocID="{E60D854C-B013-304C-8AF5-BF9FAC4E01F3}" presName="connTx" presStyleLbl="parChTrans1D2" presStyleIdx="5" presStyleCnt="6"/>
      <dgm:spPr/>
    </dgm:pt>
    <dgm:pt modelId="{9120F08E-E3E1-7848-9187-947718891D82}" type="pres">
      <dgm:prSet presAssocID="{22E6B169-48E5-4841-A121-249BADA1BA7A}" presName="node" presStyleLbl="node1" presStyleIdx="5" presStyleCnt="6" custScaleX="57303" custScaleY="53963">
        <dgm:presLayoutVars>
          <dgm:bulletEnabled val="1"/>
        </dgm:presLayoutVars>
      </dgm:prSet>
      <dgm:spPr/>
    </dgm:pt>
  </dgm:ptLst>
  <dgm:cxnLst>
    <dgm:cxn modelId="{AD92CD05-D180-6D40-BBA5-F913BC844F34}" type="presOf" srcId="{2918FEAE-BE60-A741-9F8D-7AB1BBFFF14B}" destId="{C1432118-7808-7E4C-869D-C3BC3BAC0EF0}" srcOrd="0" destOrd="0" presId="urn:microsoft.com/office/officeart/2005/8/layout/radial1"/>
    <dgm:cxn modelId="{1A6DA719-C24A-CF40-AE83-51553B0A64AF}" type="presOf" srcId="{101A0151-4606-7244-9020-BBFBAEC3C2D2}" destId="{7F053021-013A-1B4E-8AD0-5A16D1C742A4}" srcOrd="0" destOrd="0" presId="urn:microsoft.com/office/officeart/2005/8/layout/radial1"/>
    <dgm:cxn modelId="{24953A1D-0DF3-7F47-9418-B1AB177F6C4B}" type="presOf" srcId="{1740713F-7486-FB46-AAE0-813ED9963D96}" destId="{4103E74A-C422-6841-937A-C224810EE900}" srcOrd="0" destOrd="0" presId="urn:microsoft.com/office/officeart/2005/8/layout/radial1"/>
    <dgm:cxn modelId="{45DF6225-4486-2F44-9F9B-EE82C6273CBA}" type="presOf" srcId="{2918FEAE-BE60-A741-9F8D-7AB1BBFFF14B}" destId="{73F8AF1E-C7EB-0940-8E4F-70006385A7FB}" srcOrd="1" destOrd="0" presId="urn:microsoft.com/office/officeart/2005/8/layout/radial1"/>
    <dgm:cxn modelId="{27E66627-31B0-3D47-AA55-200092F6FF6E}" type="presOf" srcId="{3902E288-DBF1-4842-99BB-9DB6A2BE6FDF}" destId="{1D14DA1B-1DBE-014E-8281-58B982320262}" srcOrd="1" destOrd="0" presId="urn:microsoft.com/office/officeart/2005/8/layout/radial1"/>
    <dgm:cxn modelId="{20C85241-2AB0-2B4B-B093-DFCD7271FC2D}" type="presOf" srcId="{23AE6F8C-7E0E-3A4E-8FC1-CB67633771C2}" destId="{CA8BDF01-F871-AE4A-9550-53A86EEE14D0}" srcOrd="0" destOrd="0" presId="urn:microsoft.com/office/officeart/2005/8/layout/radial1"/>
    <dgm:cxn modelId="{2D4E2B63-17E7-F64E-AB49-48D30DF4B79F}" type="presOf" srcId="{BD2333ED-73B2-CB4D-A866-807A0722D9C7}" destId="{E9572C73-3F94-9148-AA10-DEB057D66182}" srcOrd="1" destOrd="0" presId="urn:microsoft.com/office/officeart/2005/8/layout/radial1"/>
    <dgm:cxn modelId="{1C2A726F-92B6-8E44-8F86-3E82DFE0E66B}" type="presOf" srcId="{6A26C880-EEA4-6543-8F52-51735709AFD1}" destId="{3DB59EE3-5B24-2546-849B-A68C41979751}" srcOrd="1" destOrd="0" presId="urn:microsoft.com/office/officeart/2005/8/layout/radial1"/>
    <dgm:cxn modelId="{951A687B-5F80-8943-ABE4-5BA9D75BDE20}" srcId="{97CF2610-8C86-274E-97E0-3456AA8E5757}" destId="{101A0151-4606-7244-9020-BBFBAEC3C2D2}" srcOrd="2" destOrd="0" parTransId="{BD2333ED-73B2-CB4D-A866-807A0722D9C7}" sibTransId="{D839FFFF-D68C-EB46-82AC-3BE197BE1592}"/>
    <dgm:cxn modelId="{C6C86F80-5F21-F74E-86BA-D9F997C43A74}" type="presOf" srcId="{6A26C880-EEA4-6543-8F52-51735709AFD1}" destId="{94128EE3-453E-4F4E-8A9A-B9C318505712}" srcOrd="0" destOrd="0" presId="urn:microsoft.com/office/officeart/2005/8/layout/radial1"/>
    <dgm:cxn modelId="{8829D187-1020-694F-B1A3-16D33DA2426E}" srcId="{97CF2610-8C86-274E-97E0-3456AA8E5757}" destId="{22E6B169-48E5-4841-A121-249BADA1BA7A}" srcOrd="5" destOrd="0" parTransId="{E60D854C-B013-304C-8AF5-BF9FAC4E01F3}" sibTransId="{D8C41917-C3BE-A242-BD9A-6CF57CE432D4}"/>
    <dgm:cxn modelId="{2A04B48B-2CD5-374F-9168-7DE2A1817954}" type="presOf" srcId="{80F39373-AB7F-2F47-8F02-6A5012FBA474}" destId="{47F72131-361D-AB46-8AB0-172B831EECE4}" srcOrd="0" destOrd="0" presId="urn:microsoft.com/office/officeart/2005/8/layout/radial1"/>
    <dgm:cxn modelId="{D6E25598-2AFC-1B4F-AE73-F6F7B956F048}" type="presOf" srcId="{BD2333ED-73B2-CB4D-A866-807A0722D9C7}" destId="{053D32CA-8C60-E746-AA40-E888D37F9CC9}" srcOrd="0" destOrd="0" presId="urn:microsoft.com/office/officeart/2005/8/layout/radial1"/>
    <dgm:cxn modelId="{E7D3A199-67CE-E944-97B2-0BAAE45A07E5}" type="presOf" srcId="{D23CDBD4-5939-8442-B68F-85E4043DAC24}" destId="{23390C1C-F8C9-BA4B-97AC-B0D6AFD7246D}" srcOrd="0" destOrd="0" presId="urn:microsoft.com/office/officeart/2005/8/layout/radial1"/>
    <dgm:cxn modelId="{41DFD1A4-D6FD-E344-B1DE-C2C2FE307959}" srcId="{23AE6F8C-7E0E-3A4E-8FC1-CB67633771C2}" destId="{97CF2610-8C86-274E-97E0-3456AA8E5757}" srcOrd="0" destOrd="0" parTransId="{0C2E4608-E98A-964D-928F-85FB707F7B35}" sibTransId="{CF5C49DB-AA0D-5149-B477-6732989A34E1}"/>
    <dgm:cxn modelId="{259833AC-9573-C140-8782-8F29957CD10F}" type="presOf" srcId="{96152465-8574-314B-A256-6A0FB4E5A8B0}" destId="{F7FA96F2-D787-6045-B258-EC8DEB2F8366}" srcOrd="0" destOrd="0" presId="urn:microsoft.com/office/officeart/2005/8/layout/radial1"/>
    <dgm:cxn modelId="{FBCFD5B7-36AF-E448-A79C-BEFF70368E32}" type="presOf" srcId="{3902E288-DBF1-4842-99BB-9DB6A2BE6FDF}" destId="{ADDD0EC4-3A1E-C14E-93EE-0287660D3474}" srcOrd="0" destOrd="0" presId="urn:microsoft.com/office/officeart/2005/8/layout/radial1"/>
    <dgm:cxn modelId="{88B32CB9-A1C8-5F4B-92D0-61C87D28AA02}" type="presOf" srcId="{22E6B169-48E5-4841-A121-249BADA1BA7A}" destId="{9120F08E-E3E1-7848-9187-947718891D82}" srcOrd="0" destOrd="0" presId="urn:microsoft.com/office/officeart/2005/8/layout/radial1"/>
    <dgm:cxn modelId="{40C851BD-3C9D-A647-86DA-A3E681E5E140}" type="presOf" srcId="{E60D854C-B013-304C-8AF5-BF9FAC4E01F3}" destId="{2DE1379C-BB93-3241-9A7D-0F5EE3B2AA4D}" srcOrd="0" destOrd="0" presId="urn:microsoft.com/office/officeart/2005/8/layout/radial1"/>
    <dgm:cxn modelId="{BC42DEBE-18CD-9F4C-8199-B95C92FD4418}" srcId="{97CF2610-8C86-274E-97E0-3456AA8E5757}" destId="{1740713F-7486-FB46-AAE0-813ED9963D96}" srcOrd="1" destOrd="0" parTransId="{96152465-8574-314B-A256-6A0FB4E5A8B0}" sibTransId="{9945F524-6A17-DF4F-9AA1-309B8D651B57}"/>
    <dgm:cxn modelId="{456B64C7-8FD4-9242-AEAC-DF90C51C9C26}" srcId="{97CF2610-8C86-274E-97E0-3456AA8E5757}" destId="{80F39373-AB7F-2F47-8F02-6A5012FBA474}" srcOrd="3" destOrd="0" parTransId="{6A26C880-EEA4-6543-8F52-51735709AFD1}" sibTransId="{9A5E2640-790D-3C4C-8E6D-6766523239A9}"/>
    <dgm:cxn modelId="{AF4341C8-7575-F24B-B40B-658352AFAECE}" type="presOf" srcId="{96152465-8574-314B-A256-6A0FB4E5A8B0}" destId="{8F945F5D-21F3-8E4B-9E4E-888916D1AF0D}" srcOrd="1" destOrd="0" presId="urn:microsoft.com/office/officeart/2005/8/layout/radial1"/>
    <dgm:cxn modelId="{28B544CE-ED2C-4947-BF5C-8B6B9EE64951}" type="presOf" srcId="{E60D854C-B013-304C-8AF5-BF9FAC4E01F3}" destId="{15774A78-7928-8E45-B15E-031C71DC3A5E}" srcOrd="1" destOrd="0" presId="urn:microsoft.com/office/officeart/2005/8/layout/radial1"/>
    <dgm:cxn modelId="{AD8369D1-6D89-464B-AC65-F0ACEB2745AA}" srcId="{97CF2610-8C86-274E-97E0-3456AA8E5757}" destId="{FF471528-4115-EB4E-8C8D-1A43EFBF60EF}" srcOrd="4" destOrd="0" parTransId="{2918FEAE-BE60-A741-9F8D-7AB1BBFFF14B}" sibTransId="{C226D3D6-073B-914C-BD26-9EFC335E9F39}"/>
    <dgm:cxn modelId="{3D9B57D6-5176-FB4D-8076-D3E0D65ECC55}" srcId="{97CF2610-8C86-274E-97E0-3456AA8E5757}" destId="{D23CDBD4-5939-8442-B68F-85E4043DAC24}" srcOrd="0" destOrd="0" parTransId="{3902E288-DBF1-4842-99BB-9DB6A2BE6FDF}" sibTransId="{4495E4AF-75CB-FC47-BD18-6C01F1FD3191}"/>
    <dgm:cxn modelId="{5A4DDFDC-64B7-1347-B2ED-ADB0678BD71B}" type="presOf" srcId="{97CF2610-8C86-274E-97E0-3456AA8E5757}" destId="{3F33DFF2-7BC4-3143-878F-DF69F30AD53B}" srcOrd="0" destOrd="0" presId="urn:microsoft.com/office/officeart/2005/8/layout/radial1"/>
    <dgm:cxn modelId="{8D5B96F2-1983-4248-B9AC-3E5DB3A8E64F}" type="presOf" srcId="{FF471528-4115-EB4E-8C8D-1A43EFBF60EF}" destId="{9A54FB48-5E6A-3948-B94D-4C0F62349B14}" srcOrd="0" destOrd="0" presId="urn:microsoft.com/office/officeart/2005/8/layout/radial1"/>
    <dgm:cxn modelId="{AA14D758-747C-484E-8DAD-FA2C3473E6CD}" type="presParOf" srcId="{CA8BDF01-F871-AE4A-9550-53A86EEE14D0}" destId="{3F33DFF2-7BC4-3143-878F-DF69F30AD53B}" srcOrd="0" destOrd="0" presId="urn:microsoft.com/office/officeart/2005/8/layout/radial1"/>
    <dgm:cxn modelId="{E4277A68-5F02-974B-B612-E187BA4C4693}" type="presParOf" srcId="{CA8BDF01-F871-AE4A-9550-53A86EEE14D0}" destId="{ADDD0EC4-3A1E-C14E-93EE-0287660D3474}" srcOrd="1" destOrd="0" presId="urn:microsoft.com/office/officeart/2005/8/layout/radial1"/>
    <dgm:cxn modelId="{F0A9063D-344F-B441-8203-AD2CACFE734E}" type="presParOf" srcId="{ADDD0EC4-3A1E-C14E-93EE-0287660D3474}" destId="{1D14DA1B-1DBE-014E-8281-58B982320262}" srcOrd="0" destOrd="0" presId="urn:microsoft.com/office/officeart/2005/8/layout/radial1"/>
    <dgm:cxn modelId="{E230726D-6DE6-8D40-B72A-C24BCFA082A0}" type="presParOf" srcId="{CA8BDF01-F871-AE4A-9550-53A86EEE14D0}" destId="{23390C1C-F8C9-BA4B-97AC-B0D6AFD7246D}" srcOrd="2" destOrd="0" presId="urn:microsoft.com/office/officeart/2005/8/layout/radial1"/>
    <dgm:cxn modelId="{4BC1A176-0C1B-584E-AD2E-D80D1EDA8168}" type="presParOf" srcId="{CA8BDF01-F871-AE4A-9550-53A86EEE14D0}" destId="{F7FA96F2-D787-6045-B258-EC8DEB2F8366}" srcOrd="3" destOrd="0" presId="urn:microsoft.com/office/officeart/2005/8/layout/radial1"/>
    <dgm:cxn modelId="{185DB5E8-580F-6549-A4B0-C5F219E829B8}" type="presParOf" srcId="{F7FA96F2-D787-6045-B258-EC8DEB2F8366}" destId="{8F945F5D-21F3-8E4B-9E4E-888916D1AF0D}" srcOrd="0" destOrd="0" presId="urn:microsoft.com/office/officeart/2005/8/layout/radial1"/>
    <dgm:cxn modelId="{E9490409-C446-0E40-9BCB-0A4FFEDAA354}" type="presParOf" srcId="{CA8BDF01-F871-AE4A-9550-53A86EEE14D0}" destId="{4103E74A-C422-6841-937A-C224810EE900}" srcOrd="4" destOrd="0" presId="urn:microsoft.com/office/officeart/2005/8/layout/radial1"/>
    <dgm:cxn modelId="{C87A90CA-FB04-814A-B671-3774E8AF5FA7}" type="presParOf" srcId="{CA8BDF01-F871-AE4A-9550-53A86EEE14D0}" destId="{053D32CA-8C60-E746-AA40-E888D37F9CC9}" srcOrd="5" destOrd="0" presId="urn:microsoft.com/office/officeart/2005/8/layout/radial1"/>
    <dgm:cxn modelId="{3738B581-5A37-8E4E-84C7-E83551FD542B}" type="presParOf" srcId="{053D32CA-8C60-E746-AA40-E888D37F9CC9}" destId="{E9572C73-3F94-9148-AA10-DEB057D66182}" srcOrd="0" destOrd="0" presId="urn:microsoft.com/office/officeart/2005/8/layout/radial1"/>
    <dgm:cxn modelId="{7268940F-A4FC-554B-96A8-2AE84267A545}" type="presParOf" srcId="{CA8BDF01-F871-AE4A-9550-53A86EEE14D0}" destId="{7F053021-013A-1B4E-8AD0-5A16D1C742A4}" srcOrd="6" destOrd="0" presId="urn:microsoft.com/office/officeart/2005/8/layout/radial1"/>
    <dgm:cxn modelId="{22D1FF93-C95F-7843-9801-EE1050B2A2E3}" type="presParOf" srcId="{CA8BDF01-F871-AE4A-9550-53A86EEE14D0}" destId="{94128EE3-453E-4F4E-8A9A-B9C318505712}" srcOrd="7" destOrd="0" presId="urn:microsoft.com/office/officeart/2005/8/layout/radial1"/>
    <dgm:cxn modelId="{32B92666-7459-E940-8AA8-357D20124261}" type="presParOf" srcId="{94128EE3-453E-4F4E-8A9A-B9C318505712}" destId="{3DB59EE3-5B24-2546-849B-A68C41979751}" srcOrd="0" destOrd="0" presId="urn:microsoft.com/office/officeart/2005/8/layout/radial1"/>
    <dgm:cxn modelId="{B6D084D6-A519-004E-8883-595EDC1B8A08}" type="presParOf" srcId="{CA8BDF01-F871-AE4A-9550-53A86EEE14D0}" destId="{47F72131-361D-AB46-8AB0-172B831EECE4}" srcOrd="8" destOrd="0" presId="urn:microsoft.com/office/officeart/2005/8/layout/radial1"/>
    <dgm:cxn modelId="{CF04D47B-BAF7-DD49-B73A-F85BC01A7F80}" type="presParOf" srcId="{CA8BDF01-F871-AE4A-9550-53A86EEE14D0}" destId="{C1432118-7808-7E4C-869D-C3BC3BAC0EF0}" srcOrd="9" destOrd="0" presId="urn:microsoft.com/office/officeart/2005/8/layout/radial1"/>
    <dgm:cxn modelId="{730001D0-36B5-054B-9FF7-88660289F898}" type="presParOf" srcId="{C1432118-7808-7E4C-869D-C3BC3BAC0EF0}" destId="{73F8AF1E-C7EB-0940-8E4F-70006385A7FB}" srcOrd="0" destOrd="0" presId="urn:microsoft.com/office/officeart/2005/8/layout/radial1"/>
    <dgm:cxn modelId="{6FD95E47-E9AC-3E4C-B2F2-5F40897A0CD0}" type="presParOf" srcId="{CA8BDF01-F871-AE4A-9550-53A86EEE14D0}" destId="{9A54FB48-5E6A-3948-B94D-4C0F62349B14}" srcOrd="10" destOrd="0" presId="urn:microsoft.com/office/officeart/2005/8/layout/radial1"/>
    <dgm:cxn modelId="{6015FFD5-AA4E-AA4F-93A2-3E1877411641}" type="presParOf" srcId="{CA8BDF01-F871-AE4A-9550-53A86EEE14D0}" destId="{2DE1379C-BB93-3241-9A7D-0F5EE3B2AA4D}" srcOrd="11" destOrd="0" presId="urn:microsoft.com/office/officeart/2005/8/layout/radial1"/>
    <dgm:cxn modelId="{7F22E4D2-4EC6-5C4A-8128-57C0147277CC}" type="presParOf" srcId="{2DE1379C-BB93-3241-9A7D-0F5EE3B2AA4D}" destId="{15774A78-7928-8E45-B15E-031C71DC3A5E}" srcOrd="0" destOrd="0" presId="urn:microsoft.com/office/officeart/2005/8/layout/radial1"/>
    <dgm:cxn modelId="{97CDD2A9-3283-0F49-AD8A-CE67178CF5E2}" type="presParOf" srcId="{CA8BDF01-F871-AE4A-9550-53A86EEE14D0}" destId="{9120F08E-E3E1-7848-9187-947718891D82}" srcOrd="12" destOrd="0" presId="urn:microsoft.com/office/officeart/2005/8/layout/radial1"/>
  </dgm:cxnLst>
  <dgm:bg/>
  <dgm:whole/>
  <dgm:extLst>
    <a:ext uri="http://schemas.microsoft.com/office/drawing/2008/diagram">
      <dsp:dataModelExt xmlns:dsp="http://schemas.microsoft.com/office/drawing/2008/diagram" relId="rId44"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30526A3B-1114-FB49-B921-A84E55FCF9EA}" type="doc">
      <dgm:prSet loTypeId="urn:microsoft.com/office/officeart/2005/8/layout/radial1" loCatId="" qsTypeId="urn:microsoft.com/office/officeart/2005/8/quickstyle/simple4" qsCatId="simple" csTypeId="urn:microsoft.com/office/officeart/2005/8/colors/accent1_2" csCatId="accent1" phldr="1"/>
      <dgm:spPr/>
      <dgm:t>
        <a:bodyPr/>
        <a:lstStyle/>
        <a:p>
          <a:endParaRPr lang="en-US"/>
        </a:p>
      </dgm:t>
    </dgm:pt>
    <dgm:pt modelId="{3D9C3116-5E87-3A4A-839A-F8EF5F9C8FF8}">
      <dgm:prSet phldrT="[Text]"/>
      <dgm:spPr/>
      <dgm:t>
        <a:bodyPr/>
        <a:lstStyle/>
        <a:p>
          <a:r>
            <a:rPr lang="en-US"/>
            <a:t>Broilers</a:t>
          </a:r>
        </a:p>
      </dgm:t>
    </dgm:pt>
    <dgm:pt modelId="{4BE2F220-E76B-1145-85E5-BED25DFE7C3F}" type="parTrans" cxnId="{230D5B57-BC25-5F49-A52B-ED9DFC73F519}">
      <dgm:prSet/>
      <dgm:spPr/>
      <dgm:t>
        <a:bodyPr/>
        <a:lstStyle/>
        <a:p>
          <a:endParaRPr lang="en-US"/>
        </a:p>
      </dgm:t>
    </dgm:pt>
    <dgm:pt modelId="{57ECEBFA-0EA6-B049-BB5D-E22FC3845985}" type="sibTrans" cxnId="{230D5B57-BC25-5F49-A52B-ED9DFC73F519}">
      <dgm:prSet/>
      <dgm:spPr/>
      <dgm:t>
        <a:bodyPr/>
        <a:lstStyle/>
        <a:p>
          <a:endParaRPr lang="en-US"/>
        </a:p>
      </dgm:t>
    </dgm:pt>
    <dgm:pt modelId="{9B06966F-7C14-F74C-936C-66C10C5B1C3D}">
      <dgm:prSet phldrT="[Text]"/>
      <dgm:spPr/>
      <dgm:t>
        <a:bodyPr/>
        <a:lstStyle/>
        <a:p>
          <a:r>
            <a:rPr lang="en-US"/>
            <a:t>Temperament</a:t>
          </a:r>
        </a:p>
      </dgm:t>
    </dgm:pt>
    <dgm:pt modelId="{625796ED-C07E-D941-9C16-266AE8D39EFC}" type="parTrans" cxnId="{34E548B3-5207-B547-813A-B169CBEF517F}">
      <dgm:prSet/>
      <dgm:spPr/>
      <dgm:t>
        <a:bodyPr/>
        <a:lstStyle/>
        <a:p>
          <a:endParaRPr lang="en-US"/>
        </a:p>
      </dgm:t>
    </dgm:pt>
    <dgm:pt modelId="{1F598C7D-EF14-CB4D-AF46-B5AACFD899FF}" type="sibTrans" cxnId="{34E548B3-5207-B547-813A-B169CBEF517F}">
      <dgm:prSet/>
      <dgm:spPr/>
      <dgm:t>
        <a:bodyPr/>
        <a:lstStyle/>
        <a:p>
          <a:endParaRPr lang="en-US"/>
        </a:p>
      </dgm:t>
    </dgm:pt>
    <dgm:pt modelId="{8B02D12B-69F1-FA49-856C-BF62A0F7F343}">
      <dgm:prSet phldrT="[Text]"/>
      <dgm:spPr/>
      <dgm:t>
        <a:bodyPr/>
        <a:lstStyle/>
        <a:p>
          <a:r>
            <a:rPr lang="en-US"/>
            <a:t>Growth Rate</a:t>
          </a:r>
        </a:p>
      </dgm:t>
    </dgm:pt>
    <dgm:pt modelId="{A5AE933D-358E-2045-9B9B-8860E0CBEE17}" type="parTrans" cxnId="{DCC2741C-A57E-9E42-9CF1-D3080A704015}">
      <dgm:prSet/>
      <dgm:spPr/>
      <dgm:t>
        <a:bodyPr/>
        <a:lstStyle/>
        <a:p>
          <a:endParaRPr lang="en-US"/>
        </a:p>
      </dgm:t>
    </dgm:pt>
    <dgm:pt modelId="{3EE4AEB1-1E9B-4745-8615-53E877B854EE}" type="sibTrans" cxnId="{DCC2741C-A57E-9E42-9CF1-D3080A704015}">
      <dgm:prSet/>
      <dgm:spPr/>
      <dgm:t>
        <a:bodyPr/>
        <a:lstStyle/>
        <a:p>
          <a:endParaRPr lang="en-US"/>
        </a:p>
      </dgm:t>
    </dgm:pt>
    <dgm:pt modelId="{E09354FA-3D31-3A46-888A-9C21B754115F}">
      <dgm:prSet phldrT="[Text]"/>
      <dgm:spPr/>
      <dgm:t>
        <a:bodyPr/>
        <a:lstStyle/>
        <a:p>
          <a:r>
            <a:rPr lang="en-US"/>
            <a:t>Feed Conversion</a:t>
          </a:r>
        </a:p>
      </dgm:t>
    </dgm:pt>
    <dgm:pt modelId="{628556E5-3584-4945-90E9-1519BEB6E736}" type="parTrans" cxnId="{6A52A984-FCC2-104F-82AA-A5BAA45D46A6}">
      <dgm:prSet/>
      <dgm:spPr/>
      <dgm:t>
        <a:bodyPr/>
        <a:lstStyle/>
        <a:p>
          <a:endParaRPr lang="en-US"/>
        </a:p>
      </dgm:t>
    </dgm:pt>
    <dgm:pt modelId="{BF410EDB-57B4-5047-B2C1-02A46CBBE5D2}" type="sibTrans" cxnId="{6A52A984-FCC2-104F-82AA-A5BAA45D46A6}">
      <dgm:prSet/>
      <dgm:spPr/>
      <dgm:t>
        <a:bodyPr/>
        <a:lstStyle/>
        <a:p>
          <a:endParaRPr lang="en-US"/>
        </a:p>
      </dgm:t>
    </dgm:pt>
    <dgm:pt modelId="{C06B2747-3D3F-F04B-BBA3-B74AAFEC7311}">
      <dgm:prSet phldrT="[Text]"/>
      <dgm:spPr/>
      <dgm:t>
        <a:bodyPr/>
        <a:lstStyle/>
        <a:p>
          <a:r>
            <a:rPr lang="en-US"/>
            <a:t>Skeletal Development</a:t>
          </a:r>
        </a:p>
      </dgm:t>
    </dgm:pt>
    <dgm:pt modelId="{F244D0D9-D005-0948-A570-774D058ABA7C}" type="parTrans" cxnId="{4756CF2B-E2DA-2B46-BD8A-5569715AB36A}">
      <dgm:prSet/>
      <dgm:spPr/>
      <dgm:t>
        <a:bodyPr/>
        <a:lstStyle/>
        <a:p>
          <a:endParaRPr lang="en-US"/>
        </a:p>
      </dgm:t>
    </dgm:pt>
    <dgm:pt modelId="{07F2F408-8361-3D4A-A97E-8AE0FA5C1F5C}" type="sibTrans" cxnId="{4756CF2B-E2DA-2B46-BD8A-5569715AB36A}">
      <dgm:prSet/>
      <dgm:spPr/>
      <dgm:t>
        <a:bodyPr/>
        <a:lstStyle/>
        <a:p>
          <a:endParaRPr lang="en-US"/>
        </a:p>
      </dgm:t>
    </dgm:pt>
    <dgm:pt modelId="{5FBDEB90-ECB3-ED4A-AAE0-B1022D9C80FC}">
      <dgm:prSet phldrT="[Text]"/>
      <dgm:spPr/>
      <dgm:t>
        <a:bodyPr/>
        <a:lstStyle/>
        <a:p>
          <a:r>
            <a:rPr lang="en-US"/>
            <a:t>Resilience</a:t>
          </a:r>
        </a:p>
      </dgm:t>
    </dgm:pt>
    <dgm:pt modelId="{01500F1E-3A96-A748-A569-39A11C447ACF}" type="parTrans" cxnId="{83484D13-4286-2D4D-85C7-0D3431559ECC}">
      <dgm:prSet/>
      <dgm:spPr/>
      <dgm:t>
        <a:bodyPr/>
        <a:lstStyle/>
        <a:p>
          <a:endParaRPr lang="en-US"/>
        </a:p>
      </dgm:t>
    </dgm:pt>
    <dgm:pt modelId="{8A8E2B01-91EA-A34F-9F56-161C1E2CF429}" type="sibTrans" cxnId="{83484D13-4286-2D4D-85C7-0D3431559ECC}">
      <dgm:prSet/>
      <dgm:spPr/>
      <dgm:t>
        <a:bodyPr/>
        <a:lstStyle/>
        <a:p>
          <a:endParaRPr lang="en-US"/>
        </a:p>
      </dgm:t>
    </dgm:pt>
    <dgm:pt modelId="{7B6E1379-820B-6E4B-A602-CBD3B78C3201}" type="pres">
      <dgm:prSet presAssocID="{30526A3B-1114-FB49-B921-A84E55FCF9EA}" presName="cycle" presStyleCnt="0">
        <dgm:presLayoutVars>
          <dgm:chMax val="1"/>
          <dgm:dir/>
          <dgm:animLvl val="ctr"/>
          <dgm:resizeHandles val="exact"/>
        </dgm:presLayoutVars>
      </dgm:prSet>
      <dgm:spPr/>
    </dgm:pt>
    <dgm:pt modelId="{D1C4BFE7-C21D-2746-AA95-2853B9DB5C57}" type="pres">
      <dgm:prSet presAssocID="{3D9C3116-5E87-3A4A-839A-F8EF5F9C8FF8}" presName="centerShape" presStyleLbl="node0" presStyleIdx="0" presStyleCnt="1"/>
      <dgm:spPr/>
    </dgm:pt>
    <dgm:pt modelId="{3C77327B-62ED-8D45-A3FF-C25EE8A45DFC}" type="pres">
      <dgm:prSet presAssocID="{625796ED-C07E-D941-9C16-266AE8D39EFC}" presName="Name9" presStyleLbl="parChTrans1D2" presStyleIdx="0" presStyleCnt="5"/>
      <dgm:spPr/>
    </dgm:pt>
    <dgm:pt modelId="{54AFACE5-E134-AF4A-BAB4-5A1B2432F055}" type="pres">
      <dgm:prSet presAssocID="{625796ED-C07E-D941-9C16-266AE8D39EFC}" presName="connTx" presStyleLbl="parChTrans1D2" presStyleIdx="0" presStyleCnt="5"/>
      <dgm:spPr/>
    </dgm:pt>
    <dgm:pt modelId="{C1C1F177-CF1C-1844-A5C1-F027FCA53D4B}" type="pres">
      <dgm:prSet presAssocID="{9B06966F-7C14-F74C-936C-66C10C5B1C3D}" presName="node" presStyleLbl="node1" presStyleIdx="0" presStyleCnt="5" custScaleX="68121" custScaleY="69081">
        <dgm:presLayoutVars>
          <dgm:bulletEnabled val="1"/>
        </dgm:presLayoutVars>
      </dgm:prSet>
      <dgm:spPr/>
    </dgm:pt>
    <dgm:pt modelId="{CA66DA99-94F4-3A49-A113-B850490C6EAE}" type="pres">
      <dgm:prSet presAssocID="{A5AE933D-358E-2045-9B9B-8860E0CBEE17}" presName="Name9" presStyleLbl="parChTrans1D2" presStyleIdx="1" presStyleCnt="5"/>
      <dgm:spPr/>
    </dgm:pt>
    <dgm:pt modelId="{CA2B5E37-2312-8340-8D27-2D9B5D4EB4D0}" type="pres">
      <dgm:prSet presAssocID="{A5AE933D-358E-2045-9B9B-8860E0CBEE17}" presName="connTx" presStyleLbl="parChTrans1D2" presStyleIdx="1" presStyleCnt="5"/>
      <dgm:spPr/>
    </dgm:pt>
    <dgm:pt modelId="{0A5CE3FA-EEB4-3A47-B3EA-328599EC3DDE}" type="pres">
      <dgm:prSet presAssocID="{8B02D12B-69F1-FA49-856C-BF62A0F7F343}" presName="node" presStyleLbl="node1" presStyleIdx="1" presStyleCnt="5" custScaleX="58011" custScaleY="60151">
        <dgm:presLayoutVars>
          <dgm:bulletEnabled val="1"/>
        </dgm:presLayoutVars>
      </dgm:prSet>
      <dgm:spPr/>
    </dgm:pt>
    <dgm:pt modelId="{DCAC285E-DB9F-A849-A439-85FB7B465D19}" type="pres">
      <dgm:prSet presAssocID="{628556E5-3584-4945-90E9-1519BEB6E736}" presName="Name9" presStyleLbl="parChTrans1D2" presStyleIdx="2" presStyleCnt="5"/>
      <dgm:spPr/>
    </dgm:pt>
    <dgm:pt modelId="{1E432EC7-37B8-1149-95C5-E8AEB37E9328}" type="pres">
      <dgm:prSet presAssocID="{628556E5-3584-4945-90E9-1519BEB6E736}" presName="connTx" presStyleLbl="parChTrans1D2" presStyleIdx="2" presStyleCnt="5"/>
      <dgm:spPr/>
    </dgm:pt>
    <dgm:pt modelId="{282B7B11-DB0E-8149-AA47-43E5432C4537}" type="pres">
      <dgm:prSet presAssocID="{E09354FA-3D31-3A46-888A-9C21B754115F}" presName="node" presStyleLbl="node1" presStyleIdx="2" presStyleCnt="5" custScaleX="54843" custScaleY="57752">
        <dgm:presLayoutVars>
          <dgm:bulletEnabled val="1"/>
        </dgm:presLayoutVars>
      </dgm:prSet>
      <dgm:spPr/>
    </dgm:pt>
    <dgm:pt modelId="{8F484474-4631-4D44-AB8D-39D28D309542}" type="pres">
      <dgm:prSet presAssocID="{F244D0D9-D005-0948-A570-774D058ABA7C}" presName="Name9" presStyleLbl="parChTrans1D2" presStyleIdx="3" presStyleCnt="5"/>
      <dgm:spPr/>
    </dgm:pt>
    <dgm:pt modelId="{57493E85-FB8D-4448-8B2B-A1639CCB9B27}" type="pres">
      <dgm:prSet presAssocID="{F244D0D9-D005-0948-A570-774D058ABA7C}" presName="connTx" presStyleLbl="parChTrans1D2" presStyleIdx="3" presStyleCnt="5"/>
      <dgm:spPr/>
    </dgm:pt>
    <dgm:pt modelId="{69F30164-A6B1-6D4E-A4DA-FB992DD51B9A}" type="pres">
      <dgm:prSet presAssocID="{C06B2747-3D3F-F04B-BBA3-B74AAFEC7311}" presName="node" presStyleLbl="node1" presStyleIdx="3" presStyleCnt="5" custScaleX="64775" custScaleY="57253">
        <dgm:presLayoutVars>
          <dgm:bulletEnabled val="1"/>
        </dgm:presLayoutVars>
      </dgm:prSet>
      <dgm:spPr/>
    </dgm:pt>
    <dgm:pt modelId="{356FE34A-60DA-A944-A46A-46CB717BA13F}" type="pres">
      <dgm:prSet presAssocID="{01500F1E-3A96-A748-A569-39A11C447ACF}" presName="Name9" presStyleLbl="parChTrans1D2" presStyleIdx="4" presStyleCnt="5"/>
      <dgm:spPr/>
    </dgm:pt>
    <dgm:pt modelId="{0FBA3FDE-01CA-714C-95E9-68EBA7FBA14A}" type="pres">
      <dgm:prSet presAssocID="{01500F1E-3A96-A748-A569-39A11C447ACF}" presName="connTx" presStyleLbl="parChTrans1D2" presStyleIdx="4" presStyleCnt="5"/>
      <dgm:spPr/>
    </dgm:pt>
    <dgm:pt modelId="{ED0A544C-BD96-CE44-B33F-62EE9DCE262A}" type="pres">
      <dgm:prSet presAssocID="{5FBDEB90-ECB3-ED4A-AAE0-B1022D9C80FC}" presName="node" presStyleLbl="node1" presStyleIdx="4" presStyleCnt="5" custScaleX="54750" custScaleY="51203">
        <dgm:presLayoutVars>
          <dgm:bulletEnabled val="1"/>
        </dgm:presLayoutVars>
      </dgm:prSet>
      <dgm:spPr/>
    </dgm:pt>
  </dgm:ptLst>
  <dgm:cxnLst>
    <dgm:cxn modelId="{81005F0B-1344-344D-BF78-7DDFB8C50B7A}" type="presOf" srcId="{01500F1E-3A96-A748-A569-39A11C447ACF}" destId="{356FE34A-60DA-A944-A46A-46CB717BA13F}" srcOrd="0" destOrd="0" presId="urn:microsoft.com/office/officeart/2005/8/layout/radial1"/>
    <dgm:cxn modelId="{83484D13-4286-2D4D-85C7-0D3431559ECC}" srcId="{3D9C3116-5E87-3A4A-839A-F8EF5F9C8FF8}" destId="{5FBDEB90-ECB3-ED4A-AAE0-B1022D9C80FC}" srcOrd="4" destOrd="0" parTransId="{01500F1E-3A96-A748-A569-39A11C447ACF}" sibTransId="{8A8E2B01-91EA-A34F-9F56-161C1E2CF429}"/>
    <dgm:cxn modelId="{DCC2741C-A57E-9E42-9CF1-D3080A704015}" srcId="{3D9C3116-5E87-3A4A-839A-F8EF5F9C8FF8}" destId="{8B02D12B-69F1-FA49-856C-BF62A0F7F343}" srcOrd="1" destOrd="0" parTransId="{A5AE933D-358E-2045-9B9B-8860E0CBEE17}" sibTransId="{3EE4AEB1-1E9B-4745-8615-53E877B854EE}"/>
    <dgm:cxn modelId="{BE6BC323-CB6A-D541-9219-881AE801D013}" type="presOf" srcId="{628556E5-3584-4945-90E9-1519BEB6E736}" destId="{DCAC285E-DB9F-A849-A439-85FB7B465D19}" srcOrd="0" destOrd="0" presId="urn:microsoft.com/office/officeart/2005/8/layout/radial1"/>
    <dgm:cxn modelId="{CCB00B24-C270-7644-AEC5-05FB540D8078}" type="presOf" srcId="{3D9C3116-5E87-3A4A-839A-F8EF5F9C8FF8}" destId="{D1C4BFE7-C21D-2746-AA95-2853B9DB5C57}" srcOrd="0" destOrd="0" presId="urn:microsoft.com/office/officeart/2005/8/layout/radial1"/>
    <dgm:cxn modelId="{4756CF2B-E2DA-2B46-BD8A-5569715AB36A}" srcId="{3D9C3116-5E87-3A4A-839A-F8EF5F9C8FF8}" destId="{C06B2747-3D3F-F04B-BBA3-B74AAFEC7311}" srcOrd="3" destOrd="0" parTransId="{F244D0D9-D005-0948-A570-774D058ABA7C}" sibTransId="{07F2F408-8361-3D4A-A97E-8AE0FA5C1F5C}"/>
    <dgm:cxn modelId="{A5543943-F373-654D-9314-482BE7F8867C}" type="presOf" srcId="{9B06966F-7C14-F74C-936C-66C10C5B1C3D}" destId="{C1C1F177-CF1C-1844-A5C1-F027FCA53D4B}" srcOrd="0" destOrd="0" presId="urn:microsoft.com/office/officeart/2005/8/layout/radial1"/>
    <dgm:cxn modelId="{78FBD76D-F9E7-AB4F-BED7-F1251B4C57AB}" type="presOf" srcId="{628556E5-3584-4945-90E9-1519BEB6E736}" destId="{1E432EC7-37B8-1149-95C5-E8AEB37E9328}" srcOrd="1" destOrd="0" presId="urn:microsoft.com/office/officeart/2005/8/layout/radial1"/>
    <dgm:cxn modelId="{72EFC874-07AC-B746-B0B9-83F081E21D0D}" type="presOf" srcId="{5FBDEB90-ECB3-ED4A-AAE0-B1022D9C80FC}" destId="{ED0A544C-BD96-CE44-B33F-62EE9DCE262A}" srcOrd="0" destOrd="0" presId="urn:microsoft.com/office/officeart/2005/8/layout/radial1"/>
    <dgm:cxn modelId="{48938555-C685-E547-924D-4075425EF926}" type="presOf" srcId="{F244D0D9-D005-0948-A570-774D058ABA7C}" destId="{8F484474-4631-4D44-AB8D-39D28D309542}" srcOrd="0" destOrd="0" presId="urn:microsoft.com/office/officeart/2005/8/layout/radial1"/>
    <dgm:cxn modelId="{230D5B57-BC25-5F49-A52B-ED9DFC73F519}" srcId="{30526A3B-1114-FB49-B921-A84E55FCF9EA}" destId="{3D9C3116-5E87-3A4A-839A-F8EF5F9C8FF8}" srcOrd="0" destOrd="0" parTransId="{4BE2F220-E76B-1145-85E5-BED25DFE7C3F}" sibTransId="{57ECEBFA-0EA6-B049-BB5D-E22FC3845985}"/>
    <dgm:cxn modelId="{6A52A984-FCC2-104F-82AA-A5BAA45D46A6}" srcId="{3D9C3116-5E87-3A4A-839A-F8EF5F9C8FF8}" destId="{E09354FA-3D31-3A46-888A-9C21B754115F}" srcOrd="2" destOrd="0" parTransId="{628556E5-3584-4945-90E9-1519BEB6E736}" sibTransId="{BF410EDB-57B4-5047-B2C1-02A46CBBE5D2}"/>
    <dgm:cxn modelId="{85F8E087-0DA2-CD44-B1B5-39CE0AE91203}" type="presOf" srcId="{625796ED-C07E-D941-9C16-266AE8D39EFC}" destId="{54AFACE5-E134-AF4A-BAB4-5A1B2432F055}" srcOrd="1" destOrd="0" presId="urn:microsoft.com/office/officeart/2005/8/layout/radial1"/>
    <dgm:cxn modelId="{44F1948D-9466-FA4A-B38B-5B04F36031C3}" type="presOf" srcId="{30526A3B-1114-FB49-B921-A84E55FCF9EA}" destId="{7B6E1379-820B-6E4B-A602-CBD3B78C3201}" srcOrd="0" destOrd="0" presId="urn:microsoft.com/office/officeart/2005/8/layout/radial1"/>
    <dgm:cxn modelId="{E24104A1-0B8B-5B4B-8B69-E5AD580E2D8E}" type="presOf" srcId="{01500F1E-3A96-A748-A569-39A11C447ACF}" destId="{0FBA3FDE-01CA-714C-95E9-68EBA7FBA14A}" srcOrd="1" destOrd="0" presId="urn:microsoft.com/office/officeart/2005/8/layout/radial1"/>
    <dgm:cxn modelId="{34E548B3-5207-B547-813A-B169CBEF517F}" srcId="{3D9C3116-5E87-3A4A-839A-F8EF5F9C8FF8}" destId="{9B06966F-7C14-F74C-936C-66C10C5B1C3D}" srcOrd="0" destOrd="0" parTransId="{625796ED-C07E-D941-9C16-266AE8D39EFC}" sibTransId="{1F598C7D-EF14-CB4D-AF46-B5AACFD899FF}"/>
    <dgm:cxn modelId="{4CED9BB5-2040-6C4A-9620-65DD2FE5201B}" type="presOf" srcId="{625796ED-C07E-D941-9C16-266AE8D39EFC}" destId="{3C77327B-62ED-8D45-A3FF-C25EE8A45DFC}" srcOrd="0" destOrd="0" presId="urn:microsoft.com/office/officeart/2005/8/layout/radial1"/>
    <dgm:cxn modelId="{826B90C9-CED8-D243-80D7-87C4A25B71CD}" type="presOf" srcId="{C06B2747-3D3F-F04B-BBA3-B74AAFEC7311}" destId="{69F30164-A6B1-6D4E-A4DA-FB992DD51B9A}" srcOrd="0" destOrd="0" presId="urn:microsoft.com/office/officeart/2005/8/layout/radial1"/>
    <dgm:cxn modelId="{62FDF1CF-8CFD-4144-A023-4977B9612B10}" type="presOf" srcId="{8B02D12B-69F1-FA49-856C-BF62A0F7F343}" destId="{0A5CE3FA-EEB4-3A47-B3EA-328599EC3DDE}" srcOrd="0" destOrd="0" presId="urn:microsoft.com/office/officeart/2005/8/layout/radial1"/>
    <dgm:cxn modelId="{AEBAC8EB-FCD4-A746-A68C-0D615121C0BE}" type="presOf" srcId="{E09354FA-3D31-3A46-888A-9C21B754115F}" destId="{282B7B11-DB0E-8149-AA47-43E5432C4537}" srcOrd="0" destOrd="0" presId="urn:microsoft.com/office/officeart/2005/8/layout/radial1"/>
    <dgm:cxn modelId="{C4B455ED-5EB1-CF40-8AF0-99E119EAA3D7}" type="presOf" srcId="{A5AE933D-358E-2045-9B9B-8860E0CBEE17}" destId="{CA66DA99-94F4-3A49-A113-B850490C6EAE}" srcOrd="0" destOrd="0" presId="urn:microsoft.com/office/officeart/2005/8/layout/radial1"/>
    <dgm:cxn modelId="{3C571AF3-500C-8C4E-9F63-10A71E6A0BDB}" type="presOf" srcId="{A5AE933D-358E-2045-9B9B-8860E0CBEE17}" destId="{CA2B5E37-2312-8340-8D27-2D9B5D4EB4D0}" srcOrd="1" destOrd="0" presId="urn:microsoft.com/office/officeart/2005/8/layout/radial1"/>
    <dgm:cxn modelId="{37FB00FC-930A-894B-903B-296933C8426A}" type="presOf" srcId="{F244D0D9-D005-0948-A570-774D058ABA7C}" destId="{57493E85-FB8D-4448-8B2B-A1639CCB9B27}" srcOrd="1" destOrd="0" presId="urn:microsoft.com/office/officeart/2005/8/layout/radial1"/>
    <dgm:cxn modelId="{853A0EA3-1122-064D-B0D3-588D8E84F8B5}" type="presParOf" srcId="{7B6E1379-820B-6E4B-A602-CBD3B78C3201}" destId="{D1C4BFE7-C21D-2746-AA95-2853B9DB5C57}" srcOrd="0" destOrd="0" presId="urn:microsoft.com/office/officeart/2005/8/layout/radial1"/>
    <dgm:cxn modelId="{C3CE7BFA-F9D3-584A-BF7C-FBF2B097442C}" type="presParOf" srcId="{7B6E1379-820B-6E4B-A602-CBD3B78C3201}" destId="{3C77327B-62ED-8D45-A3FF-C25EE8A45DFC}" srcOrd="1" destOrd="0" presId="urn:microsoft.com/office/officeart/2005/8/layout/radial1"/>
    <dgm:cxn modelId="{134CFD7D-EC04-C249-93D2-FB1122C092B7}" type="presParOf" srcId="{3C77327B-62ED-8D45-A3FF-C25EE8A45DFC}" destId="{54AFACE5-E134-AF4A-BAB4-5A1B2432F055}" srcOrd="0" destOrd="0" presId="urn:microsoft.com/office/officeart/2005/8/layout/radial1"/>
    <dgm:cxn modelId="{C75FAFDD-7D7B-AE49-A47A-7030BCCF346C}" type="presParOf" srcId="{7B6E1379-820B-6E4B-A602-CBD3B78C3201}" destId="{C1C1F177-CF1C-1844-A5C1-F027FCA53D4B}" srcOrd="2" destOrd="0" presId="urn:microsoft.com/office/officeart/2005/8/layout/radial1"/>
    <dgm:cxn modelId="{DFD67974-24EB-7F41-A18B-0C5684768B84}" type="presParOf" srcId="{7B6E1379-820B-6E4B-A602-CBD3B78C3201}" destId="{CA66DA99-94F4-3A49-A113-B850490C6EAE}" srcOrd="3" destOrd="0" presId="urn:microsoft.com/office/officeart/2005/8/layout/radial1"/>
    <dgm:cxn modelId="{29AD309E-C7B0-A446-ABE9-FB4F14362F22}" type="presParOf" srcId="{CA66DA99-94F4-3A49-A113-B850490C6EAE}" destId="{CA2B5E37-2312-8340-8D27-2D9B5D4EB4D0}" srcOrd="0" destOrd="0" presId="urn:microsoft.com/office/officeart/2005/8/layout/radial1"/>
    <dgm:cxn modelId="{86953A6D-1AF1-8041-8AAE-46BEF93528B9}" type="presParOf" srcId="{7B6E1379-820B-6E4B-A602-CBD3B78C3201}" destId="{0A5CE3FA-EEB4-3A47-B3EA-328599EC3DDE}" srcOrd="4" destOrd="0" presId="urn:microsoft.com/office/officeart/2005/8/layout/radial1"/>
    <dgm:cxn modelId="{82EFC393-C695-2640-A89A-D7515A6A960B}" type="presParOf" srcId="{7B6E1379-820B-6E4B-A602-CBD3B78C3201}" destId="{DCAC285E-DB9F-A849-A439-85FB7B465D19}" srcOrd="5" destOrd="0" presId="urn:microsoft.com/office/officeart/2005/8/layout/radial1"/>
    <dgm:cxn modelId="{9575F1CD-4245-0745-A593-2CB5814CEB2D}" type="presParOf" srcId="{DCAC285E-DB9F-A849-A439-85FB7B465D19}" destId="{1E432EC7-37B8-1149-95C5-E8AEB37E9328}" srcOrd="0" destOrd="0" presId="urn:microsoft.com/office/officeart/2005/8/layout/radial1"/>
    <dgm:cxn modelId="{DDF7C9A2-7AA6-E547-8BD0-90FB30FC37F3}" type="presParOf" srcId="{7B6E1379-820B-6E4B-A602-CBD3B78C3201}" destId="{282B7B11-DB0E-8149-AA47-43E5432C4537}" srcOrd="6" destOrd="0" presId="urn:microsoft.com/office/officeart/2005/8/layout/radial1"/>
    <dgm:cxn modelId="{9F2793EC-4FF7-E14A-B4D4-9120DBBEABBD}" type="presParOf" srcId="{7B6E1379-820B-6E4B-A602-CBD3B78C3201}" destId="{8F484474-4631-4D44-AB8D-39D28D309542}" srcOrd="7" destOrd="0" presId="urn:microsoft.com/office/officeart/2005/8/layout/radial1"/>
    <dgm:cxn modelId="{24896DFB-6BD8-7F43-AF53-CF6737ECFD0C}" type="presParOf" srcId="{8F484474-4631-4D44-AB8D-39D28D309542}" destId="{57493E85-FB8D-4448-8B2B-A1639CCB9B27}" srcOrd="0" destOrd="0" presId="urn:microsoft.com/office/officeart/2005/8/layout/radial1"/>
    <dgm:cxn modelId="{FBCD88AD-199C-6544-99AB-7EB3DE4BECEE}" type="presParOf" srcId="{7B6E1379-820B-6E4B-A602-CBD3B78C3201}" destId="{69F30164-A6B1-6D4E-A4DA-FB992DD51B9A}" srcOrd="8" destOrd="0" presId="urn:microsoft.com/office/officeart/2005/8/layout/radial1"/>
    <dgm:cxn modelId="{B3FE7231-3988-804A-9252-1FE7B68D2453}" type="presParOf" srcId="{7B6E1379-820B-6E4B-A602-CBD3B78C3201}" destId="{356FE34A-60DA-A944-A46A-46CB717BA13F}" srcOrd="9" destOrd="0" presId="urn:microsoft.com/office/officeart/2005/8/layout/radial1"/>
    <dgm:cxn modelId="{73999A4B-4981-5748-A4E1-1D1C098A36DA}" type="presParOf" srcId="{356FE34A-60DA-A944-A46A-46CB717BA13F}" destId="{0FBA3FDE-01CA-714C-95E9-68EBA7FBA14A}" srcOrd="0" destOrd="0" presId="urn:microsoft.com/office/officeart/2005/8/layout/radial1"/>
    <dgm:cxn modelId="{4B005838-FE8C-4A4C-82CB-AEA5DE82EF33}" type="presParOf" srcId="{7B6E1379-820B-6E4B-A602-CBD3B78C3201}" destId="{ED0A544C-BD96-CE44-B33F-62EE9DCE262A}" srcOrd="10" destOrd="0" presId="urn:microsoft.com/office/officeart/2005/8/layout/radial1"/>
  </dgm:cxnLst>
  <dgm:bg/>
  <dgm:whole/>
  <dgm:extLst>
    <a:ext uri="http://schemas.microsoft.com/office/drawing/2008/diagram">
      <dsp:dataModelExt xmlns:dsp="http://schemas.microsoft.com/office/drawing/2008/diagram" relId="rId4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33DFF2-7BC4-3143-878F-DF69F30AD53B}">
      <dsp:nvSpPr>
        <dsp:cNvPr id="0" name=""/>
        <dsp:cNvSpPr/>
      </dsp:nvSpPr>
      <dsp:spPr>
        <a:xfrm>
          <a:off x="2614922" y="2299497"/>
          <a:ext cx="1814236" cy="1814236"/>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a:t>Egg Production</a:t>
          </a:r>
        </a:p>
      </dsp:txBody>
      <dsp:txXfrm>
        <a:off x="2880611" y="2565186"/>
        <a:ext cx="1282858" cy="1282858"/>
      </dsp:txXfrm>
    </dsp:sp>
    <dsp:sp modelId="{ADDD0EC4-3A1E-C14E-93EE-0287660D3474}">
      <dsp:nvSpPr>
        <dsp:cNvPr id="0" name=""/>
        <dsp:cNvSpPr/>
      </dsp:nvSpPr>
      <dsp:spPr>
        <a:xfrm rot="16200000">
          <a:off x="3025591" y="1779801"/>
          <a:ext cx="992898" cy="46494"/>
        </a:xfrm>
        <a:custGeom>
          <a:avLst/>
          <a:gdLst/>
          <a:ahLst/>
          <a:cxnLst/>
          <a:rect l="0" t="0" r="0" b="0"/>
          <a:pathLst>
            <a:path>
              <a:moveTo>
                <a:pt x="0" y="23247"/>
              </a:moveTo>
              <a:lnTo>
                <a:pt x="992898" y="2324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97218" y="1778225"/>
        <a:ext cx="49644" cy="49644"/>
      </dsp:txXfrm>
    </dsp:sp>
    <dsp:sp modelId="{23390C1C-F8C9-BA4B-97AC-B0D6AFD7246D}">
      <dsp:nvSpPr>
        <dsp:cNvPr id="0" name=""/>
        <dsp:cNvSpPr/>
      </dsp:nvSpPr>
      <dsp:spPr>
        <a:xfrm>
          <a:off x="3026999" y="386073"/>
          <a:ext cx="990083" cy="920525"/>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Clutch</a:t>
          </a:r>
        </a:p>
      </dsp:txBody>
      <dsp:txXfrm>
        <a:off x="3171993" y="520881"/>
        <a:ext cx="700095" cy="650909"/>
      </dsp:txXfrm>
    </dsp:sp>
    <dsp:sp modelId="{F7FA96F2-D787-6045-B258-EC8DEB2F8366}">
      <dsp:nvSpPr>
        <dsp:cNvPr id="0" name=""/>
        <dsp:cNvSpPr/>
      </dsp:nvSpPr>
      <dsp:spPr>
        <a:xfrm rot="19846314">
          <a:off x="4251545" y="2502184"/>
          <a:ext cx="975855" cy="46494"/>
        </a:xfrm>
        <a:custGeom>
          <a:avLst/>
          <a:gdLst/>
          <a:ahLst/>
          <a:cxnLst/>
          <a:rect l="0" t="0" r="0" b="0"/>
          <a:pathLst>
            <a:path>
              <a:moveTo>
                <a:pt x="0" y="23247"/>
              </a:moveTo>
              <a:lnTo>
                <a:pt x="975855" y="2324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15076" y="2501035"/>
        <a:ext cx="48792" cy="48792"/>
      </dsp:txXfrm>
    </dsp:sp>
    <dsp:sp modelId="{4103E74A-C422-6841-937A-C224810EE900}">
      <dsp:nvSpPr>
        <dsp:cNvPr id="0" name=""/>
        <dsp:cNvSpPr/>
      </dsp:nvSpPr>
      <dsp:spPr>
        <a:xfrm>
          <a:off x="5077421" y="1496302"/>
          <a:ext cx="1155196" cy="1033715"/>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Clutch Length</a:t>
          </a:r>
        </a:p>
      </dsp:txBody>
      <dsp:txXfrm>
        <a:off x="5246596" y="1647686"/>
        <a:ext cx="816846" cy="730947"/>
      </dsp:txXfrm>
    </dsp:sp>
    <dsp:sp modelId="{053D32CA-8C60-E746-AA40-E888D37F9CC9}">
      <dsp:nvSpPr>
        <dsp:cNvPr id="0" name=""/>
        <dsp:cNvSpPr/>
      </dsp:nvSpPr>
      <dsp:spPr>
        <a:xfrm rot="1800000">
          <a:off x="4249883" y="3852434"/>
          <a:ext cx="862025" cy="46494"/>
        </a:xfrm>
        <a:custGeom>
          <a:avLst/>
          <a:gdLst/>
          <a:ahLst/>
          <a:cxnLst/>
          <a:rect l="0" t="0" r="0" b="0"/>
          <a:pathLst>
            <a:path>
              <a:moveTo>
                <a:pt x="0" y="23247"/>
              </a:moveTo>
              <a:lnTo>
                <a:pt x="862025" y="2324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59345" y="3854130"/>
        <a:ext cx="43101" cy="43101"/>
      </dsp:txXfrm>
    </dsp:sp>
    <dsp:sp modelId="{7F053021-013A-1B4E-8AD0-5A16D1C742A4}">
      <dsp:nvSpPr>
        <dsp:cNvPr id="0" name=""/>
        <dsp:cNvSpPr/>
      </dsp:nvSpPr>
      <dsp:spPr>
        <a:xfrm>
          <a:off x="4966415" y="3819234"/>
          <a:ext cx="1199373" cy="1135040"/>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Shell Quality</a:t>
          </a:r>
        </a:p>
      </dsp:txBody>
      <dsp:txXfrm>
        <a:off x="5142059" y="3985457"/>
        <a:ext cx="848085" cy="802594"/>
      </dsp:txXfrm>
    </dsp:sp>
    <dsp:sp modelId="{94128EE3-453E-4F4E-8A9A-B9C318505712}">
      <dsp:nvSpPr>
        <dsp:cNvPr id="0" name=""/>
        <dsp:cNvSpPr/>
      </dsp:nvSpPr>
      <dsp:spPr>
        <a:xfrm rot="5400000">
          <a:off x="3090495" y="4522031"/>
          <a:ext cx="863089" cy="46494"/>
        </a:xfrm>
        <a:custGeom>
          <a:avLst/>
          <a:gdLst/>
          <a:ahLst/>
          <a:cxnLst/>
          <a:rect l="0" t="0" r="0" b="0"/>
          <a:pathLst>
            <a:path>
              <a:moveTo>
                <a:pt x="0" y="23247"/>
              </a:moveTo>
              <a:lnTo>
                <a:pt x="863089" y="2324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0463" y="4523701"/>
        <a:ext cx="43154" cy="43154"/>
      </dsp:txXfrm>
    </dsp:sp>
    <dsp:sp modelId="{47F72131-361D-AB46-8AB0-172B831EECE4}">
      <dsp:nvSpPr>
        <dsp:cNvPr id="0" name=""/>
        <dsp:cNvSpPr/>
      </dsp:nvSpPr>
      <dsp:spPr>
        <a:xfrm>
          <a:off x="2932468" y="4976823"/>
          <a:ext cx="1179144" cy="118014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Sexual Maturity</a:t>
          </a:r>
        </a:p>
      </dsp:txBody>
      <dsp:txXfrm>
        <a:off x="3105150" y="5149651"/>
        <a:ext cx="833780" cy="834486"/>
      </dsp:txXfrm>
    </dsp:sp>
    <dsp:sp modelId="{C1432118-7808-7E4C-869D-C3BC3BAC0EF0}">
      <dsp:nvSpPr>
        <dsp:cNvPr id="0" name=""/>
        <dsp:cNvSpPr/>
      </dsp:nvSpPr>
      <dsp:spPr>
        <a:xfrm rot="9000000">
          <a:off x="1952207" y="3847065"/>
          <a:ext cx="840551" cy="46494"/>
        </a:xfrm>
        <a:custGeom>
          <a:avLst/>
          <a:gdLst/>
          <a:ahLst/>
          <a:cxnLst/>
          <a:rect l="0" t="0" r="0" b="0"/>
          <a:pathLst>
            <a:path>
              <a:moveTo>
                <a:pt x="0" y="23247"/>
              </a:moveTo>
              <a:lnTo>
                <a:pt x="840551" y="2324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351470" y="3849298"/>
        <a:ext cx="42027" cy="42027"/>
      </dsp:txXfrm>
    </dsp:sp>
    <dsp:sp modelId="{9A54FB48-5E6A-3948-B94D-4C0F62349B14}">
      <dsp:nvSpPr>
        <dsp:cNvPr id="0" name=""/>
        <dsp:cNvSpPr/>
      </dsp:nvSpPr>
      <dsp:spPr>
        <a:xfrm>
          <a:off x="857945" y="3794915"/>
          <a:ext cx="1240066" cy="1183680"/>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Size of Egg</a:t>
          </a:r>
        </a:p>
      </dsp:txBody>
      <dsp:txXfrm>
        <a:off x="1039548" y="3968261"/>
        <a:ext cx="876860" cy="836988"/>
      </dsp:txXfrm>
    </dsp:sp>
    <dsp:sp modelId="{2DE1379C-BB93-3241-9A7D-0F5EE3B2AA4D}">
      <dsp:nvSpPr>
        <dsp:cNvPr id="0" name=""/>
        <dsp:cNvSpPr/>
      </dsp:nvSpPr>
      <dsp:spPr>
        <a:xfrm rot="12600000">
          <a:off x="1858065" y="2494446"/>
          <a:ext cx="941453" cy="46494"/>
        </a:xfrm>
        <a:custGeom>
          <a:avLst/>
          <a:gdLst/>
          <a:ahLst/>
          <a:cxnLst/>
          <a:rect l="0" t="0" r="0" b="0"/>
          <a:pathLst>
            <a:path>
              <a:moveTo>
                <a:pt x="0" y="23247"/>
              </a:moveTo>
              <a:lnTo>
                <a:pt x="941453" y="2324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305255" y="2494156"/>
        <a:ext cx="47072" cy="47072"/>
      </dsp:txXfrm>
    </dsp:sp>
    <dsp:sp modelId="{9120F08E-E3E1-7848-9187-947718891D82}">
      <dsp:nvSpPr>
        <dsp:cNvPr id="0" name=""/>
        <dsp:cNvSpPr/>
      </dsp:nvSpPr>
      <dsp:spPr>
        <a:xfrm>
          <a:off x="958173" y="1536968"/>
          <a:ext cx="1039611" cy="979016"/>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Size of Hen</a:t>
          </a:r>
        </a:p>
      </dsp:txBody>
      <dsp:txXfrm>
        <a:off x="1110421" y="1680342"/>
        <a:ext cx="735115" cy="692268"/>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C4BFE7-C21D-2746-AA95-2853B9DB5C57}">
      <dsp:nvSpPr>
        <dsp:cNvPr id="0" name=""/>
        <dsp:cNvSpPr/>
      </dsp:nvSpPr>
      <dsp:spPr>
        <a:xfrm>
          <a:off x="2434578" y="2768865"/>
          <a:ext cx="1956935" cy="1956935"/>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US" sz="3400" kern="1200"/>
            <a:t>Broilers</a:t>
          </a:r>
        </a:p>
      </dsp:txBody>
      <dsp:txXfrm>
        <a:off x="2721164" y="3055451"/>
        <a:ext cx="1383763" cy="1383763"/>
      </dsp:txXfrm>
    </dsp:sp>
    <dsp:sp modelId="{3C77327B-62ED-8D45-A3FF-C25EE8A45DFC}">
      <dsp:nvSpPr>
        <dsp:cNvPr id="0" name=""/>
        <dsp:cNvSpPr/>
      </dsp:nvSpPr>
      <dsp:spPr>
        <a:xfrm rot="16200000">
          <a:off x="2965907" y="2296044"/>
          <a:ext cx="894278" cy="51363"/>
        </a:xfrm>
        <a:custGeom>
          <a:avLst/>
          <a:gdLst/>
          <a:ahLst/>
          <a:cxnLst/>
          <a:rect l="0" t="0" r="0" b="0"/>
          <a:pathLst>
            <a:path>
              <a:moveTo>
                <a:pt x="0" y="25681"/>
              </a:moveTo>
              <a:lnTo>
                <a:pt x="894278" y="25681"/>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90689" y="2299369"/>
        <a:ext cx="44713" cy="44713"/>
      </dsp:txXfrm>
    </dsp:sp>
    <dsp:sp modelId="{C1C1F177-CF1C-1844-A5C1-F027FCA53D4B}">
      <dsp:nvSpPr>
        <dsp:cNvPr id="0" name=""/>
        <dsp:cNvSpPr/>
      </dsp:nvSpPr>
      <dsp:spPr>
        <a:xfrm>
          <a:off x="2746503" y="522716"/>
          <a:ext cx="1333084" cy="1351870"/>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t>Temperament</a:t>
          </a:r>
        </a:p>
      </dsp:txBody>
      <dsp:txXfrm>
        <a:off x="2941729" y="720693"/>
        <a:ext cx="942632" cy="955916"/>
      </dsp:txXfrm>
    </dsp:sp>
    <dsp:sp modelId="{CA66DA99-94F4-3A49-A113-B850490C6EAE}">
      <dsp:nvSpPr>
        <dsp:cNvPr id="0" name=""/>
        <dsp:cNvSpPr/>
      </dsp:nvSpPr>
      <dsp:spPr>
        <a:xfrm rot="20520000">
          <a:off x="4319135" y="3264673"/>
          <a:ext cx="1000690" cy="51363"/>
        </a:xfrm>
        <a:custGeom>
          <a:avLst/>
          <a:gdLst/>
          <a:ahLst/>
          <a:cxnLst/>
          <a:rect l="0" t="0" r="0" b="0"/>
          <a:pathLst>
            <a:path>
              <a:moveTo>
                <a:pt x="0" y="25681"/>
              </a:moveTo>
              <a:lnTo>
                <a:pt x="1000690" y="25681"/>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94463" y="3265337"/>
        <a:ext cx="50034" cy="50034"/>
      </dsp:txXfrm>
    </dsp:sp>
    <dsp:sp modelId="{0A5CE3FA-EEB4-3A47-B3EA-328599EC3DDE}">
      <dsp:nvSpPr>
        <dsp:cNvPr id="0" name=""/>
        <dsp:cNvSpPr/>
      </dsp:nvSpPr>
      <dsp:spPr>
        <a:xfrm>
          <a:off x="5269367" y="2371189"/>
          <a:ext cx="1135238" cy="1177116"/>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t>Growth Rate</a:t>
          </a:r>
        </a:p>
      </dsp:txBody>
      <dsp:txXfrm>
        <a:off x="5435619" y="2543574"/>
        <a:ext cx="802734" cy="832346"/>
      </dsp:txXfrm>
    </dsp:sp>
    <dsp:sp modelId="{DCAC285E-DB9F-A849-A439-85FB7B465D19}">
      <dsp:nvSpPr>
        <dsp:cNvPr id="0" name=""/>
        <dsp:cNvSpPr/>
      </dsp:nvSpPr>
      <dsp:spPr>
        <a:xfrm rot="3240000">
          <a:off x="3778879" y="4924014"/>
          <a:ext cx="1015468" cy="51363"/>
        </a:xfrm>
        <a:custGeom>
          <a:avLst/>
          <a:gdLst/>
          <a:ahLst/>
          <a:cxnLst/>
          <a:rect l="0" t="0" r="0" b="0"/>
          <a:pathLst>
            <a:path>
              <a:moveTo>
                <a:pt x="0" y="25681"/>
              </a:moveTo>
              <a:lnTo>
                <a:pt x="1015468" y="25681"/>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61226" y="4924309"/>
        <a:ext cx="50773" cy="50773"/>
      </dsp:txXfrm>
    </dsp:sp>
    <dsp:sp modelId="{282B7B11-DB0E-8149-AA47-43E5432C4537}">
      <dsp:nvSpPr>
        <dsp:cNvPr id="0" name=""/>
        <dsp:cNvSpPr/>
      </dsp:nvSpPr>
      <dsp:spPr>
        <a:xfrm>
          <a:off x="4374502" y="5244174"/>
          <a:ext cx="1073242" cy="1130169"/>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t>Feed Conversion</a:t>
          </a:r>
        </a:p>
      </dsp:txBody>
      <dsp:txXfrm>
        <a:off x="4531675" y="5409683"/>
        <a:ext cx="758896" cy="799151"/>
      </dsp:txXfrm>
    </dsp:sp>
    <dsp:sp modelId="{8F484474-4631-4D44-AB8D-39D28D309542}">
      <dsp:nvSpPr>
        <dsp:cNvPr id="0" name=""/>
        <dsp:cNvSpPr/>
      </dsp:nvSpPr>
      <dsp:spPr>
        <a:xfrm rot="7560000">
          <a:off x="2053900" y="4912725"/>
          <a:ext cx="987559" cy="51363"/>
        </a:xfrm>
        <a:custGeom>
          <a:avLst/>
          <a:gdLst/>
          <a:ahLst/>
          <a:cxnLst/>
          <a:rect l="0" t="0" r="0" b="0"/>
          <a:pathLst>
            <a:path>
              <a:moveTo>
                <a:pt x="0" y="25681"/>
              </a:moveTo>
              <a:lnTo>
                <a:pt x="987559" y="25681"/>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522991" y="4913717"/>
        <a:ext cx="49377" cy="49377"/>
      </dsp:txXfrm>
    </dsp:sp>
    <dsp:sp modelId="{69F30164-A6B1-6D4E-A4DA-FB992DD51B9A}">
      <dsp:nvSpPr>
        <dsp:cNvPr id="0" name=""/>
        <dsp:cNvSpPr/>
      </dsp:nvSpPr>
      <dsp:spPr>
        <a:xfrm>
          <a:off x="1281166" y="5249057"/>
          <a:ext cx="1267605" cy="1120404"/>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t>Skeletal Development</a:t>
          </a:r>
        </a:p>
      </dsp:txBody>
      <dsp:txXfrm>
        <a:off x="1466802" y="5413136"/>
        <a:ext cx="896333" cy="792246"/>
      </dsp:txXfrm>
    </dsp:sp>
    <dsp:sp modelId="{356FE34A-60DA-A944-A46A-46CB717BA13F}">
      <dsp:nvSpPr>
        <dsp:cNvPr id="0" name=""/>
        <dsp:cNvSpPr/>
      </dsp:nvSpPr>
      <dsp:spPr>
        <a:xfrm rot="11880000">
          <a:off x="1469741" y="3258888"/>
          <a:ext cx="1038131" cy="51363"/>
        </a:xfrm>
        <a:custGeom>
          <a:avLst/>
          <a:gdLst/>
          <a:ahLst/>
          <a:cxnLst/>
          <a:rect l="0" t="0" r="0" b="0"/>
          <a:pathLst>
            <a:path>
              <a:moveTo>
                <a:pt x="0" y="25681"/>
              </a:moveTo>
              <a:lnTo>
                <a:pt x="1038131" y="25681"/>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962853" y="3258616"/>
        <a:ext cx="51906" cy="51906"/>
      </dsp:txXfrm>
    </dsp:sp>
    <dsp:sp modelId="{ED0A544C-BD96-CE44-B33F-62EE9DCE262A}">
      <dsp:nvSpPr>
        <dsp:cNvPr id="0" name=""/>
        <dsp:cNvSpPr/>
      </dsp:nvSpPr>
      <dsp:spPr>
        <a:xfrm>
          <a:off x="453394" y="2458742"/>
          <a:ext cx="1071422" cy="1002009"/>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t>Resilience</a:t>
          </a:r>
        </a:p>
      </dsp:txBody>
      <dsp:txXfrm>
        <a:off x="610300" y="2605483"/>
        <a:ext cx="757610" cy="708527"/>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33DFF2-7BC4-3143-878F-DF69F30AD53B}">
      <dsp:nvSpPr>
        <dsp:cNvPr id="0" name=""/>
        <dsp:cNvSpPr/>
      </dsp:nvSpPr>
      <dsp:spPr>
        <a:xfrm>
          <a:off x="2614922" y="2299497"/>
          <a:ext cx="1814236" cy="1814236"/>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a:t>Egg Production</a:t>
          </a:r>
        </a:p>
      </dsp:txBody>
      <dsp:txXfrm>
        <a:off x="2880611" y="2565186"/>
        <a:ext cx="1282858" cy="1282858"/>
      </dsp:txXfrm>
    </dsp:sp>
    <dsp:sp modelId="{ADDD0EC4-3A1E-C14E-93EE-0287660D3474}">
      <dsp:nvSpPr>
        <dsp:cNvPr id="0" name=""/>
        <dsp:cNvSpPr/>
      </dsp:nvSpPr>
      <dsp:spPr>
        <a:xfrm rot="16200000">
          <a:off x="3025591" y="1779801"/>
          <a:ext cx="992898" cy="46494"/>
        </a:xfrm>
        <a:custGeom>
          <a:avLst/>
          <a:gdLst/>
          <a:ahLst/>
          <a:cxnLst/>
          <a:rect l="0" t="0" r="0" b="0"/>
          <a:pathLst>
            <a:path>
              <a:moveTo>
                <a:pt x="0" y="23247"/>
              </a:moveTo>
              <a:lnTo>
                <a:pt x="992898" y="2324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97218" y="1778225"/>
        <a:ext cx="49644" cy="49644"/>
      </dsp:txXfrm>
    </dsp:sp>
    <dsp:sp modelId="{23390C1C-F8C9-BA4B-97AC-B0D6AFD7246D}">
      <dsp:nvSpPr>
        <dsp:cNvPr id="0" name=""/>
        <dsp:cNvSpPr/>
      </dsp:nvSpPr>
      <dsp:spPr>
        <a:xfrm>
          <a:off x="3026999" y="386073"/>
          <a:ext cx="990083" cy="920525"/>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Clutch</a:t>
          </a:r>
        </a:p>
      </dsp:txBody>
      <dsp:txXfrm>
        <a:off x="3171993" y="520881"/>
        <a:ext cx="700095" cy="650909"/>
      </dsp:txXfrm>
    </dsp:sp>
    <dsp:sp modelId="{F7FA96F2-D787-6045-B258-EC8DEB2F8366}">
      <dsp:nvSpPr>
        <dsp:cNvPr id="0" name=""/>
        <dsp:cNvSpPr/>
      </dsp:nvSpPr>
      <dsp:spPr>
        <a:xfrm rot="19846314">
          <a:off x="4251545" y="2502184"/>
          <a:ext cx="975855" cy="46494"/>
        </a:xfrm>
        <a:custGeom>
          <a:avLst/>
          <a:gdLst/>
          <a:ahLst/>
          <a:cxnLst/>
          <a:rect l="0" t="0" r="0" b="0"/>
          <a:pathLst>
            <a:path>
              <a:moveTo>
                <a:pt x="0" y="23247"/>
              </a:moveTo>
              <a:lnTo>
                <a:pt x="975855" y="2324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15076" y="2501035"/>
        <a:ext cx="48792" cy="48792"/>
      </dsp:txXfrm>
    </dsp:sp>
    <dsp:sp modelId="{4103E74A-C422-6841-937A-C224810EE900}">
      <dsp:nvSpPr>
        <dsp:cNvPr id="0" name=""/>
        <dsp:cNvSpPr/>
      </dsp:nvSpPr>
      <dsp:spPr>
        <a:xfrm>
          <a:off x="5077421" y="1496302"/>
          <a:ext cx="1155196" cy="1033715"/>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Clutch Length</a:t>
          </a:r>
        </a:p>
      </dsp:txBody>
      <dsp:txXfrm>
        <a:off x="5246596" y="1647686"/>
        <a:ext cx="816846" cy="730947"/>
      </dsp:txXfrm>
    </dsp:sp>
    <dsp:sp modelId="{053D32CA-8C60-E746-AA40-E888D37F9CC9}">
      <dsp:nvSpPr>
        <dsp:cNvPr id="0" name=""/>
        <dsp:cNvSpPr/>
      </dsp:nvSpPr>
      <dsp:spPr>
        <a:xfrm rot="1800000">
          <a:off x="4249883" y="3852434"/>
          <a:ext cx="862025" cy="46494"/>
        </a:xfrm>
        <a:custGeom>
          <a:avLst/>
          <a:gdLst/>
          <a:ahLst/>
          <a:cxnLst/>
          <a:rect l="0" t="0" r="0" b="0"/>
          <a:pathLst>
            <a:path>
              <a:moveTo>
                <a:pt x="0" y="23247"/>
              </a:moveTo>
              <a:lnTo>
                <a:pt x="862025" y="2324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59345" y="3854130"/>
        <a:ext cx="43101" cy="43101"/>
      </dsp:txXfrm>
    </dsp:sp>
    <dsp:sp modelId="{7F053021-013A-1B4E-8AD0-5A16D1C742A4}">
      <dsp:nvSpPr>
        <dsp:cNvPr id="0" name=""/>
        <dsp:cNvSpPr/>
      </dsp:nvSpPr>
      <dsp:spPr>
        <a:xfrm>
          <a:off x="4966415" y="3819234"/>
          <a:ext cx="1199373" cy="1135040"/>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Shell Quality</a:t>
          </a:r>
        </a:p>
      </dsp:txBody>
      <dsp:txXfrm>
        <a:off x="5142059" y="3985457"/>
        <a:ext cx="848085" cy="802594"/>
      </dsp:txXfrm>
    </dsp:sp>
    <dsp:sp modelId="{94128EE3-453E-4F4E-8A9A-B9C318505712}">
      <dsp:nvSpPr>
        <dsp:cNvPr id="0" name=""/>
        <dsp:cNvSpPr/>
      </dsp:nvSpPr>
      <dsp:spPr>
        <a:xfrm rot="5400000">
          <a:off x="3090495" y="4522031"/>
          <a:ext cx="863089" cy="46494"/>
        </a:xfrm>
        <a:custGeom>
          <a:avLst/>
          <a:gdLst/>
          <a:ahLst/>
          <a:cxnLst/>
          <a:rect l="0" t="0" r="0" b="0"/>
          <a:pathLst>
            <a:path>
              <a:moveTo>
                <a:pt x="0" y="23247"/>
              </a:moveTo>
              <a:lnTo>
                <a:pt x="863089" y="2324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0463" y="4523701"/>
        <a:ext cx="43154" cy="43154"/>
      </dsp:txXfrm>
    </dsp:sp>
    <dsp:sp modelId="{47F72131-361D-AB46-8AB0-172B831EECE4}">
      <dsp:nvSpPr>
        <dsp:cNvPr id="0" name=""/>
        <dsp:cNvSpPr/>
      </dsp:nvSpPr>
      <dsp:spPr>
        <a:xfrm>
          <a:off x="2932468" y="4976823"/>
          <a:ext cx="1179144" cy="118014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Sexual Maturity</a:t>
          </a:r>
        </a:p>
      </dsp:txBody>
      <dsp:txXfrm>
        <a:off x="3105150" y="5149651"/>
        <a:ext cx="833780" cy="834486"/>
      </dsp:txXfrm>
    </dsp:sp>
    <dsp:sp modelId="{C1432118-7808-7E4C-869D-C3BC3BAC0EF0}">
      <dsp:nvSpPr>
        <dsp:cNvPr id="0" name=""/>
        <dsp:cNvSpPr/>
      </dsp:nvSpPr>
      <dsp:spPr>
        <a:xfrm rot="9000000">
          <a:off x="1952207" y="3847065"/>
          <a:ext cx="840551" cy="46494"/>
        </a:xfrm>
        <a:custGeom>
          <a:avLst/>
          <a:gdLst/>
          <a:ahLst/>
          <a:cxnLst/>
          <a:rect l="0" t="0" r="0" b="0"/>
          <a:pathLst>
            <a:path>
              <a:moveTo>
                <a:pt x="0" y="23247"/>
              </a:moveTo>
              <a:lnTo>
                <a:pt x="840551" y="2324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351470" y="3849298"/>
        <a:ext cx="42027" cy="42027"/>
      </dsp:txXfrm>
    </dsp:sp>
    <dsp:sp modelId="{9A54FB48-5E6A-3948-B94D-4C0F62349B14}">
      <dsp:nvSpPr>
        <dsp:cNvPr id="0" name=""/>
        <dsp:cNvSpPr/>
      </dsp:nvSpPr>
      <dsp:spPr>
        <a:xfrm>
          <a:off x="857945" y="3794915"/>
          <a:ext cx="1240066" cy="1183680"/>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Size of Egg</a:t>
          </a:r>
        </a:p>
      </dsp:txBody>
      <dsp:txXfrm>
        <a:off x="1039548" y="3968261"/>
        <a:ext cx="876860" cy="836988"/>
      </dsp:txXfrm>
    </dsp:sp>
    <dsp:sp modelId="{2DE1379C-BB93-3241-9A7D-0F5EE3B2AA4D}">
      <dsp:nvSpPr>
        <dsp:cNvPr id="0" name=""/>
        <dsp:cNvSpPr/>
      </dsp:nvSpPr>
      <dsp:spPr>
        <a:xfrm rot="12600000">
          <a:off x="1858065" y="2494446"/>
          <a:ext cx="941453" cy="46494"/>
        </a:xfrm>
        <a:custGeom>
          <a:avLst/>
          <a:gdLst/>
          <a:ahLst/>
          <a:cxnLst/>
          <a:rect l="0" t="0" r="0" b="0"/>
          <a:pathLst>
            <a:path>
              <a:moveTo>
                <a:pt x="0" y="23247"/>
              </a:moveTo>
              <a:lnTo>
                <a:pt x="941453" y="2324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305255" y="2494156"/>
        <a:ext cx="47072" cy="47072"/>
      </dsp:txXfrm>
    </dsp:sp>
    <dsp:sp modelId="{9120F08E-E3E1-7848-9187-947718891D82}">
      <dsp:nvSpPr>
        <dsp:cNvPr id="0" name=""/>
        <dsp:cNvSpPr/>
      </dsp:nvSpPr>
      <dsp:spPr>
        <a:xfrm>
          <a:off x="958173" y="1536968"/>
          <a:ext cx="1039611" cy="979016"/>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Size of Hen</a:t>
          </a:r>
        </a:p>
      </dsp:txBody>
      <dsp:txXfrm>
        <a:off x="1110421" y="1680342"/>
        <a:ext cx="735115" cy="692268"/>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C4BFE7-C21D-2746-AA95-2853B9DB5C57}">
      <dsp:nvSpPr>
        <dsp:cNvPr id="0" name=""/>
        <dsp:cNvSpPr/>
      </dsp:nvSpPr>
      <dsp:spPr>
        <a:xfrm>
          <a:off x="2434578" y="2768865"/>
          <a:ext cx="1956935" cy="1956935"/>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US" sz="3400" kern="1200"/>
            <a:t>Broilers</a:t>
          </a:r>
        </a:p>
      </dsp:txBody>
      <dsp:txXfrm>
        <a:off x="2721164" y="3055451"/>
        <a:ext cx="1383763" cy="1383763"/>
      </dsp:txXfrm>
    </dsp:sp>
    <dsp:sp modelId="{3C77327B-62ED-8D45-A3FF-C25EE8A45DFC}">
      <dsp:nvSpPr>
        <dsp:cNvPr id="0" name=""/>
        <dsp:cNvSpPr/>
      </dsp:nvSpPr>
      <dsp:spPr>
        <a:xfrm rot="16200000">
          <a:off x="2965907" y="2296044"/>
          <a:ext cx="894278" cy="51363"/>
        </a:xfrm>
        <a:custGeom>
          <a:avLst/>
          <a:gdLst/>
          <a:ahLst/>
          <a:cxnLst/>
          <a:rect l="0" t="0" r="0" b="0"/>
          <a:pathLst>
            <a:path>
              <a:moveTo>
                <a:pt x="0" y="25681"/>
              </a:moveTo>
              <a:lnTo>
                <a:pt x="894278" y="25681"/>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90689" y="2299369"/>
        <a:ext cx="44713" cy="44713"/>
      </dsp:txXfrm>
    </dsp:sp>
    <dsp:sp modelId="{C1C1F177-CF1C-1844-A5C1-F027FCA53D4B}">
      <dsp:nvSpPr>
        <dsp:cNvPr id="0" name=""/>
        <dsp:cNvSpPr/>
      </dsp:nvSpPr>
      <dsp:spPr>
        <a:xfrm>
          <a:off x="2746503" y="522716"/>
          <a:ext cx="1333084" cy="1351870"/>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t>Temperament</a:t>
          </a:r>
        </a:p>
      </dsp:txBody>
      <dsp:txXfrm>
        <a:off x="2941729" y="720693"/>
        <a:ext cx="942632" cy="955916"/>
      </dsp:txXfrm>
    </dsp:sp>
    <dsp:sp modelId="{CA66DA99-94F4-3A49-A113-B850490C6EAE}">
      <dsp:nvSpPr>
        <dsp:cNvPr id="0" name=""/>
        <dsp:cNvSpPr/>
      </dsp:nvSpPr>
      <dsp:spPr>
        <a:xfrm rot="20520000">
          <a:off x="4319135" y="3264673"/>
          <a:ext cx="1000690" cy="51363"/>
        </a:xfrm>
        <a:custGeom>
          <a:avLst/>
          <a:gdLst/>
          <a:ahLst/>
          <a:cxnLst/>
          <a:rect l="0" t="0" r="0" b="0"/>
          <a:pathLst>
            <a:path>
              <a:moveTo>
                <a:pt x="0" y="25681"/>
              </a:moveTo>
              <a:lnTo>
                <a:pt x="1000690" y="25681"/>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94463" y="3265337"/>
        <a:ext cx="50034" cy="50034"/>
      </dsp:txXfrm>
    </dsp:sp>
    <dsp:sp modelId="{0A5CE3FA-EEB4-3A47-B3EA-328599EC3DDE}">
      <dsp:nvSpPr>
        <dsp:cNvPr id="0" name=""/>
        <dsp:cNvSpPr/>
      </dsp:nvSpPr>
      <dsp:spPr>
        <a:xfrm>
          <a:off x="5269367" y="2371189"/>
          <a:ext cx="1135238" cy="1177116"/>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t>Growth Rate</a:t>
          </a:r>
        </a:p>
      </dsp:txBody>
      <dsp:txXfrm>
        <a:off x="5435619" y="2543574"/>
        <a:ext cx="802734" cy="832346"/>
      </dsp:txXfrm>
    </dsp:sp>
    <dsp:sp modelId="{DCAC285E-DB9F-A849-A439-85FB7B465D19}">
      <dsp:nvSpPr>
        <dsp:cNvPr id="0" name=""/>
        <dsp:cNvSpPr/>
      </dsp:nvSpPr>
      <dsp:spPr>
        <a:xfrm rot="3240000">
          <a:off x="3778879" y="4924014"/>
          <a:ext cx="1015468" cy="51363"/>
        </a:xfrm>
        <a:custGeom>
          <a:avLst/>
          <a:gdLst/>
          <a:ahLst/>
          <a:cxnLst/>
          <a:rect l="0" t="0" r="0" b="0"/>
          <a:pathLst>
            <a:path>
              <a:moveTo>
                <a:pt x="0" y="25681"/>
              </a:moveTo>
              <a:lnTo>
                <a:pt x="1015468" y="25681"/>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61226" y="4924309"/>
        <a:ext cx="50773" cy="50773"/>
      </dsp:txXfrm>
    </dsp:sp>
    <dsp:sp modelId="{282B7B11-DB0E-8149-AA47-43E5432C4537}">
      <dsp:nvSpPr>
        <dsp:cNvPr id="0" name=""/>
        <dsp:cNvSpPr/>
      </dsp:nvSpPr>
      <dsp:spPr>
        <a:xfrm>
          <a:off x="4374502" y="5244174"/>
          <a:ext cx="1073242" cy="1130169"/>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t>Feed Conversion</a:t>
          </a:r>
        </a:p>
      </dsp:txBody>
      <dsp:txXfrm>
        <a:off x="4531675" y="5409683"/>
        <a:ext cx="758896" cy="799151"/>
      </dsp:txXfrm>
    </dsp:sp>
    <dsp:sp modelId="{8F484474-4631-4D44-AB8D-39D28D309542}">
      <dsp:nvSpPr>
        <dsp:cNvPr id="0" name=""/>
        <dsp:cNvSpPr/>
      </dsp:nvSpPr>
      <dsp:spPr>
        <a:xfrm rot="7560000">
          <a:off x="2053900" y="4912725"/>
          <a:ext cx="987559" cy="51363"/>
        </a:xfrm>
        <a:custGeom>
          <a:avLst/>
          <a:gdLst/>
          <a:ahLst/>
          <a:cxnLst/>
          <a:rect l="0" t="0" r="0" b="0"/>
          <a:pathLst>
            <a:path>
              <a:moveTo>
                <a:pt x="0" y="25681"/>
              </a:moveTo>
              <a:lnTo>
                <a:pt x="987559" y="25681"/>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522991" y="4913717"/>
        <a:ext cx="49377" cy="49377"/>
      </dsp:txXfrm>
    </dsp:sp>
    <dsp:sp modelId="{69F30164-A6B1-6D4E-A4DA-FB992DD51B9A}">
      <dsp:nvSpPr>
        <dsp:cNvPr id="0" name=""/>
        <dsp:cNvSpPr/>
      </dsp:nvSpPr>
      <dsp:spPr>
        <a:xfrm>
          <a:off x="1281166" y="5249057"/>
          <a:ext cx="1267605" cy="1120404"/>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t>Skeletal Development</a:t>
          </a:r>
        </a:p>
      </dsp:txBody>
      <dsp:txXfrm>
        <a:off x="1466802" y="5413136"/>
        <a:ext cx="896333" cy="792246"/>
      </dsp:txXfrm>
    </dsp:sp>
    <dsp:sp modelId="{356FE34A-60DA-A944-A46A-46CB717BA13F}">
      <dsp:nvSpPr>
        <dsp:cNvPr id="0" name=""/>
        <dsp:cNvSpPr/>
      </dsp:nvSpPr>
      <dsp:spPr>
        <a:xfrm rot="11880000">
          <a:off x="1469741" y="3258888"/>
          <a:ext cx="1038131" cy="51363"/>
        </a:xfrm>
        <a:custGeom>
          <a:avLst/>
          <a:gdLst/>
          <a:ahLst/>
          <a:cxnLst/>
          <a:rect l="0" t="0" r="0" b="0"/>
          <a:pathLst>
            <a:path>
              <a:moveTo>
                <a:pt x="0" y="25681"/>
              </a:moveTo>
              <a:lnTo>
                <a:pt x="1038131" y="25681"/>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962853" y="3258616"/>
        <a:ext cx="51906" cy="51906"/>
      </dsp:txXfrm>
    </dsp:sp>
    <dsp:sp modelId="{ED0A544C-BD96-CE44-B33F-62EE9DCE262A}">
      <dsp:nvSpPr>
        <dsp:cNvPr id="0" name=""/>
        <dsp:cNvSpPr/>
      </dsp:nvSpPr>
      <dsp:spPr>
        <a:xfrm>
          <a:off x="453394" y="2458742"/>
          <a:ext cx="1071422" cy="1002009"/>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a:t>Resilience</a:t>
          </a:r>
        </a:p>
      </dsp:txBody>
      <dsp:txXfrm>
        <a:off x="610300" y="2605483"/>
        <a:ext cx="757610" cy="708527"/>
      </dsp:txXfrm>
    </dsp:sp>
  </dsp:spTree>
</dsp:drawing>
</file>

<file path=word/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3872032e-a1bf-409a-91d8-79e2561f9457">6HAXTY5FZTHJ-365-3030</_dlc_DocId>
    <_dlc_DocIdUrl xmlns="3872032e-a1bf-409a-91d8-79e2561f9457">
      <Url>https://ffanet.ffa.org/sites/collaboration/edresources/_layouts/15/DocIdRedir.aspx?ID=6HAXTY5FZTHJ-365-3030</Url>
      <Description>6HAXTY5FZTHJ-365-3030</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565AB0E35B9AF249B7BACDE6FA97BE8C" ma:contentTypeVersion="0" ma:contentTypeDescription="Create a new document." ma:contentTypeScope="" ma:versionID="f090edc8bd7cd59575dc63d757fda8fb">
  <xsd:schema xmlns:xsd="http://www.w3.org/2001/XMLSchema" xmlns:xs="http://www.w3.org/2001/XMLSchema" xmlns:p="http://schemas.microsoft.com/office/2006/metadata/properties" xmlns:ns2="3872032e-a1bf-409a-91d8-79e2561f9457" targetNamespace="http://schemas.microsoft.com/office/2006/metadata/properties" ma:root="true" ma:fieldsID="8188cbde95f99d6b8c1623997bcb7823" ns2:_="">
    <xsd:import namespace="3872032e-a1bf-409a-91d8-79e2561f9457"/>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72032e-a1bf-409a-91d8-79e2561f945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9D281C0-7987-4393-A67D-F368D0337BA9}">
  <ds:schemaRefs>
    <ds:schemaRef ds:uri="http://schemas.openxmlformats.org/officeDocument/2006/bibliography"/>
  </ds:schemaRefs>
</ds:datastoreItem>
</file>

<file path=customXml/itemProps2.xml><?xml version="1.0" encoding="utf-8"?>
<ds:datastoreItem xmlns:ds="http://schemas.openxmlformats.org/officeDocument/2006/customXml" ds:itemID="{CA6053EC-C7CA-46E0-A382-8E16C58773E6}">
  <ds:schemaRefs>
    <ds:schemaRef ds:uri="http://schemas.microsoft.com/sharepoint/events"/>
  </ds:schemaRefs>
</ds:datastoreItem>
</file>

<file path=customXml/itemProps3.xml><?xml version="1.0" encoding="utf-8"?>
<ds:datastoreItem xmlns:ds="http://schemas.openxmlformats.org/officeDocument/2006/customXml" ds:itemID="{566A78A9-0471-47AA-8C96-0EC53234F7A7}">
  <ds:schemaRefs>
    <ds:schemaRef ds:uri="http://schemas.microsoft.com/office/2006/metadata/properties"/>
    <ds:schemaRef ds:uri="http://schemas.microsoft.com/office/infopath/2007/PartnerControls"/>
    <ds:schemaRef ds:uri="3872032e-a1bf-409a-91d8-79e2561f9457"/>
  </ds:schemaRefs>
</ds:datastoreItem>
</file>

<file path=customXml/itemProps4.xml><?xml version="1.0" encoding="utf-8"?>
<ds:datastoreItem xmlns:ds="http://schemas.openxmlformats.org/officeDocument/2006/customXml" ds:itemID="{61F4BDCC-8F34-4F5C-AA7B-36C9068FA4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72032e-a1bf-409a-91d8-79e2561f94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6960E86-5228-4D2F-B32F-A3E1277DB17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21</Pages>
  <Words>3281</Words>
  <Characters>17895</Characters>
  <Application>Microsoft Office Word</Application>
  <DocSecurity>0</DocSecurity>
  <Lines>626</Lines>
  <Paragraphs>281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21228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Haley Hampton</dc:creator>
  <cp:lastModifiedBy>Govea, Isaiah</cp:lastModifiedBy>
  <cp:revision>3</cp:revision>
  <dcterms:created xsi:type="dcterms:W3CDTF">2019-07-10T12:20:00Z</dcterms:created>
  <dcterms:modified xsi:type="dcterms:W3CDTF">2025-04-10T19:31:00Z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0x010100565AB0E35B9AF249B7BACDE6FA97BE8C</vt:lpwstr>
  </property>
  <property fmtid="{D5CDD505-2E9C-101B-9397-08002B2CF9AE}" pid="3" name="_dlc_DocIdItemGuid">
    <vt:lpwstr>2c3ce942-eeee-4124-9e49-4e4a739e2c88</vt:lpwstr>
  </property>
  <property fmtid="{D5CDD505-2E9C-101B-9397-08002B2CF9AE}" pid="4" name="_dlc_DocId">
    <vt:lpwstr>6HAXTY5FZTHJ-43-319</vt:lpwstr>
  </property>
  <property fmtid="{D5CDD505-2E9C-101B-9397-08002B2CF9AE}" pid="5" name="_dlc_DocIdUrl">
    <vt:lpwstr>https://ffanet.ffa.org/sites/collaboration/edresources/_layouts/15/DocIdRedir.aspx?ID=6HAXTY5FZTHJ-43-319, 6HAXTY5FZTHJ-43-319</vt:lpwstr>
  </property>
  <property fmtid="{D5CDD505-2E9C-101B-9397-08002B2CF9AE}" pid="6" name="GrammarlyDocumentId">
    <vt:lpwstr>2486c8ff8f1374ee7c2b10dc14a457572438829cae66b82ce2473928315e0ab1</vt:lpwstr>
  </property>
</Properties>
</file>