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3" r:id="rId5"/>
  </p:sldMasterIdLst>
  <p:notesMasterIdLst>
    <p:notesMasterId r:id="rId29"/>
  </p:notesMasterIdLst>
  <p:handoutMasterIdLst>
    <p:handoutMasterId r:id="rId30"/>
  </p:handoutMasterIdLst>
  <p:sldIdLst>
    <p:sldId id="520" r:id="rId6"/>
    <p:sldId id="532" r:id="rId7"/>
    <p:sldId id="533" r:id="rId8"/>
    <p:sldId id="529" r:id="rId9"/>
    <p:sldId id="525" r:id="rId10"/>
    <p:sldId id="534" r:id="rId11"/>
    <p:sldId id="535" r:id="rId12"/>
    <p:sldId id="536" r:id="rId13"/>
    <p:sldId id="582" r:id="rId14"/>
    <p:sldId id="537" r:id="rId15"/>
    <p:sldId id="538" r:id="rId16"/>
    <p:sldId id="581" r:id="rId17"/>
    <p:sldId id="539" r:id="rId18"/>
    <p:sldId id="583" r:id="rId19"/>
    <p:sldId id="584" r:id="rId20"/>
    <p:sldId id="542" r:id="rId21"/>
    <p:sldId id="544" r:id="rId22"/>
    <p:sldId id="545" r:id="rId23"/>
    <p:sldId id="546" r:id="rId24"/>
    <p:sldId id="547" r:id="rId25"/>
    <p:sldId id="548" r:id="rId26"/>
    <p:sldId id="549" r:id="rId27"/>
    <p:sldId id="550" r:id="rId28"/>
  </p:sldIdLst>
  <p:sldSz cx="9144000" cy="6858000" type="screen4x3"/>
  <p:notesSz cx="7004050" cy="9290050"/>
  <p:embeddedFontLst>
    <p:embeddedFont>
      <p:font typeface="Georgia" panose="02040502050405020303" pitchFamily="18" charset="0"/>
      <p:regular r:id="rId31"/>
      <p:bold r:id="rId32"/>
      <p:italic r:id="rId33"/>
      <p:boldItalic r:id="rId34"/>
    </p:embeddedFont>
    <p:embeddedFont>
      <p:font typeface="ＭＳ Ｐゴシック" panose="020B0600070205080204" pitchFamily="34" charset="-128"/>
      <p:regular r:id="rId35"/>
    </p:embeddedFont>
    <p:embeddedFont>
      <p:font typeface="Verdana" panose="020B0604030504040204" pitchFamily="34" charset="0"/>
      <p:regular r:id="rId36"/>
      <p:bold r:id="rId37"/>
      <p:italic r:id="rId38"/>
      <p:boldItalic r:id="rId39"/>
    </p:embeddedFont>
  </p:embeddedFontLst>
  <p:custDataLst>
    <p:tags r:id="rId40"/>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926" userDrawn="1">
          <p15:clr>
            <a:srgbClr val="A4A3A4"/>
          </p15:clr>
        </p15:guide>
        <p15:guide id="2" pos="2206"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C97"/>
    <a:srgbClr val="FFCD00"/>
    <a:srgbClr val="DA291C"/>
    <a:srgbClr val="0033CC"/>
    <a:srgbClr val="3366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344" autoAdjust="0"/>
    <p:restoredTop sz="99748" autoAdjust="0"/>
  </p:normalViewPr>
  <p:slideViewPr>
    <p:cSldViewPr snapToGrid="0">
      <p:cViewPr varScale="1">
        <p:scale>
          <a:sx n="88" d="100"/>
          <a:sy n="88" d="100"/>
        </p:scale>
        <p:origin x="915" y="78"/>
      </p:cViewPr>
      <p:guideLst>
        <p:guide orient="horz" pos="2160"/>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20"/>
    </p:cViewPr>
  </p:sorterViewPr>
  <p:notesViewPr>
    <p:cSldViewPr>
      <p:cViewPr varScale="1">
        <p:scale>
          <a:sx n="61" d="100"/>
          <a:sy n="61" d="100"/>
        </p:scale>
        <p:origin x="-2436" y="-84"/>
      </p:cViewPr>
      <p:guideLst>
        <p:guide orient="horz" pos="2926"/>
        <p:guide pos="2206"/>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9.fntdata"/><Relationship Id="rId21" Type="http://schemas.openxmlformats.org/officeDocument/2006/relationships/slide" Target="slides/slide16.xml"/><Relationship Id="rId34" Type="http://schemas.openxmlformats.org/officeDocument/2006/relationships/font" Target="fonts/font4.fntdata"/><Relationship Id="rId42"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tags" Target="tags/tag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6.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1.fntdata"/><Relationship Id="rId44"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 Id="rId35" Type="http://schemas.openxmlformats.org/officeDocument/2006/relationships/font" Target="fonts/font5.fntdata"/><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3.fntdata"/><Relationship Id="rId38" Type="http://schemas.openxmlformats.org/officeDocument/2006/relationships/font" Target="fonts/font8.fnt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034137" cy="464820"/>
          </a:xfrm>
          <a:prstGeom prst="rect">
            <a:avLst/>
          </a:prstGeom>
          <a:noFill/>
          <a:ln w="9525">
            <a:noFill/>
            <a:miter lim="800000"/>
            <a:headEnd/>
            <a:tailEnd/>
          </a:ln>
          <a:effectLst/>
        </p:spPr>
        <p:txBody>
          <a:bodyPr vert="horz" wrap="square" lIns="90172" tIns="45086" rIns="90172" bIns="45086" numCol="1" anchor="t" anchorCtr="0" compatLnSpc="1">
            <a:prstTxWarp prst="textNoShape">
              <a:avLst/>
            </a:prstTxWarp>
          </a:bodyPr>
          <a:lstStyle>
            <a:lvl1pPr defTabSz="902565">
              <a:defRPr sz="1200"/>
            </a:lvl1pPr>
          </a:lstStyle>
          <a:p>
            <a:pPr>
              <a:defRPr/>
            </a:pPr>
            <a:r>
              <a:rPr lang="en-US"/>
              <a:t>Tab 3-4C (3)</a:t>
            </a:r>
          </a:p>
        </p:txBody>
      </p:sp>
      <p:sp>
        <p:nvSpPr>
          <p:cNvPr id="97283" name="Rectangle 3"/>
          <p:cNvSpPr>
            <a:spLocks noGrp="1" noChangeArrowheads="1"/>
          </p:cNvSpPr>
          <p:nvPr>
            <p:ph type="dt" sz="quarter" idx="1"/>
          </p:nvPr>
        </p:nvSpPr>
        <p:spPr bwMode="auto">
          <a:xfrm>
            <a:off x="3968327" y="0"/>
            <a:ext cx="3034137" cy="464820"/>
          </a:xfrm>
          <a:prstGeom prst="rect">
            <a:avLst/>
          </a:prstGeom>
          <a:noFill/>
          <a:ln w="9525">
            <a:noFill/>
            <a:miter lim="800000"/>
            <a:headEnd/>
            <a:tailEnd/>
          </a:ln>
          <a:effectLst/>
        </p:spPr>
        <p:txBody>
          <a:bodyPr vert="horz" wrap="square" lIns="90172" tIns="45086" rIns="90172" bIns="45086" numCol="1" anchor="t" anchorCtr="0" compatLnSpc="1">
            <a:prstTxWarp prst="textNoShape">
              <a:avLst/>
            </a:prstTxWarp>
          </a:bodyPr>
          <a:lstStyle>
            <a:lvl1pPr algn="r" defTabSz="902565">
              <a:defRPr sz="1200"/>
            </a:lvl1pPr>
          </a:lstStyle>
          <a:p>
            <a:pPr>
              <a:defRPr/>
            </a:pPr>
            <a:endParaRPr lang="en-US"/>
          </a:p>
        </p:txBody>
      </p:sp>
      <p:sp>
        <p:nvSpPr>
          <p:cNvPr id="97284" name="Rectangle 4"/>
          <p:cNvSpPr>
            <a:spLocks noGrp="1" noChangeArrowheads="1"/>
          </p:cNvSpPr>
          <p:nvPr>
            <p:ph type="ftr" sz="quarter" idx="2"/>
          </p:nvPr>
        </p:nvSpPr>
        <p:spPr bwMode="auto">
          <a:xfrm>
            <a:off x="0" y="8823644"/>
            <a:ext cx="3034137" cy="464820"/>
          </a:xfrm>
          <a:prstGeom prst="rect">
            <a:avLst/>
          </a:prstGeom>
          <a:noFill/>
          <a:ln w="9525">
            <a:noFill/>
            <a:miter lim="800000"/>
            <a:headEnd/>
            <a:tailEnd/>
          </a:ln>
          <a:effectLst/>
        </p:spPr>
        <p:txBody>
          <a:bodyPr vert="horz" wrap="square" lIns="90172" tIns="45086" rIns="90172" bIns="45086" numCol="1" anchor="b" anchorCtr="0" compatLnSpc="1">
            <a:prstTxWarp prst="textNoShape">
              <a:avLst/>
            </a:prstTxWarp>
          </a:bodyPr>
          <a:lstStyle>
            <a:lvl1pPr defTabSz="902565">
              <a:defRPr sz="1200"/>
            </a:lvl1pPr>
          </a:lstStyle>
          <a:p>
            <a:pPr>
              <a:defRPr/>
            </a:pPr>
            <a:endParaRPr lang="en-US"/>
          </a:p>
        </p:txBody>
      </p:sp>
      <p:sp>
        <p:nvSpPr>
          <p:cNvPr id="97285" name="Rectangle 5"/>
          <p:cNvSpPr>
            <a:spLocks noGrp="1" noChangeArrowheads="1"/>
          </p:cNvSpPr>
          <p:nvPr>
            <p:ph type="sldNum" sz="quarter" idx="3"/>
          </p:nvPr>
        </p:nvSpPr>
        <p:spPr bwMode="auto">
          <a:xfrm>
            <a:off x="3968327" y="8823644"/>
            <a:ext cx="3034137" cy="464820"/>
          </a:xfrm>
          <a:prstGeom prst="rect">
            <a:avLst/>
          </a:prstGeom>
          <a:noFill/>
          <a:ln w="9525">
            <a:noFill/>
            <a:miter lim="800000"/>
            <a:headEnd/>
            <a:tailEnd/>
          </a:ln>
          <a:effectLst/>
        </p:spPr>
        <p:txBody>
          <a:bodyPr vert="horz" wrap="square" lIns="90172" tIns="45086" rIns="90172" bIns="45086" numCol="1" anchor="b" anchorCtr="0" compatLnSpc="1">
            <a:prstTxWarp prst="textNoShape">
              <a:avLst/>
            </a:prstTxWarp>
          </a:bodyPr>
          <a:lstStyle>
            <a:lvl1pPr algn="r" defTabSz="902565">
              <a:defRPr sz="1200"/>
            </a:lvl1pPr>
          </a:lstStyle>
          <a:p>
            <a:pPr>
              <a:defRPr/>
            </a:pPr>
            <a:fld id="{F7033FF2-3712-47A6-AA88-4D27662C0815}" type="slidenum">
              <a:rPr lang="en-US"/>
              <a:pPr>
                <a:defRPr/>
              </a:pPr>
              <a:t>‹#›</a:t>
            </a:fld>
            <a:endParaRPr lang="en-US"/>
          </a:p>
        </p:txBody>
      </p:sp>
    </p:spTree>
    <p:extLst>
      <p:ext uri="{BB962C8B-B14F-4D97-AF65-F5344CB8AC3E}">
        <p14:creationId xmlns:p14="http://schemas.microsoft.com/office/powerpoint/2010/main" val="3825876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3034137" cy="464820"/>
          </a:xfrm>
          <a:prstGeom prst="rect">
            <a:avLst/>
          </a:prstGeom>
          <a:noFill/>
          <a:ln w="9525">
            <a:noFill/>
            <a:miter lim="800000"/>
            <a:headEnd/>
            <a:tailEnd/>
          </a:ln>
          <a:effectLst/>
        </p:spPr>
        <p:txBody>
          <a:bodyPr vert="horz" wrap="square" lIns="92742" tIns="46371" rIns="92742" bIns="46371" numCol="1" anchor="t" anchorCtr="0" compatLnSpc="1">
            <a:prstTxWarp prst="textNoShape">
              <a:avLst/>
            </a:prstTxWarp>
          </a:bodyPr>
          <a:lstStyle>
            <a:lvl1pPr defTabSz="926358">
              <a:defRPr sz="1200"/>
            </a:lvl1pPr>
          </a:lstStyle>
          <a:p>
            <a:pPr>
              <a:defRPr/>
            </a:pPr>
            <a:r>
              <a:rPr lang="en-US"/>
              <a:t>Tab 3-4C (3)</a:t>
            </a:r>
          </a:p>
        </p:txBody>
      </p:sp>
      <p:sp>
        <p:nvSpPr>
          <p:cNvPr id="36867" name="Rectangle 3"/>
          <p:cNvSpPr>
            <a:spLocks noGrp="1" noChangeArrowheads="1"/>
          </p:cNvSpPr>
          <p:nvPr>
            <p:ph type="dt" idx="1"/>
          </p:nvPr>
        </p:nvSpPr>
        <p:spPr bwMode="auto">
          <a:xfrm>
            <a:off x="3968327" y="0"/>
            <a:ext cx="3034137" cy="464820"/>
          </a:xfrm>
          <a:prstGeom prst="rect">
            <a:avLst/>
          </a:prstGeom>
          <a:noFill/>
          <a:ln w="9525">
            <a:noFill/>
            <a:miter lim="800000"/>
            <a:headEnd/>
            <a:tailEnd/>
          </a:ln>
          <a:effectLst/>
        </p:spPr>
        <p:txBody>
          <a:bodyPr vert="horz" wrap="square" lIns="92742" tIns="46371" rIns="92742" bIns="46371" numCol="1" anchor="t" anchorCtr="0" compatLnSpc="1">
            <a:prstTxWarp prst="textNoShape">
              <a:avLst/>
            </a:prstTxWarp>
          </a:bodyPr>
          <a:lstStyle>
            <a:lvl1pPr algn="r" defTabSz="926358">
              <a:defRPr sz="1200"/>
            </a:lvl1pPr>
          </a:lstStyle>
          <a:p>
            <a:pPr>
              <a:defRPr/>
            </a:pPr>
            <a:endParaRPr lang="en-US"/>
          </a:p>
        </p:txBody>
      </p:sp>
      <p:sp>
        <p:nvSpPr>
          <p:cNvPr id="49156" name="Rectangle 4"/>
          <p:cNvSpPr>
            <a:spLocks noGrp="1" noRot="1" noChangeAspect="1" noChangeArrowheads="1" noTextEdit="1"/>
          </p:cNvSpPr>
          <p:nvPr>
            <p:ph type="sldImg" idx="2"/>
          </p:nvPr>
        </p:nvSpPr>
        <p:spPr bwMode="auto">
          <a:xfrm>
            <a:off x="1179513" y="696913"/>
            <a:ext cx="4645025" cy="3482975"/>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6869" name="Rectangle 5"/>
          <p:cNvSpPr>
            <a:spLocks noGrp="1" noChangeArrowheads="1"/>
          </p:cNvSpPr>
          <p:nvPr>
            <p:ph type="body" sz="quarter" idx="3"/>
          </p:nvPr>
        </p:nvSpPr>
        <p:spPr bwMode="auto">
          <a:xfrm>
            <a:off x="701040" y="4411822"/>
            <a:ext cx="5601971" cy="4181792"/>
          </a:xfrm>
          <a:prstGeom prst="rect">
            <a:avLst/>
          </a:prstGeom>
          <a:noFill/>
          <a:ln w="9525">
            <a:noFill/>
            <a:miter lim="800000"/>
            <a:headEnd/>
            <a:tailEnd/>
          </a:ln>
          <a:effectLst/>
        </p:spPr>
        <p:txBody>
          <a:bodyPr vert="horz" wrap="square" lIns="92742" tIns="46371" rIns="92742" bIns="4637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6870" name="Rectangle 6"/>
          <p:cNvSpPr>
            <a:spLocks noGrp="1" noChangeArrowheads="1"/>
          </p:cNvSpPr>
          <p:nvPr>
            <p:ph type="ftr" sz="quarter" idx="4"/>
          </p:nvPr>
        </p:nvSpPr>
        <p:spPr bwMode="auto">
          <a:xfrm>
            <a:off x="0" y="8823644"/>
            <a:ext cx="3034137" cy="464820"/>
          </a:xfrm>
          <a:prstGeom prst="rect">
            <a:avLst/>
          </a:prstGeom>
          <a:noFill/>
          <a:ln w="9525">
            <a:noFill/>
            <a:miter lim="800000"/>
            <a:headEnd/>
            <a:tailEnd/>
          </a:ln>
          <a:effectLst/>
        </p:spPr>
        <p:txBody>
          <a:bodyPr vert="horz" wrap="square" lIns="92742" tIns="46371" rIns="92742" bIns="46371" numCol="1" anchor="b" anchorCtr="0" compatLnSpc="1">
            <a:prstTxWarp prst="textNoShape">
              <a:avLst/>
            </a:prstTxWarp>
          </a:bodyPr>
          <a:lstStyle>
            <a:lvl1pPr defTabSz="926358">
              <a:defRPr sz="1200"/>
            </a:lvl1pPr>
          </a:lstStyle>
          <a:p>
            <a:pPr>
              <a:defRPr/>
            </a:pPr>
            <a:endParaRPr lang="en-US"/>
          </a:p>
        </p:txBody>
      </p:sp>
      <p:sp>
        <p:nvSpPr>
          <p:cNvPr id="36871" name="Rectangle 7"/>
          <p:cNvSpPr>
            <a:spLocks noGrp="1" noChangeArrowheads="1"/>
          </p:cNvSpPr>
          <p:nvPr>
            <p:ph type="sldNum" sz="quarter" idx="5"/>
          </p:nvPr>
        </p:nvSpPr>
        <p:spPr bwMode="auto">
          <a:xfrm>
            <a:off x="3968327" y="8823644"/>
            <a:ext cx="3034137" cy="464820"/>
          </a:xfrm>
          <a:prstGeom prst="rect">
            <a:avLst/>
          </a:prstGeom>
          <a:noFill/>
          <a:ln w="9525">
            <a:noFill/>
            <a:miter lim="800000"/>
            <a:headEnd/>
            <a:tailEnd/>
          </a:ln>
          <a:effectLst/>
        </p:spPr>
        <p:txBody>
          <a:bodyPr vert="horz" wrap="square" lIns="92742" tIns="46371" rIns="92742" bIns="46371" numCol="1" anchor="b" anchorCtr="0" compatLnSpc="1">
            <a:prstTxWarp prst="textNoShape">
              <a:avLst/>
            </a:prstTxWarp>
          </a:bodyPr>
          <a:lstStyle>
            <a:lvl1pPr algn="r" defTabSz="926358">
              <a:defRPr sz="1200"/>
            </a:lvl1pPr>
          </a:lstStyle>
          <a:p>
            <a:pPr>
              <a:defRPr/>
            </a:pPr>
            <a:fld id="{361FA796-A954-4F53-A900-6146FF470795}" type="slidenum">
              <a:rPr lang="en-US"/>
              <a:pPr>
                <a:defRPr/>
              </a:pPr>
              <a:t>‹#›</a:t>
            </a:fld>
            <a:endParaRPr lang="en-US"/>
          </a:p>
        </p:txBody>
      </p:sp>
    </p:spTree>
    <p:extLst>
      <p:ext uri="{BB962C8B-B14F-4D97-AF65-F5344CB8AC3E}">
        <p14:creationId xmlns:p14="http://schemas.microsoft.com/office/powerpoint/2010/main" val="61026397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14049"/>
            <a:ext cx="7772400" cy="861131"/>
          </a:xfrm>
          <a:prstGeom prst="rect">
            <a:avLst/>
          </a:prstGeom>
        </p:spPr>
        <p:txBody>
          <a:bodyPr/>
          <a:lstStyle>
            <a:lvl1pPr>
              <a:defRPr sz="4000" b="1" i="0">
                <a:solidFill>
                  <a:srgbClr val="004C97"/>
                </a:solidFill>
                <a:latin typeface="Georgia"/>
                <a:cs typeface="Georgia"/>
              </a:defRPr>
            </a:lvl1pPr>
          </a:lstStyle>
          <a:p>
            <a:r>
              <a:rPr lang="en-US" dirty="0"/>
              <a:t>Click to edit Master title style</a:t>
            </a:r>
          </a:p>
        </p:txBody>
      </p:sp>
      <p:sp>
        <p:nvSpPr>
          <p:cNvPr id="3" name="Subtitle 2"/>
          <p:cNvSpPr>
            <a:spLocks noGrp="1"/>
          </p:cNvSpPr>
          <p:nvPr>
            <p:ph type="subTitle" idx="1"/>
          </p:nvPr>
        </p:nvSpPr>
        <p:spPr>
          <a:xfrm>
            <a:off x="1371600" y="2907827"/>
            <a:ext cx="6400800" cy="610543"/>
          </a:xfrm>
          <a:prstGeom prst="rect">
            <a:avLst/>
          </a:prstGeom>
        </p:spPr>
        <p:txBody>
          <a:bodyPr/>
          <a:lstStyle>
            <a:lvl1pPr marL="0" indent="0" algn="ctr">
              <a:buNone/>
              <a:defRPr sz="2800" b="0" i="0" baseline="0">
                <a:solidFill>
                  <a:srgbClr val="DA291C"/>
                </a:solidFill>
                <a:latin typeface="Verdana"/>
                <a:cs typeface="Verdana"/>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7"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8"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
        <p:nvSpPr>
          <p:cNvPr id="11" name="Content Placeholder 2"/>
          <p:cNvSpPr>
            <a:spLocks noGrp="1"/>
          </p:cNvSpPr>
          <p:nvPr>
            <p:ph idx="13" hasCustomPrompt="1"/>
          </p:nvPr>
        </p:nvSpPr>
        <p:spPr>
          <a:xfrm>
            <a:off x="457200" y="3753556"/>
            <a:ext cx="8229600" cy="2372607"/>
          </a:xfrm>
          <a:prstGeom prst="rect">
            <a:avLst/>
          </a:prstGeom>
        </p:spPr>
        <p:txBody>
          <a:bodyPr/>
          <a:lstStyle>
            <a:lvl1pPr marL="0" indent="0">
              <a:buNone/>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12" name="Picture 11"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0" name="Picture 9"/>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63907" y="513896"/>
            <a:ext cx="2497455" cy="489585"/>
          </a:xfrm>
          <a:prstGeom prst="rect">
            <a:avLst/>
          </a:prstGeom>
          <a:noFill/>
          <a:ln>
            <a:noFill/>
          </a:ln>
        </p:spPr>
      </p:pic>
    </p:spTree>
    <p:extLst>
      <p:ext uri="{BB962C8B-B14F-4D97-AF65-F5344CB8AC3E}">
        <p14:creationId xmlns:p14="http://schemas.microsoft.com/office/powerpoint/2010/main" val="360794263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93898" y="1087372"/>
            <a:ext cx="7467600" cy="944628"/>
          </a:xfrm>
          <a:prstGeom prst="rect">
            <a:avLst/>
          </a:prstGeom>
        </p:spPr>
        <p:txBody>
          <a:bodyPr/>
          <a:lstStyle>
            <a:lvl1pPr>
              <a:defRPr sz="3600" b="1" i="0">
                <a:solidFill>
                  <a:srgbClr val="004C97"/>
                </a:solidFill>
                <a:latin typeface="Georgia"/>
                <a:cs typeface="Georgia"/>
              </a:defRPr>
            </a:lvl1pPr>
          </a:lstStyle>
          <a:p>
            <a:r>
              <a:rPr lang="en-US" dirty="0"/>
              <a:t>Click to edit Master title style</a:t>
            </a:r>
          </a:p>
        </p:txBody>
      </p:sp>
      <p:sp>
        <p:nvSpPr>
          <p:cNvPr id="3" name="Content Placeholder 2"/>
          <p:cNvSpPr>
            <a:spLocks noGrp="1"/>
          </p:cNvSpPr>
          <p:nvPr>
            <p:ph idx="1"/>
          </p:nvPr>
        </p:nvSpPr>
        <p:spPr>
          <a:xfrm>
            <a:off x="457200" y="2032000"/>
            <a:ext cx="8229600" cy="4094163"/>
          </a:xfrm>
          <a:prstGeom prst="rect">
            <a:avLst/>
          </a:prstGeom>
        </p:spPr>
        <p:txBody>
          <a:bodyPr/>
          <a:lstStyle>
            <a:lvl1pPr>
              <a:defRPr b="0" i="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8"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pic>
        <p:nvPicPr>
          <p:cNvPr id="11" name="Picture 10"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0" name="Picture 9"/>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74959" y="532135"/>
            <a:ext cx="2497455" cy="489585"/>
          </a:xfrm>
          <a:prstGeom prst="rect">
            <a:avLst/>
          </a:prstGeom>
          <a:noFill/>
          <a:ln>
            <a:noFill/>
          </a:ln>
        </p:spPr>
      </p:pic>
    </p:spTree>
    <p:extLst>
      <p:ext uri="{BB962C8B-B14F-4D97-AF65-F5344CB8AC3E}">
        <p14:creationId xmlns:p14="http://schemas.microsoft.com/office/powerpoint/2010/main" val="67255596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2013185"/>
            <a:ext cx="4038600" cy="4112978"/>
          </a:xfrm>
          <a:prstGeom prst="rect">
            <a:avLst/>
          </a:prstGeom>
        </p:spPr>
        <p:txBody>
          <a:bodyPr/>
          <a:lstStyle>
            <a:lvl1pPr>
              <a:defRPr sz="2800" b="0" i="0">
                <a:solidFill>
                  <a:srgbClr val="000000"/>
                </a:solidFill>
                <a:latin typeface="Verdana"/>
                <a:cs typeface="Verdana"/>
              </a:defRPr>
            </a:lvl1pPr>
            <a:lvl2pPr>
              <a:defRPr sz="2400" b="0" i="0">
                <a:solidFill>
                  <a:srgbClr val="000000"/>
                </a:solidFill>
                <a:latin typeface="Verdana"/>
                <a:cs typeface="Verdana"/>
              </a:defRPr>
            </a:lvl2pPr>
            <a:lvl3pPr>
              <a:defRPr sz="2000" b="0" i="0">
                <a:solidFill>
                  <a:srgbClr val="000000"/>
                </a:solidFill>
                <a:latin typeface="Verdana"/>
                <a:cs typeface="Verdana"/>
              </a:defRPr>
            </a:lvl3pPr>
            <a:lvl4pPr>
              <a:defRPr sz="1800" b="0" i="0">
                <a:solidFill>
                  <a:srgbClr val="000000"/>
                </a:solidFill>
                <a:latin typeface="Verdana"/>
                <a:cs typeface="Verdana"/>
              </a:defRPr>
            </a:lvl4pPr>
            <a:lvl5pPr>
              <a:defRPr sz="1800" b="0" i="0">
                <a:solidFill>
                  <a:srgbClr val="000000"/>
                </a:solidFill>
                <a:latin typeface="Verdana"/>
                <a:cs typeface="Verdan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2003778"/>
            <a:ext cx="4038600" cy="4122385"/>
          </a:xfrm>
          <a:prstGeom prst="rect">
            <a:avLst/>
          </a:prstGeom>
        </p:spPr>
        <p:txBody>
          <a:bodyPr/>
          <a:lstStyle>
            <a:lvl1pPr>
              <a:defRPr sz="2800" b="0" i="0">
                <a:solidFill>
                  <a:srgbClr val="000000"/>
                </a:solidFill>
                <a:latin typeface="Verdana"/>
                <a:cs typeface="Verdana"/>
              </a:defRPr>
            </a:lvl1pPr>
            <a:lvl2pPr>
              <a:defRPr sz="2400" b="0" i="0">
                <a:solidFill>
                  <a:srgbClr val="000000"/>
                </a:solidFill>
                <a:latin typeface="Verdana"/>
                <a:cs typeface="Verdana"/>
              </a:defRPr>
            </a:lvl2pPr>
            <a:lvl3pPr>
              <a:defRPr sz="2000" b="0" i="0">
                <a:solidFill>
                  <a:srgbClr val="000000"/>
                </a:solidFill>
                <a:latin typeface="Verdana"/>
                <a:cs typeface="Verdana"/>
              </a:defRPr>
            </a:lvl3pPr>
            <a:lvl4pPr>
              <a:defRPr sz="1800" b="0" i="0">
                <a:solidFill>
                  <a:srgbClr val="000000"/>
                </a:solidFill>
                <a:latin typeface="Verdana"/>
                <a:cs typeface="Verdana"/>
              </a:defRPr>
            </a:lvl4pPr>
            <a:lvl5pPr>
              <a:defRPr sz="1800" b="0" i="0">
                <a:solidFill>
                  <a:srgbClr val="000000"/>
                </a:solidFill>
                <a:latin typeface="Verdana"/>
                <a:cs typeface="Verdan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10"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
        <p:nvSpPr>
          <p:cNvPr id="11" name="Title 1"/>
          <p:cNvSpPr>
            <a:spLocks noGrp="1"/>
          </p:cNvSpPr>
          <p:nvPr>
            <p:ph type="title"/>
          </p:nvPr>
        </p:nvSpPr>
        <p:spPr>
          <a:xfrm>
            <a:off x="1524000" y="1059150"/>
            <a:ext cx="7467600" cy="944628"/>
          </a:xfrm>
          <a:prstGeom prst="rect">
            <a:avLst/>
          </a:prstGeom>
        </p:spPr>
        <p:txBody>
          <a:bodyPr/>
          <a:lstStyle>
            <a:lvl1pPr>
              <a:defRPr sz="3600" b="1" i="0">
                <a:solidFill>
                  <a:srgbClr val="004C97"/>
                </a:solidFill>
                <a:latin typeface="Georgia"/>
                <a:cs typeface="Georgia"/>
              </a:defRPr>
            </a:lvl1pPr>
          </a:lstStyle>
          <a:p>
            <a:r>
              <a:rPr lang="en-US" dirty="0"/>
              <a:t>Click to edit Master title style</a:t>
            </a:r>
          </a:p>
        </p:txBody>
      </p:sp>
      <p:pic>
        <p:nvPicPr>
          <p:cNvPr id="13" name="Picture 12"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2" name="Picture 1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40010" y="532135"/>
            <a:ext cx="2497455" cy="489585"/>
          </a:xfrm>
          <a:prstGeom prst="rect">
            <a:avLst/>
          </a:prstGeom>
          <a:noFill/>
          <a:ln>
            <a:noFill/>
          </a:ln>
        </p:spPr>
      </p:pic>
    </p:spTree>
    <p:extLst>
      <p:ext uri="{BB962C8B-B14F-4D97-AF65-F5344CB8AC3E}">
        <p14:creationId xmlns:p14="http://schemas.microsoft.com/office/powerpoint/2010/main" val="341657074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42067"/>
            <a:ext cx="4040188" cy="639762"/>
          </a:xfrm>
          <a:prstGeom prst="rect">
            <a:avLst/>
          </a:prstGeom>
        </p:spPr>
        <p:txBody>
          <a:bodyPr anchor="b"/>
          <a:lstStyle>
            <a:lvl1pPr marL="0" indent="0" algn="ctr">
              <a:buNone/>
              <a:defRPr sz="1800" b="0" i="0">
                <a:solidFill>
                  <a:srgbClr val="DA291C"/>
                </a:solidFill>
                <a:latin typeface="Verdana"/>
                <a:cs typeface="Verdan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577629"/>
            <a:ext cx="4040188" cy="3548533"/>
          </a:xfrm>
          <a:prstGeom prst="rect">
            <a:avLst/>
          </a:prstGeom>
        </p:spPr>
        <p:txBody>
          <a:bodyPr/>
          <a:lstStyle>
            <a:lvl1pPr>
              <a:defRPr sz="2400" b="0" i="0">
                <a:solidFill>
                  <a:srgbClr val="000000"/>
                </a:solidFill>
                <a:latin typeface="Verdana"/>
                <a:cs typeface="Verdana"/>
              </a:defRPr>
            </a:lvl1pPr>
            <a:lvl2pPr>
              <a:defRPr sz="2000" b="0" i="0">
                <a:solidFill>
                  <a:srgbClr val="000000"/>
                </a:solidFill>
                <a:latin typeface="Verdana"/>
                <a:cs typeface="Verdana"/>
              </a:defRPr>
            </a:lvl2pPr>
            <a:lvl3pPr>
              <a:defRPr sz="1800" b="0" i="0">
                <a:solidFill>
                  <a:srgbClr val="000000"/>
                </a:solidFill>
                <a:latin typeface="Verdana"/>
                <a:cs typeface="Verdana"/>
              </a:defRPr>
            </a:lvl3pPr>
            <a:lvl4pPr>
              <a:defRPr sz="1600" b="0" i="0">
                <a:solidFill>
                  <a:srgbClr val="000000"/>
                </a:solidFill>
                <a:latin typeface="Verdana"/>
                <a:cs typeface="Verdana"/>
              </a:defRPr>
            </a:lvl4pPr>
            <a:lvl5pPr>
              <a:defRPr sz="1600" b="0" i="0">
                <a:solidFill>
                  <a:srgbClr val="000000"/>
                </a:solidFill>
                <a:latin typeface="Verdana"/>
                <a:cs typeface="Verdana"/>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742067"/>
            <a:ext cx="4041775" cy="639762"/>
          </a:xfrm>
          <a:prstGeom prst="rect">
            <a:avLst/>
          </a:prstGeom>
        </p:spPr>
        <p:txBody>
          <a:bodyPr anchor="b"/>
          <a:lstStyle>
            <a:lvl1pPr marL="0" indent="0" algn="ctr">
              <a:buNone/>
              <a:defRPr sz="1800" b="0" i="0">
                <a:solidFill>
                  <a:srgbClr val="DA291C"/>
                </a:solidFill>
                <a:latin typeface="Verdana"/>
                <a:cs typeface="Verdan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577629"/>
            <a:ext cx="4041775" cy="3548533"/>
          </a:xfrm>
          <a:prstGeom prst="rect">
            <a:avLst/>
          </a:prstGeom>
        </p:spPr>
        <p:txBody>
          <a:bodyPr/>
          <a:lstStyle>
            <a:lvl1pPr>
              <a:defRPr sz="2400" b="0" i="0">
                <a:solidFill>
                  <a:srgbClr val="000000"/>
                </a:solidFill>
                <a:latin typeface="Verdana"/>
                <a:cs typeface="Verdana"/>
              </a:defRPr>
            </a:lvl1pPr>
            <a:lvl2pPr>
              <a:defRPr sz="2000" b="0" i="0">
                <a:solidFill>
                  <a:srgbClr val="000000"/>
                </a:solidFill>
                <a:latin typeface="Verdana"/>
                <a:cs typeface="Verdana"/>
              </a:defRPr>
            </a:lvl2pPr>
            <a:lvl3pPr>
              <a:defRPr sz="1800" b="0" i="0">
                <a:solidFill>
                  <a:srgbClr val="000000"/>
                </a:solidFill>
                <a:latin typeface="Verdana"/>
                <a:cs typeface="Verdana"/>
              </a:defRPr>
            </a:lvl3pPr>
            <a:lvl4pPr>
              <a:defRPr sz="1600" b="0" i="0">
                <a:solidFill>
                  <a:srgbClr val="000000"/>
                </a:solidFill>
                <a:latin typeface="Verdana"/>
                <a:cs typeface="Verdana"/>
              </a:defRPr>
            </a:lvl4pPr>
            <a:lvl5pPr>
              <a:defRPr sz="1600" b="0" i="0">
                <a:solidFill>
                  <a:srgbClr val="000000"/>
                </a:solidFill>
                <a:latin typeface="Verdana"/>
                <a:cs typeface="Verdana"/>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11"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12"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
        <p:nvSpPr>
          <p:cNvPr id="13" name="Title 1"/>
          <p:cNvSpPr>
            <a:spLocks noGrp="1"/>
          </p:cNvSpPr>
          <p:nvPr>
            <p:ph type="title"/>
          </p:nvPr>
        </p:nvSpPr>
        <p:spPr>
          <a:xfrm>
            <a:off x="1524000" y="1010653"/>
            <a:ext cx="7467600" cy="740790"/>
          </a:xfrm>
          <a:prstGeom prst="rect">
            <a:avLst/>
          </a:prstGeom>
        </p:spPr>
        <p:txBody>
          <a:bodyPr/>
          <a:lstStyle>
            <a:lvl1pPr>
              <a:defRPr sz="3600" b="1" i="0">
                <a:solidFill>
                  <a:srgbClr val="004C97"/>
                </a:solidFill>
                <a:latin typeface="Georgia"/>
                <a:cs typeface="Georgia"/>
              </a:defRPr>
            </a:lvl1pPr>
          </a:lstStyle>
          <a:p>
            <a:r>
              <a:rPr lang="en-US" dirty="0"/>
              <a:t>Click to edit Master title style</a:t>
            </a:r>
          </a:p>
        </p:txBody>
      </p:sp>
      <p:pic>
        <p:nvPicPr>
          <p:cNvPr id="15" name="Picture 14"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4" name="Picture 13"/>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40010" y="500557"/>
            <a:ext cx="2497455" cy="489585"/>
          </a:xfrm>
          <a:prstGeom prst="rect">
            <a:avLst/>
          </a:prstGeom>
          <a:noFill/>
          <a:ln>
            <a:noFill/>
          </a:ln>
        </p:spPr>
      </p:pic>
    </p:spTree>
    <p:extLst>
      <p:ext uri="{BB962C8B-B14F-4D97-AF65-F5344CB8AC3E}">
        <p14:creationId xmlns:p14="http://schemas.microsoft.com/office/powerpoint/2010/main" val="891835854"/>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7"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8"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
        <p:nvSpPr>
          <p:cNvPr id="9" name="Title 1"/>
          <p:cNvSpPr>
            <a:spLocks noGrp="1"/>
          </p:cNvSpPr>
          <p:nvPr>
            <p:ph type="title"/>
          </p:nvPr>
        </p:nvSpPr>
        <p:spPr>
          <a:xfrm>
            <a:off x="1580147" y="1249242"/>
            <a:ext cx="7467600" cy="944628"/>
          </a:xfrm>
          <a:prstGeom prst="rect">
            <a:avLst/>
          </a:prstGeom>
        </p:spPr>
        <p:txBody>
          <a:bodyPr/>
          <a:lstStyle>
            <a:lvl1pPr>
              <a:defRPr sz="3600" b="1" i="0">
                <a:solidFill>
                  <a:srgbClr val="004C97"/>
                </a:solidFill>
                <a:latin typeface="Georgia"/>
                <a:cs typeface="Georgia"/>
              </a:defRPr>
            </a:lvl1pPr>
          </a:lstStyle>
          <a:p>
            <a:r>
              <a:rPr lang="en-US" dirty="0"/>
              <a:t>Click to edit Master title style</a:t>
            </a:r>
          </a:p>
        </p:txBody>
      </p:sp>
      <p:pic>
        <p:nvPicPr>
          <p:cNvPr id="11" name="Picture 10"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pic>
        <p:nvPicPr>
          <p:cNvPr id="10" name="Picture 9"/>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668083" y="532135"/>
            <a:ext cx="2497455" cy="489585"/>
          </a:xfrm>
          <a:prstGeom prst="rect">
            <a:avLst/>
          </a:prstGeom>
          <a:noFill/>
          <a:ln>
            <a:noFill/>
          </a:ln>
        </p:spPr>
      </p:pic>
    </p:spTree>
    <p:extLst>
      <p:ext uri="{BB962C8B-B14F-4D97-AF65-F5344CB8AC3E}">
        <p14:creationId xmlns:p14="http://schemas.microsoft.com/office/powerpoint/2010/main" val="175761580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6" name="Footer Placeholder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7" name="Slide Number Placeholder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spTree>
    <p:extLst>
      <p:ext uri="{BB962C8B-B14F-4D97-AF65-F5344CB8AC3E}">
        <p14:creationId xmlns:p14="http://schemas.microsoft.com/office/powerpoint/2010/main" val="7336404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83926"/>
            <a:ext cx="3008313" cy="644877"/>
          </a:xfrm>
          <a:prstGeom prst="rect">
            <a:avLst/>
          </a:prstGeom>
        </p:spPr>
        <p:txBody>
          <a:bodyPr anchor="b"/>
          <a:lstStyle>
            <a:lvl1pPr algn="l">
              <a:defRPr sz="2000" b="1" i="0">
                <a:solidFill>
                  <a:srgbClr val="004C97"/>
                </a:solidFill>
                <a:latin typeface="Georgia"/>
                <a:cs typeface="Georgia"/>
              </a:defRPr>
            </a:lvl1pPr>
          </a:lstStyle>
          <a:p>
            <a:r>
              <a:rPr lang="en-US" dirty="0"/>
              <a:t>Click to edit Master title style</a:t>
            </a:r>
          </a:p>
        </p:txBody>
      </p:sp>
      <p:sp>
        <p:nvSpPr>
          <p:cNvPr id="3" name="Content Placeholder 2"/>
          <p:cNvSpPr>
            <a:spLocks noGrp="1"/>
          </p:cNvSpPr>
          <p:nvPr>
            <p:ph idx="1"/>
          </p:nvPr>
        </p:nvSpPr>
        <p:spPr>
          <a:xfrm>
            <a:off x="3575050" y="790222"/>
            <a:ext cx="5111750" cy="5335941"/>
          </a:xfrm>
          <a:prstGeom prst="rect">
            <a:avLst/>
          </a:prstGeom>
        </p:spPr>
        <p:txBody>
          <a:bodyPr/>
          <a:lstStyle>
            <a:lvl1pPr>
              <a:defRPr sz="3200" b="0" i="0">
                <a:solidFill>
                  <a:srgbClr val="000000"/>
                </a:solidFill>
                <a:latin typeface="Verdana"/>
                <a:cs typeface="Verdana"/>
              </a:defRPr>
            </a:lvl1pPr>
            <a:lvl2pPr>
              <a:defRPr sz="2800" b="0" i="0">
                <a:solidFill>
                  <a:srgbClr val="000000"/>
                </a:solidFill>
                <a:latin typeface="Verdana"/>
                <a:cs typeface="Verdana"/>
              </a:defRPr>
            </a:lvl2pPr>
            <a:lvl3pPr>
              <a:defRPr sz="2400" b="0" i="0">
                <a:solidFill>
                  <a:srgbClr val="000000"/>
                </a:solidFill>
                <a:latin typeface="Verdana"/>
                <a:cs typeface="Verdana"/>
              </a:defRPr>
            </a:lvl3pPr>
            <a:lvl4pPr>
              <a:defRPr sz="2000" b="0" i="0">
                <a:solidFill>
                  <a:srgbClr val="000000"/>
                </a:solidFill>
                <a:latin typeface="Verdana"/>
                <a:cs typeface="Verdana"/>
              </a:defRPr>
            </a:lvl4pPr>
            <a:lvl5pPr>
              <a:defRPr sz="2000" b="0" i="0">
                <a:solidFill>
                  <a:srgbClr val="000000"/>
                </a:solidFill>
                <a:latin typeface="Verdana"/>
                <a:cs typeface="Verdana"/>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587037"/>
            <a:ext cx="3008313" cy="3539126"/>
          </a:xfrm>
          <a:prstGeom prst="rect">
            <a:avLst/>
          </a:prstGeom>
        </p:spPr>
        <p:txBody>
          <a:bodyPr/>
          <a:lstStyle>
            <a:lvl1pPr marL="0" indent="0">
              <a:buNone/>
              <a:defRPr sz="1400" b="0" i="0">
                <a:solidFill>
                  <a:srgbClr val="000000"/>
                </a:solidFill>
                <a:latin typeface="Verdana"/>
                <a:cs typeface="Verdan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10"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pic>
        <p:nvPicPr>
          <p:cNvPr id="12" name="Picture 11"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spTree>
    <p:extLst>
      <p:ext uri="{BB962C8B-B14F-4D97-AF65-F5344CB8AC3E}">
        <p14:creationId xmlns:p14="http://schemas.microsoft.com/office/powerpoint/2010/main" val="273557413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35410"/>
            <a:ext cx="5486400" cy="437857"/>
          </a:xfrm>
          <a:prstGeom prst="rect">
            <a:avLst/>
          </a:prstGeom>
        </p:spPr>
        <p:txBody>
          <a:bodyPr anchor="b"/>
          <a:lstStyle>
            <a:lvl1pPr algn="ctr">
              <a:defRPr sz="2000" b="0" i="0">
                <a:solidFill>
                  <a:srgbClr val="DA291C"/>
                </a:solidFill>
                <a:latin typeface="Verdana"/>
                <a:cs typeface="Verdana"/>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b="0" i="0">
                <a:solidFill>
                  <a:srgbClr val="000000"/>
                </a:solidFill>
                <a:latin typeface="Verdana"/>
                <a:cs typeface="Verdan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Rectangle 4"/>
          <p:cNvSpPr>
            <a:spLocks noGrp="1" noChangeArrowheads="1"/>
          </p:cNvSpPr>
          <p:nvPr>
            <p:ph type="dt" sz="half" idx="10"/>
          </p:nvPr>
        </p:nvSpPr>
        <p:spPr>
          <a:xfrm>
            <a:off x="457200" y="6426734"/>
            <a:ext cx="2133600" cy="357814"/>
          </a:xfrm>
          <a:prstGeom prst="rect">
            <a:avLst/>
          </a:prstGeom>
          <a:ln/>
        </p:spPr>
        <p:txBody>
          <a:bodyPr/>
          <a:lstStyle>
            <a:lvl1pPr>
              <a:defRPr sz="1200">
                <a:solidFill>
                  <a:srgbClr val="000000"/>
                </a:solidFill>
              </a:defRPr>
            </a:lvl1pPr>
          </a:lstStyle>
          <a:p>
            <a:pPr>
              <a:defRPr/>
            </a:pPr>
            <a:endParaRPr lang="en-US" dirty="0"/>
          </a:p>
        </p:txBody>
      </p:sp>
      <p:sp>
        <p:nvSpPr>
          <p:cNvPr id="9" name="Rectangle 5"/>
          <p:cNvSpPr>
            <a:spLocks noGrp="1" noChangeArrowheads="1"/>
          </p:cNvSpPr>
          <p:nvPr>
            <p:ph type="ftr" sz="quarter" idx="11"/>
          </p:nvPr>
        </p:nvSpPr>
        <p:spPr>
          <a:xfrm>
            <a:off x="3124200" y="6426734"/>
            <a:ext cx="2895600" cy="357814"/>
          </a:xfrm>
          <a:prstGeom prst="rect">
            <a:avLst/>
          </a:prstGeom>
          <a:ln/>
        </p:spPr>
        <p:txBody>
          <a:bodyPr/>
          <a:lstStyle>
            <a:lvl1pPr>
              <a:defRPr sz="1200">
                <a:solidFill>
                  <a:srgbClr val="000000"/>
                </a:solidFill>
              </a:defRPr>
            </a:lvl1pPr>
          </a:lstStyle>
          <a:p>
            <a:pPr>
              <a:defRPr/>
            </a:pPr>
            <a:endParaRPr lang="en-US" dirty="0"/>
          </a:p>
        </p:txBody>
      </p:sp>
      <p:sp>
        <p:nvSpPr>
          <p:cNvPr id="10" name="Rectangle 6"/>
          <p:cNvSpPr>
            <a:spLocks noGrp="1" noChangeArrowheads="1"/>
          </p:cNvSpPr>
          <p:nvPr>
            <p:ph type="sldNum" sz="quarter" idx="12"/>
          </p:nvPr>
        </p:nvSpPr>
        <p:spPr>
          <a:xfrm>
            <a:off x="6553200" y="6427658"/>
            <a:ext cx="2133600" cy="393595"/>
          </a:xfrm>
          <a:prstGeom prst="rect">
            <a:avLst/>
          </a:prstGeom>
          <a:ln/>
        </p:spPr>
        <p:txBody>
          <a:bodyPr/>
          <a:lstStyle>
            <a:lvl1pPr>
              <a:defRPr sz="1200">
                <a:solidFill>
                  <a:srgbClr val="000000"/>
                </a:solidFill>
              </a:defRPr>
            </a:lvl1pPr>
          </a:lstStyle>
          <a:p>
            <a:pPr>
              <a:defRPr/>
            </a:pPr>
            <a:fld id="{E1F1A03D-4192-4551-88CA-CA38EA037E5D}" type="slidenum">
              <a:rPr lang="en-US" smtClean="0"/>
              <a:pPr>
                <a:defRPr/>
              </a:pPr>
              <a:t>‹#›</a:t>
            </a:fld>
            <a:endParaRPr lang="en-US" dirty="0"/>
          </a:p>
        </p:txBody>
      </p:sp>
      <p:pic>
        <p:nvPicPr>
          <p:cNvPr id="11" name="Picture 10"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658" y="-107925"/>
            <a:ext cx="1523127" cy="1829481"/>
          </a:xfrm>
          <a:prstGeom prst="rect">
            <a:avLst/>
          </a:prstGeom>
        </p:spPr>
      </p:pic>
    </p:spTree>
    <p:extLst>
      <p:ext uri="{BB962C8B-B14F-4D97-AF65-F5344CB8AC3E}">
        <p14:creationId xmlns:p14="http://schemas.microsoft.com/office/powerpoint/2010/main" val="49701257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1092" y="6583540"/>
            <a:ext cx="9149773" cy="274460"/>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srgbClr val="0033CC"/>
              </a:solidFill>
            </a:endParaRPr>
          </a:p>
        </p:txBody>
      </p:sp>
      <p:sp>
        <p:nvSpPr>
          <p:cNvPr id="8" name="Rectangle 7"/>
          <p:cNvSpPr/>
          <p:nvPr userDrawn="1"/>
        </p:nvSpPr>
        <p:spPr>
          <a:xfrm>
            <a:off x="0" y="6346749"/>
            <a:ext cx="9150866" cy="248227"/>
          </a:xfrm>
          <a:prstGeom prst="rect">
            <a:avLst/>
          </a:prstGeom>
          <a:solidFill>
            <a:srgbClr val="FFC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0"/>
            <a:ext cx="9150865" cy="460296"/>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srgbClr val="004C97"/>
              </a:solidFill>
            </a:endParaRPr>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7" r:id="rId3"/>
    <p:sldLayoutId id="2147483668" r:id="rId4"/>
    <p:sldLayoutId id="2147483669" r:id="rId5"/>
    <p:sldLayoutId id="2147483670" r:id="rId6"/>
    <p:sldLayoutId id="2147483671" r:id="rId7"/>
    <p:sldLayoutId id="2147483672" r:id="rId8"/>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bg1"/>
          </a:solidFill>
          <a:latin typeface="+mn-lt"/>
        </a:defRPr>
      </a:lvl2pPr>
      <a:lvl3pPr marL="1143000" indent="-228600" algn="l" rtl="0" eaLnBrk="0" fontAlgn="base" hangingPunct="0">
        <a:spcBef>
          <a:spcPct val="20000"/>
        </a:spcBef>
        <a:spcAft>
          <a:spcPct val="0"/>
        </a:spcAft>
        <a:buChar char="•"/>
        <a:defRPr sz="2400">
          <a:solidFill>
            <a:schemeClr val="bg1"/>
          </a:solidFill>
          <a:latin typeface="+mn-lt"/>
        </a:defRPr>
      </a:lvl3pPr>
      <a:lvl4pPr marL="1600200" indent="-228600" algn="l" rtl="0" eaLnBrk="0" fontAlgn="base" hangingPunct="0">
        <a:spcBef>
          <a:spcPct val="20000"/>
        </a:spcBef>
        <a:spcAft>
          <a:spcPct val="0"/>
        </a:spcAft>
        <a:buChar char="–"/>
        <a:defRPr sz="2000">
          <a:solidFill>
            <a:schemeClr val="bg1"/>
          </a:solidFill>
          <a:latin typeface="+mn-lt"/>
        </a:defRPr>
      </a:lvl4pPr>
      <a:lvl5pPr marL="2057400" indent="-228600" algn="l" rtl="0" eaLnBrk="0" fontAlgn="base" hangingPunct="0">
        <a:spcBef>
          <a:spcPct val="20000"/>
        </a:spcBef>
        <a:spcAft>
          <a:spcPct val="0"/>
        </a:spcAft>
        <a:buChar char="»"/>
        <a:defRPr sz="2000">
          <a:solidFill>
            <a:schemeClr val="bg1"/>
          </a:solidFill>
          <a:latin typeface="+mn-lt"/>
        </a:defRPr>
      </a:lvl5pPr>
      <a:lvl6pPr marL="2514600" indent="-228600" algn="l" rtl="0" fontAlgn="base">
        <a:spcBef>
          <a:spcPct val="20000"/>
        </a:spcBef>
        <a:spcAft>
          <a:spcPct val="0"/>
        </a:spcAft>
        <a:buChar char="»"/>
        <a:defRPr sz="2000">
          <a:solidFill>
            <a:schemeClr val="bg1"/>
          </a:solidFill>
          <a:latin typeface="+mn-lt"/>
        </a:defRPr>
      </a:lvl6pPr>
      <a:lvl7pPr marL="2971800" indent="-228600" algn="l" rtl="0" fontAlgn="base">
        <a:spcBef>
          <a:spcPct val="20000"/>
        </a:spcBef>
        <a:spcAft>
          <a:spcPct val="0"/>
        </a:spcAft>
        <a:buChar char="»"/>
        <a:defRPr sz="2000">
          <a:solidFill>
            <a:schemeClr val="bg1"/>
          </a:solidFill>
          <a:latin typeface="+mn-lt"/>
        </a:defRPr>
      </a:lvl7pPr>
      <a:lvl8pPr marL="3429000" indent="-228600" algn="l" rtl="0" fontAlgn="base">
        <a:spcBef>
          <a:spcPct val="20000"/>
        </a:spcBef>
        <a:spcAft>
          <a:spcPct val="0"/>
        </a:spcAft>
        <a:buChar char="»"/>
        <a:defRPr sz="2000">
          <a:solidFill>
            <a:schemeClr val="bg1"/>
          </a:solidFill>
          <a:latin typeface="+mn-lt"/>
        </a:defRPr>
      </a:lvl8pPr>
      <a:lvl9pPr marL="3886200" indent="-228600" algn="l" rtl="0" fontAlgn="base">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tags" Target="../tags/tag12.xml"/><Relationship Id="rId5" Type="http://schemas.openxmlformats.org/officeDocument/2006/relationships/image" Target="../media/image17.jpe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vmlDrawing" Target="../drawings/vmlDrawing1.vml"/><Relationship Id="rId5" Type="http://schemas.openxmlformats.org/officeDocument/2006/relationships/image" Target="../media/image22.wmf"/><Relationship Id="rId4" Type="http://schemas.openxmlformats.org/officeDocument/2006/relationships/oleObject" Target="../embeddings/oleObject1.bin"/></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5.jpe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012558" y="2298498"/>
            <a:ext cx="7467600" cy="944628"/>
          </a:xfrm>
          <a:prstGeom prst="rect">
            <a:avLst/>
          </a:prstGeom>
        </p:spPr>
        <p:txBody>
          <a:bodyPr/>
          <a:lstStyle>
            <a:lvl1pPr algn="ctr" rtl="0" eaLnBrk="0" fontAlgn="base" hangingPunct="0">
              <a:spcBef>
                <a:spcPct val="0"/>
              </a:spcBef>
              <a:spcAft>
                <a:spcPct val="0"/>
              </a:spcAft>
              <a:defRPr sz="4000" b="1" i="0">
                <a:solidFill>
                  <a:srgbClr val="004C97"/>
                </a:solidFill>
                <a:latin typeface="Georgia"/>
                <a:ea typeface="+mj-ea"/>
                <a:cs typeface="Georgia"/>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kern="0"/>
              <a:t>Broiler Production</a:t>
            </a:r>
            <a:br>
              <a:rPr lang="en-US" kern="0"/>
            </a:br>
            <a:endParaRPr lang="en-US" kern="0" dirty="0"/>
          </a:p>
        </p:txBody>
      </p:sp>
    </p:spTree>
    <p:custDataLst>
      <p:tags r:id="rId1"/>
    </p:custDataLst>
    <p:extLst>
      <p:ext uri="{BB962C8B-B14F-4D97-AF65-F5344CB8AC3E}">
        <p14:creationId xmlns:p14="http://schemas.microsoft.com/office/powerpoint/2010/main" val="384762347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800" dirty="0">
                <a:ea typeface="ＭＳ Ｐゴシック" panose="020B0600070205080204" pitchFamily="34" charset="-128"/>
              </a:rPr>
              <a:t>Production Segments Involved in the Production and Processing of Broilers</a:t>
            </a:r>
            <a:r>
              <a:rPr lang="en-US" sz="2800" dirty="0"/>
              <a:t/>
            </a:r>
            <a:br>
              <a:rPr lang="en-US" sz="2800" dirty="0"/>
            </a:br>
            <a:endParaRPr lang="en-US" sz="2800" dirty="0"/>
          </a:p>
        </p:txBody>
      </p:sp>
      <p:sp>
        <p:nvSpPr>
          <p:cNvPr id="3" name="Content Placeholder 2"/>
          <p:cNvSpPr>
            <a:spLocks noGrp="1"/>
          </p:cNvSpPr>
          <p:nvPr>
            <p:ph idx="1"/>
          </p:nvPr>
        </p:nvSpPr>
        <p:spPr/>
        <p:txBody>
          <a:bodyPr/>
          <a:lstStyle/>
          <a:p>
            <a:pPr marL="0" indent="0">
              <a:buNone/>
            </a:pPr>
            <a:r>
              <a:rPr lang="en-US" sz="2400" dirty="0" smtClean="0"/>
              <a:t>2. Hatchery</a:t>
            </a:r>
            <a:endParaRPr lang="en-US" sz="2400" dirty="0"/>
          </a:p>
          <a:p>
            <a:pPr marL="685800" lvl="2" indent="-285750"/>
            <a:r>
              <a:rPr lang="en-US" sz="1800" dirty="0" smtClean="0"/>
              <a:t>Certain </a:t>
            </a:r>
            <a:r>
              <a:rPr lang="en-US" sz="1800" dirty="0"/>
              <a:t>vaccinations may be administered “in </a:t>
            </a:r>
            <a:r>
              <a:rPr lang="en-US" sz="1800" dirty="0" err="1"/>
              <a:t>ovo</a:t>
            </a:r>
            <a:r>
              <a:rPr lang="en-US" sz="1800" dirty="0"/>
              <a:t>,” injected through the shell.</a:t>
            </a:r>
          </a:p>
          <a:p>
            <a:pPr marL="685800" lvl="2" indent="-285750"/>
            <a:r>
              <a:rPr lang="en-US" sz="1800" dirty="0"/>
              <a:t>Once hatched, chicks are removed from the hatching baskets and egg shell debris is discarded.</a:t>
            </a:r>
          </a:p>
          <a:p>
            <a:pPr marL="685800" lvl="2" indent="-285750"/>
            <a:r>
              <a:rPr lang="en-US" sz="1800" dirty="0"/>
              <a:t>Chicks are inspected and are serviced (vaccinated, loaded into boxes, etc.) prior to delivery to a grow-out farm.</a:t>
            </a:r>
          </a:p>
          <a:p>
            <a:pPr marL="685800" lvl="2" indent="-285750"/>
            <a:r>
              <a:rPr lang="en-US" sz="1800" dirty="0"/>
              <a:t>Chicks are counted into trays that are used for delivery to grow-out farms.</a:t>
            </a:r>
          </a:p>
          <a:p>
            <a:pPr marL="288036" lvl="1" indent="-457200">
              <a:buAutoNum type="arabicPeriod"/>
            </a:pPr>
            <a:endParaRPr lang="en-US" sz="3600" dirty="0"/>
          </a:p>
          <a:p>
            <a:endParaRPr lang="en-US" dirty="0"/>
          </a:p>
        </p:txBody>
      </p:sp>
    </p:spTree>
    <p:custDataLst>
      <p:tags r:id="rId1"/>
    </p:custDataLst>
    <p:extLst>
      <p:ext uri="{BB962C8B-B14F-4D97-AF65-F5344CB8AC3E}">
        <p14:creationId xmlns:p14="http://schemas.microsoft.com/office/powerpoint/2010/main" val="332418420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67328"/>
            <a:ext cx="3884686" cy="4094163"/>
          </a:xfrm>
        </p:spPr>
        <p:txBody>
          <a:bodyPr/>
          <a:lstStyle/>
          <a:p>
            <a:r>
              <a:rPr lang="en-US" sz="2800" dirty="0"/>
              <a:t>The chicks are loaded into an environmentally controlled delivery vehicle and are transported to the farm where they will be raised to market weight.</a:t>
            </a:r>
          </a:p>
          <a:p>
            <a:endParaRPr lang="en-US" dirty="0"/>
          </a:p>
        </p:txBody>
      </p:sp>
      <p:pic>
        <p:nvPicPr>
          <p:cNvPr id="4" name="Picture 4" descr="chick truc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41886" y="943779"/>
            <a:ext cx="3425468" cy="257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DSC0007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15411" y="3501680"/>
            <a:ext cx="3419917" cy="256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6" descr="hatched chick"/>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44820" y="5239633"/>
            <a:ext cx="2209800"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74025764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Grow-out Farm</a:t>
            </a:r>
            <a:br>
              <a:rPr lang="en-US" dirty="0"/>
            </a:br>
            <a:endParaRPr lang="en-US" dirty="0"/>
          </a:p>
        </p:txBody>
      </p:sp>
      <p:pic>
        <p:nvPicPr>
          <p:cNvPr id="4"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23236" y="1767523"/>
            <a:ext cx="6679123" cy="4442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0975107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800" dirty="0">
                <a:ea typeface="ＭＳ Ｐゴシック" panose="020B0600070205080204" pitchFamily="34" charset="-128"/>
              </a:rPr>
              <a:t>Production Segments Involved in the Production and Processing of Broilers</a:t>
            </a:r>
            <a:r>
              <a:rPr lang="en-US" sz="2800" dirty="0"/>
              <a:t/>
            </a:r>
            <a:br>
              <a:rPr lang="en-US" sz="2800" dirty="0"/>
            </a:br>
            <a:endParaRPr lang="en-US" sz="2800" dirty="0"/>
          </a:p>
        </p:txBody>
      </p:sp>
      <p:sp>
        <p:nvSpPr>
          <p:cNvPr id="3" name="Content Placeholder 2"/>
          <p:cNvSpPr>
            <a:spLocks noGrp="1"/>
          </p:cNvSpPr>
          <p:nvPr>
            <p:ph idx="1"/>
          </p:nvPr>
        </p:nvSpPr>
        <p:spPr/>
        <p:txBody>
          <a:bodyPr/>
          <a:lstStyle/>
          <a:p>
            <a:pPr marL="0" indent="0">
              <a:buNone/>
            </a:pPr>
            <a:r>
              <a:rPr lang="en-US" sz="2200" dirty="0" smtClean="0"/>
              <a:t>3. Grow-out </a:t>
            </a:r>
            <a:r>
              <a:rPr lang="en-US" sz="2200" dirty="0"/>
              <a:t>farms</a:t>
            </a:r>
          </a:p>
          <a:p>
            <a:pPr marL="685800" lvl="1"/>
            <a:r>
              <a:rPr lang="en-US" sz="2000" dirty="0"/>
              <a:t>Grow-out farms are where broiler chickens are raised.</a:t>
            </a:r>
          </a:p>
          <a:p>
            <a:pPr marL="685800" lvl="1"/>
            <a:r>
              <a:rPr lang="en-US" sz="2000" dirty="0"/>
              <a:t>Grow-out houses are specialized buildings that allow age-appropriate control of temperature, humidity, food delivery, water delivery and lighting of the broilers.</a:t>
            </a:r>
          </a:p>
          <a:p>
            <a:pPr marL="685800" lvl="1"/>
            <a:r>
              <a:rPr lang="en-US" sz="2000" dirty="0"/>
              <a:t>The grow-out house provides birds the freedom to move throughout the house as they want.</a:t>
            </a:r>
          </a:p>
          <a:p>
            <a:pPr marL="0" indent="0">
              <a:buNone/>
            </a:pPr>
            <a:endParaRPr lang="en-US" dirty="0"/>
          </a:p>
        </p:txBody>
      </p:sp>
    </p:spTree>
    <p:custDataLst>
      <p:tags r:id="rId1"/>
    </p:custDataLst>
    <p:extLst>
      <p:ext uri="{BB962C8B-B14F-4D97-AF65-F5344CB8AC3E}">
        <p14:creationId xmlns:p14="http://schemas.microsoft.com/office/powerpoint/2010/main" val="267701416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Grow-out Farm</a:t>
            </a:r>
            <a:br>
              <a:rPr lang="en-US" dirty="0"/>
            </a:br>
            <a:endParaRPr lang="en-US" dirty="0"/>
          </a:p>
        </p:txBody>
      </p:sp>
      <p:pic>
        <p:nvPicPr>
          <p:cNvPr id="5" name="Picture 4" descr="DSCF00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2714" y="1653028"/>
            <a:ext cx="6183086" cy="4637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921168411"/>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Grow-out Farm</a:t>
            </a:r>
            <a:br>
              <a:rPr lang="en-US" dirty="0"/>
            </a:br>
            <a:endParaRPr lang="en-US" dirty="0"/>
          </a:p>
        </p:txBody>
      </p:sp>
      <p:pic>
        <p:nvPicPr>
          <p:cNvPr id="5" name="Picture 4" descr="pullet_feed_drink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14248" y="1715103"/>
            <a:ext cx="6026900" cy="452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05906471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800" dirty="0">
                <a:ea typeface="ＭＳ Ｐゴシック" panose="020B0600070205080204" pitchFamily="34" charset="-128"/>
              </a:rPr>
              <a:t>Production Segments Involved in the Production and Processing of Broilers</a:t>
            </a:r>
            <a:r>
              <a:rPr lang="en-US" sz="2800" dirty="0"/>
              <a:t/>
            </a:r>
            <a:br>
              <a:rPr lang="en-US" sz="2800" dirty="0"/>
            </a:br>
            <a:endParaRPr lang="en-US" sz="2800" dirty="0"/>
          </a:p>
        </p:txBody>
      </p:sp>
      <p:sp>
        <p:nvSpPr>
          <p:cNvPr id="3" name="Content Placeholder 2"/>
          <p:cNvSpPr>
            <a:spLocks noGrp="1"/>
          </p:cNvSpPr>
          <p:nvPr>
            <p:ph idx="1"/>
          </p:nvPr>
        </p:nvSpPr>
        <p:spPr/>
        <p:txBody>
          <a:bodyPr/>
          <a:lstStyle/>
          <a:p>
            <a:pPr marL="0" indent="0">
              <a:buNone/>
            </a:pPr>
            <a:r>
              <a:rPr lang="en-US" sz="2800" dirty="0" smtClean="0"/>
              <a:t>3. Grow-out </a:t>
            </a:r>
            <a:r>
              <a:rPr lang="en-US" sz="2800" dirty="0"/>
              <a:t>farms </a:t>
            </a:r>
            <a:endParaRPr lang="en-US" sz="2800" dirty="0" smtClean="0"/>
          </a:p>
          <a:p>
            <a:pPr lvl="1" indent="-342900"/>
            <a:r>
              <a:rPr lang="en-US" sz="2400" dirty="0" smtClean="0"/>
              <a:t>Grow-out houses are either curtain-sided or tunnel-ventilated.</a:t>
            </a:r>
          </a:p>
          <a:p>
            <a:pPr lvl="2" indent="-342900"/>
            <a:r>
              <a:rPr lang="en-US" sz="2000" dirty="0" smtClean="0"/>
              <a:t>Curtain-sided</a:t>
            </a:r>
            <a:endParaRPr lang="en-US" sz="2000" dirty="0"/>
          </a:p>
          <a:p>
            <a:pPr marL="1543050" lvl="3" indent="-285750"/>
            <a:r>
              <a:rPr lang="en-US" sz="1800" dirty="0"/>
              <a:t>These houses contain curtain that runs along both sides of the house that can be raised or lowered depending upon the external temperatures to maintain desired environmental conditions in the house. </a:t>
            </a:r>
          </a:p>
          <a:p>
            <a:pPr lvl="2" indent="-342900"/>
            <a:r>
              <a:rPr lang="en-US" sz="2000" dirty="0" smtClean="0"/>
              <a:t>Tunnel-ventilated</a:t>
            </a:r>
            <a:endParaRPr lang="en-US" sz="2000" dirty="0"/>
          </a:p>
          <a:p>
            <a:pPr marL="1543050" lvl="3" indent="-285750"/>
            <a:r>
              <a:rPr lang="en-US" sz="1800" dirty="0" smtClean="0"/>
              <a:t>These </a:t>
            </a:r>
            <a:r>
              <a:rPr lang="en-US" sz="1800" dirty="0"/>
              <a:t>houses contain solid walls on all sides of the house. One end of the house contains large exhaust fans while the other end of the house contains large cool cells.</a:t>
            </a:r>
          </a:p>
          <a:p>
            <a:pPr marL="1543050" lvl="3" indent="-285750"/>
            <a:endParaRPr lang="en-US" sz="1800" dirty="0"/>
          </a:p>
          <a:p>
            <a:pPr marL="1257300" lvl="3" indent="0">
              <a:buNone/>
            </a:pPr>
            <a:endParaRPr lang="en-US" sz="1800" dirty="0" smtClean="0"/>
          </a:p>
          <a:p>
            <a:pPr marL="1543050" lvl="3" indent="-285750"/>
            <a:endParaRPr lang="en-US" sz="1800" dirty="0"/>
          </a:p>
          <a:p>
            <a:endParaRPr lang="en-US" dirty="0"/>
          </a:p>
        </p:txBody>
      </p:sp>
    </p:spTree>
    <p:custDataLst>
      <p:tags r:id="rId1"/>
    </p:custDataLst>
    <p:extLst>
      <p:ext uri="{BB962C8B-B14F-4D97-AF65-F5344CB8AC3E}">
        <p14:creationId xmlns:p14="http://schemas.microsoft.com/office/powerpoint/2010/main" val="280861797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8904" y="2138017"/>
            <a:ext cx="4126911" cy="4094163"/>
          </a:xfrm>
        </p:spPr>
        <p:txBody>
          <a:bodyPr/>
          <a:lstStyle/>
          <a:p>
            <a:r>
              <a:rPr lang="en-US" dirty="0"/>
              <a:t>The exhaust fans function to exchange air within the </a:t>
            </a:r>
            <a:r>
              <a:rPr lang="en-US" smtClean="0"/>
              <a:t>grow out house</a:t>
            </a:r>
            <a:r>
              <a:rPr lang="en-US" dirty="0"/>
              <a:t>.</a:t>
            </a:r>
          </a:p>
          <a:p>
            <a:endParaRPr lang="en-US" dirty="0"/>
          </a:p>
        </p:txBody>
      </p:sp>
      <p:pic>
        <p:nvPicPr>
          <p:cNvPr id="4" name="Picture 2" descr="P10101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84441" y="2715338"/>
            <a:ext cx="4488625" cy="3366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469856266"/>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noChangeAspect="1"/>
          </p:cNvGraphicFramePr>
          <p:nvPr>
            <p:ph idx="1"/>
            <p:extLst>
              <p:ext uri="{D42A27DB-BD31-4B8C-83A1-F6EECF244321}">
                <p14:modId xmlns:p14="http://schemas.microsoft.com/office/powerpoint/2010/main" val="2218965745"/>
              </p:ext>
            </p:extLst>
          </p:nvPr>
        </p:nvGraphicFramePr>
        <p:xfrm>
          <a:off x="1408525" y="1671353"/>
          <a:ext cx="6147008" cy="4098005"/>
        </p:xfrm>
        <a:graphic>
          <a:graphicData uri="http://schemas.openxmlformats.org/presentationml/2006/ole">
            <mc:AlternateContent xmlns:mc="http://schemas.openxmlformats.org/markup-compatibility/2006">
              <mc:Choice xmlns:v="urn:schemas-microsoft-com:vml" Requires="v">
                <p:oleObj spid="_x0000_s1035" name="Slide" r:id="rId4" imgW="5143680" imgH="3429000" progId="PowerPoint.Slide.8">
                  <p:embed/>
                </p:oleObj>
              </mc:Choice>
              <mc:Fallback>
                <p:oleObj name="Slide" r:id="rId4" imgW="5143680" imgH="3429000" progId="PowerPoint.Slide.8">
                  <p:embed/>
                  <p:pic>
                    <p:nvPicPr>
                      <p:cNvPr id="3"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8525" y="1671353"/>
                        <a:ext cx="6147008" cy="4098005"/>
                      </a:xfrm>
                      <a:prstGeom prst="rect">
                        <a:avLst/>
                      </a:prstGeom>
                      <a:noFill/>
                      <a:ln>
                        <a:noFill/>
                      </a:ln>
                      <a:effectLst/>
                    </p:spPr>
                  </p:pic>
                </p:oleObj>
              </mc:Fallback>
            </mc:AlternateContent>
          </a:graphicData>
        </a:graphic>
      </p:graphicFrame>
    </p:spTree>
    <p:custDataLst>
      <p:tags r:id="rId2"/>
    </p:custDataLst>
    <p:extLst>
      <p:ext uri="{BB962C8B-B14F-4D97-AF65-F5344CB8AC3E}">
        <p14:creationId xmlns:p14="http://schemas.microsoft.com/office/powerpoint/2010/main" val="282795153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32000"/>
            <a:ext cx="3545571" cy="4094163"/>
          </a:xfrm>
        </p:spPr>
        <p:txBody>
          <a:bodyPr/>
          <a:lstStyle/>
          <a:p>
            <a:r>
              <a:rPr lang="en-US" dirty="0"/>
              <a:t>The cool cells function to cool air that enters the house.</a:t>
            </a:r>
          </a:p>
          <a:p>
            <a:endParaRPr lang="en-US" dirty="0"/>
          </a:p>
        </p:txBody>
      </p:sp>
      <p:pic>
        <p:nvPicPr>
          <p:cNvPr id="4" name="Picture 4" descr="breeder_cool_ce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42379" y="2032000"/>
            <a:ext cx="5164946" cy="3873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98868820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800" dirty="0">
                <a:ea typeface="ＭＳ Ｐゴシック" panose="020B0600070205080204" pitchFamily="34" charset="-128"/>
              </a:rPr>
              <a:t>Production Segments Involved in the Production and Processing of Broilers</a:t>
            </a:r>
            <a:endParaRPr lang="en-US" sz="2800" dirty="0"/>
          </a:p>
        </p:txBody>
      </p:sp>
      <p:sp>
        <p:nvSpPr>
          <p:cNvPr id="3" name="Content Placeholder 2"/>
          <p:cNvSpPr>
            <a:spLocks noGrp="1"/>
          </p:cNvSpPr>
          <p:nvPr>
            <p:ph idx="1"/>
          </p:nvPr>
        </p:nvSpPr>
        <p:spPr>
          <a:xfrm>
            <a:off x="457200" y="2032000"/>
            <a:ext cx="4126911" cy="4094163"/>
          </a:xfrm>
        </p:spPr>
        <p:txBody>
          <a:bodyPr/>
          <a:lstStyle/>
          <a:p>
            <a:pPr marL="457200" indent="-457200">
              <a:buAutoNum type="arabicPeriod"/>
            </a:pPr>
            <a:r>
              <a:rPr lang="en-US" sz="2800" dirty="0"/>
              <a:t>Broiler breeders</a:t>
            </a:r>
          </a:p>
          <a:p>
            <a:pPr marL="457200" indent="-457200">
              <a:buAutoNum type="arabicPeriod"/>
            </a:pPr>
            <a:r>
              <a:rPr lang="en-US" sz="2800" dirty="0"/>
              <a:t>Hatchery</a:t>
            </a:r>
          </a:p>
          <a:p>
            <a:pPr marL="457200" indent="-457200">
              <a:buAutoNum type="arabicPeriod"/>
            </a:pPr>
            <a:r>
              <a:rPr lang="en-US" sz="2800" dirty="0"/>
              <a:t>Grow-out farms</a:t>
            </a:r>
          </a:p>
          <a:p>
            <a:pPr marL="457200" indent="-457200">
              <a:buAutoNum type="arabicPeriod"/>
            </a:pPr>
            <a:r>
              <a:rPr lang="en-US" sz="2800" dirty="0"/>
              <a:t>Processing plant</a:t>
            </a:r>
          </a:p>
          <a:p>
            <a:pPr marL="457200" indent="-457200">
              <a:buAutoNum type="arabicPeriod"/>
            </a:pPr>
            <a:r>
              <a:rPr lang="en-US" sz="2800" dirty="0"/>
              <a:t>Feed mill</a:t>
            </a:r>
          </a:p>
          <a:p>
            <a:pPr marL="457200" indent="-457200">
              <a:buAutoNum type="arabicPeriod"/>
            </a:pPr>
            <a:r>
              <a:rPr lang="en-US" sz="2800" dirty="0"/>
              <a:t>Animal health</a:t>
            </a:r>
          </a:p>
          <a:p>
            <a:endParaRPr lang="en-US" sz="2800" dirty="0"/>
          </a:p>
        </p:txBody>
      </p:sp>
      <p:pic>
        <p:nvPicPr>
          <p:cNvPr id="4" name="Picture 27" descr="chicken_1280x1024"/>
          <p:cNvPicPr>
            <a:picLocks noChangeAspect="1" noChangeArrowheads="1"/>
          </p:cNvPicPr>
          <p:nvPr/>
        </p:nvPicPr>
        <p:blipFill>
          <a:blip r:embed="rId3" cstate="print">
            <a:extLst>
              <a:ext uri="{28A0092B-C50C-407E-A947-70E740481C1C}">
                <a14:useLocalDpi xmlns:a14="http://schemas.microsoft.com/office/drawing/2010/main" val="0"/>
              </a:ext>
            </a:extLst>
          </a:blip>
          <a:srcRect t="11906" r="30159" b="4755"/>
          <a:stretch>
            <a:fillRect/>
          </a:stretch>
        </p:blipFill>
        <p:spPr bwMode="auto">
          <a:xfrm>
            <a:off x="4917172" y="2095249"/>
            <a:ext cx="3192463"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90230" y="4792412"/>
            <a:ext cx="1397000"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8" descr="eg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88001" y="5143249"/>
            <a:ext cx="112236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881099590"/>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800" dirty="0">
                <a:ea typeface="ＭＳ Ｐゴシック" panose="020B0600070205080204" pitchFamily="34" charset="-128"/>
              </a:rPr>
              <a:t>Production Segments Involved in the Production and Processing of Broilers</a:t>
            </a:r>
            <a:r>
              <a:rPr lang="en-US" sz="2800" dirty="0"/>
              <a:t/>
            </a:r>
            <a:br>
              <a:rPr lang="en-US" sz="2800" dirty="0"/>
            </a:br>
            <a:endParaRPr lang="en-US" sz="2800" dirty="0"/>
          </a:p>
        </p:txBody>
      </p:sp>
      <p:sp>
        <p:nvSpPr>
          <p:cNvPr id="3" name="Content Placeholder 2"/>
          <p:cNvSpPr>
            <a:spLocks noGrp="1"/>
          </p:cNvSpPr>
          <p:nvPr>
            <p:ph idx="1"/>
          </p:nvPr>
        </p:nvSpPr>
        <p:spPr/>
        <p:txBody>
          <a:bodyPr/>
          <a:lstStyle/>
          <a:p>
            <a:pPr marL="0" indent="0">
              <a:buNone/>
            </a:pPr>
            <a:r>
              <a:rPr lang="en-US" sz="2200" dirty="0" smtClean="0"/>
              <a:t>3. Grow-out farms</a:t>
            </a:r>
            <a:endParaRPr lang="en-US" sz="2200" dirty="0"/>
          </a:p>
          <a:p>
            <a:pPr marL="516636" lvl="1" indent="-342900"/>
            <a:r>
              <a:rPr lang="en-US" sz="2200" dirty="0" smtClean="0"/>
              <a:t>Grow-out </a:t>
            </a:r>
            <a:r>
              <a:rPr lang="en-US" sz="2200" dirty="0"/>
              <a:t>houses contain automated feed lines that provide birds with access to feed at all times.</a:t>
            </a:r>
          </a:p>
          <a:p>
            <a:pPr marL="516636" lvl="1" indent="-342900"/>
            <a:r>
              <a:rPr lang="en-US" sz="2200" dirty="0"/>
              <a:t>Grow-out houses also contain water lines that provide birds with access to water at all times</a:t>
            </a:r>
            <a:r>
              <a:rPr lang="en-US" dirty="0"/>
              <a:t>. </a:t>
            </a:r>
          </a:p>
          <a:p>
            <a:endParaRPr lang="en-US" dirty="0"/>
          </a:p>
        </p:txBody>
      </p:sp>
    </p:spTree>
    <p:custDataLst>
      <p:tags r:id="rId1"/>
    </p:custDataLst>
    <p:extLst>
      <p:ext uri="{BB962C8B-B14F-4D97-AF65-F5344CB8AC3E}">
        <p14:creationId xmlns:p14="http://schemas.microsoft.com/office/powerpoint/2010/main" val="2062423998"/>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800" dirty="0">
                <a:ea typeface="ＭＳ Ｐゴシック" panose="020B0600070205080204" pitchFamily="34" charset="-128"/>
              </a:rPr>
              <a:t>Production Segments Involved in the Production and Processing of Broilers</a:t>
            </a:r>
            <a:r>
              <a:rPr lang="en-US" sz="2800" dirty="0"/>
              <a:t/>
            </a:r>
            <a:br>
              <a:rPr lang="en-US" sz="2800" dirty="0"/>
            </a:br>
            <a:endParaRPr lang="en-US" sz="2800" dirty="0"/>
          </a:p>
        </p:txBody>
      </p:sp>
      <p:sp>
        <p:nvSpPr>
          <p:cNvPr id="3" name="Content Placeholder 2"/>
          <p:cNvSpPr>
            <a:spLocks noGrp="1"/>
          </p:cNvSpPr>
          <p:nvPr>
            <p:ph idx="1"/>
          </p:nvPr>
        </p:nvSpPr>
        <p:spPr/>
        <p:txBody>
          <a:bodyPr/>
          <a:lstStyle/>
          <a:p>
            <a:pPr marL="0" indent="0">
              <a:buNone/>
            </a:pPr>
            <a:r>
              <a:rPr lang="en-US" sz="2800" dirty="0" smtClean="0"/>
              <a:t>4. Processing </a:t>
            </a:r>
            <a:r>
              <a:rPr lang="en-US" sz="2800" dirty="0"/>
              <a:t>plant</a:t>
            </a:r>
          </a:p>
          <a:p>
            <a:pPr marL="516636" lvl="1" indent="-342900"/>
            <a:r>
              <a:rPr lang="en-US" sz="2400" dirty="0"/>
              <a:t>The processing plant is the location where market-weight broilers are transported for harvesting.</a:t>
            </a:r>
          </a:p>
          <a:p>
            <a:endParaRPr lang="en-US" sz="2800" dirty="0"/>
          </a:p>
        </p:txBody>
      </p:sp>
    </p:spTree>
    <p:custDataLst>
      <p:tags r:id="rId1"/>
    </p:custDataLst>
    <p:extLst>
      <p:ext uri="{BB962C8B-B14F-4D97-AF65-F5344CB8AC3E}">
        <p14:creationId xmlns:p14="http://schemas.microsoft.com/office/powerpoint/2010/main" val="1846859843"/>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800" dirty="0">
                <a:ea typeface="ＭＳ Ｐゴシック" panose="020B0600070205080204" pitchFamily="34" charset="-128"/>
              </a:rPr>
              <a:t>Production Segments Involved in the Production and Processing of Broilers</a:t>
            </a:r>
            <a:r>
              <a:rPr lang="en-US" sz="2800" dirty="0"/>
              <a:t/>
            </a:r>
            <a:br>
              <a:rPr lang="en-US" sz="2800" dirty="0"/>
            </a:br>
            <a:endParaRPr lang="en-US" sz="2800" dirty="0"/>
          </a:p>
        </p:txBody>
      </p:sp>
      <p:sp>
        <p:nvSpPr>
          <p:cNvPr id="3" name="Content Placeholder 2"/>
          <p:cNvSpPr>
            <a:spLocks noGrp="1"/>
          </p:cNvSpPr>
          <p:nvPr>
            <p:ph idx="1"/>
          </p:nvPr>
        </p:nvSpPr>
        <p:spPr/>
        <p:txBody>
          <a:bodyPr/>
          <a:lstStyle/>
          <a:p>
            <a:pPr marL="0" indent="0">
              <a:buNone/>
            </a:pPr>
            <a:r>
              <a:rPr lang="en-US" sz="2400" dirty="0" smtClean="0"/>
              <a:t>5. Feed </a:t>
            </a:r>
            <a:r>
              <a:rPr lang="en-US" sz="2400" dirty="0"/>
              <a:t>mill</a:t>
            </a:r>
          </a:p>
          <a:p>
            <a:pPr marL="516636" lvl="1" indent="-342900"/>
            <a:r>
              <a:rPr lang="en-US" sz="2400" dirty="0"/>
              <a:t>The feed mill is responsible for preparing finished feed. Different feed rations are used for newly hatched chicks (starter), birds in the development phase (developer) and mature birds (grower).</a:t>
            </a:r>
          </a:p>
          <a:p>
            <a:endParaRPr lang="en-US" dirty="0"/>
          </a:p>
        </p:txBody>
      </p:sp>
    </p:spTree>
    <p:custDataLst>
      <p:tags r:id="rId1"/>
    </p:custDataLst>
    <p:extLst>
      <p:ext uri="{BB962C8B-B14F-4D97-AF65-F5344CB8AC3E}">
        <p14:creationId xmlns:p14="http://schemas.microsoft.com/office/powerpoint/2010/main" val="125328497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800" dirty="0">
                <a:ea typeface="ＭＳ Ｐゴシック" panose="020B0600070205080204" pitchFamily="34" charset="-128"/>
              </a:rPr>
              <a:t>Production Segments Involved in the Production and Processing of Broilers</a:t>
            </a:r>
            <a:r>
              <a:rPr lang="en-US" sz="2800" dirty="0"/>
              <a:t/>
            </a:r>
            <a:br>
              <a:rPr lang="en-US" sz="2800" dirty="0"/>
            </a:br>
            <a:endParaRPr lang="en-US" sz="2800" dirty="0"/>
          </a:p>
        </p:txBody>
      </p:sp>
      <p:sp>
        <p:nvSpPr>
          <p:cNvPr id="3" name="Content Placeholder 2"/>
          <p:cNvSpPr>
            <a:spLocks noGrp="1"/>
          </p:cNvSpPr>
          <p:nvPr>
            <p:ph idx="1"/>
          </p:nvPr>
        </p:nvSpPr>
        <p:spPr/>
        <p:txBody>
          <a:bodyPr/>
          <a:lstStyle/>
          <a:p>
            <a:pPr marL="0" indent="0">
              <a:buNone/>
            </a:pPr>
            <a:r>
              <a:rPr lang="en-US" sz="2800" dirty="0" smtClean="0"/>
              <a:t>6. Animal </a:t>
            </a:r>
            <a:r>
              <a:rPr lang="en-US" sz="2800" dirty="0"/>
              <a:t>health</a:t>
            </a:r>
          </a:p>
          <a:p>
            <a:pPr marL="516636" lvl="1" indent="-342900"/>
            <a:r>
              <a:rPr lang="en-US" sz="2400" dirty="0"/>
              <a:t>Many commercial broiler-producing companies employ veterinarians to develop, maintain and implement an animal health plan.</a:t>
            </a:r>
          </a:p>
          <a:p>
            <a:endParaRPr lang="en-US" dirty="0"/>
          </a:p>
        </p:txBody>
      </p:sp>
    </p:spTree>
    <p:custDataLst>
      <p:tags r:id="rId1"/>
    </p:custDataLst>
    <p:extLst>
      <p:ext uri="{BB962C8B-B14F-4D97-AF65-F5344CB8AC3E}">
        <p14:creationId xmlns:p14="http://schemas.microsoft.com/office/powerpoint/2010/main" val="95456292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800" dirty="0">
                <a:ea typeface="ＭＳ Ｐゴシック" panose="020B0600070205080204" pitchFamily="34" charset="-128"/>
              </a:rPr>
              <a:t>Production Segments Involved in the Production and Processing of Broilers</a:t>
            </a:r>
            <a:r>
              <a:rPr lang="en-US" dirty="0"/>
              <a:t/>
            </a:r>
            <a:br>
              <a:rPr lang="en-US" dirty="0"/>
            </a:br>
            <a:endParaRPr lang="en-US" dirty="0"/>
          </a:p>
        </p:txBody>
      </p:sp>
      <p:sp>
        <p:nvSpPr>
          <p:cNvPr id="3" name="Content Placeholder 2"/>
          <p:cNvSpPr>
            <a:spLocks noGrp="1"/>
          </p:cNvSpPr>
          <p:nvPr>
            <p:ph idx="1"/>
          </p:nvPr>
        </p:nvSpPr>
        <p:spPr>
          <a:xfrm>
            <a:off x="287643" y="2092556"/>
            <a:ext cx="8229600" cy="4094163"/>
          </a:xfrm>
        </p:spPr>
        <p:txBody>
          <a:bodyPr/>
          <a:lstStyle/>
          <a:p>
            <a:pPr marL="457200" lvl="2" indent="-342900">
              <a:buFont typeface="+mj-lt"/>
              <a:buAutoNum type="arabicPeriod"/>
            </a:pPr>
            <a:r>
              <a:rPr lang="en-US" dirty="0"/>
              <a:t>Broiler breeders</a:t>
            </a:r>
          </a:p>
          <a:p>
            <a:pPr marL="860425" lvl="3" indent="-342900"/>
            <a:r>
              <a:rPr lang="en-US" dirty="0"/>
              <a:t>Male (rooster) and female (hen) chickens that are of reproductive age</a:t>
            </a:r>
          </a:p>
          <a:p>
            <a:pPr marL="860425" lvl="3" indent="-342900"/>
            <a:r>
              <a:rPr lang="en-US" dirty="0"/>
              <a:t>Lay fertile eggs that develop to produce broilers</a:t>
            </a:r>
          </a:p>
          <a:p>
            <a:pPr marL="0" indent="0">
              <a:buNone/>
            </a:pPr>
            <a:endParaRPr lang="en-US" dirty="0"/>
          </a:p>
        </p:txBody>
      </p:sp>
    </p:spTree>
    <p:custDataLst>
      <p:tags r:id="rId1"/>
    </p:custDataLst>
    <p:extLst>
      <p:ext uri="{BB962C8B-B14F-4D97-AF65-F5344CB8AC3E}">
        <p14:creationId xmlns:p14="http://schemas.microsoft.com/office/powerpoint/2010/main" val="231320007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Broiler Breeders</a:t>
            </a:r>
          </a:p>
        </p:txBody>
      </p:sp>
      <p:pic>
        <p:nvPicPr>
          <p:cNvPr id="6" name="Picture 5" descr="turksinhou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7900" y="1826934"/>
            <a:ext cx="7074489" cy="4451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95423256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700624" y="1043169"/>
            <a:ext cx="6373318" cy="944628"/>
          </a:xfrm>
        </p:spPr>
        <p:txBody>
          <a:bodyPr/>
          <a:lstStyle/>
          <a:p>
            <a:r>
              <a:rPr lang="en-US" dirty="0"/>
              <a:t>Broiler Breeders</a:t>
            </a:r>
            <a:br>
              <a:rPr lang="en-US" dirty="0"/>
            </a:br>
            <a:endParaRPr lang="en-US" dirty="0"/>
          </a:p>
        </p:txBody>
      </p:sp>
      <p:pic>
        <p:nvPicPr>
          <p:cNvPr id="4"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23236" y="1764405"/>
            <a:ext cx="6643530" cy="4390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20052782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800" dirty="0">
                <a:ea typeface="ＭＳ Ｐゴシック" panose="020B0600070205080204" pitchFamily="34" charset="-128"/>
              </a:rPr>
              <a:t>Production Segments Involved in the Production and Processing of Broilers</a:t>
            </a:r>
            <a:r>
              <a:rPr lang="en-US" sz="2800" dirty="0"/>
              <a:t/>
            </a:r>
            <a:br>
              <a:rPr lang="en-US" sz="2800" dirty="0"/>
            </a:br>
            <a:endParaRPr lang="en-US" sz="2800" dirty="0"/>
          </a:p>
        </p:txBody>
      </p:sp>
      <p:sp>
        <p:nvSpPr>
          <p:cNvPr id="3" name="Content Placeholder 2"/>
          <p:cNvSpPr>
            <a:spLocks noGrp="1"/>
          </p:cNvSpPr>
          <p:nvPr>
            <p:ph idx="1"/>
          </p:nvPr>
        </p:nvSpPr>
        <p:spPr/>
        <p:txBody>
          <a:bodyPr/>
          <a:lstStyle/>
          <a:p>
            <a:pPr marL="114300" lvl="2" indent="0" fontAlgn="auto">
              <a:spcAft>
                <a:spcPts val="0"/>
              </a:spcAft>
              <a:buNone/>
            </a:pPr>
            <a:r>
              <a:rPr lang="en-US" dirty="0" smtClean="0"/>
              <a:t>2. Hatchery</a:t>
            </a:r>
            <a:endParaRPr lang="en-US" dirty="0"/>
          </a:p>
          <a:p>
            <a:pPr marL="860425" lvl="3" indent="-342900" fontAlgn="auto">
              <a:spcAft>
                <a:spcPts val="0"/>
              </a:spcAft>
            </a:pPr>
            <a:r>
              <a:rPr lang="en-US" dirty="0"/>
              <a:t>The hatchery is responsible for the incubation and hatching of chicks from fertile eggs obtained from broiler breeders.</a:t>
            </a:r>
          </a:p>
          <a:p>
            <a:pPr marL="860425" lvl="3" indent="-342900" fontAlgn="auto">
              <a:spcAft>
                <a:spcPts val="0"/>
              </a:spcAft>
            </a:pPr>
            <a:r>
              <a:rPr lang="en-US" dirty="0"/>
              <a:t>The hatchery consists of incubation equipment responsible for maintaining ideal environmental conditions for embryo development.</a:t>
            </a:r>
          </a:p>
          <a:p>
            <a:pPr marL="1317625" lvl="4" indent="-342900" fontAlgn="auto">
              <a:spcAft>
                <a:spcPts val="0"/>
              </a:spcAft>
            </a:pPr>
            <a:r>
              <a:rPr lang="en-US" dirty="0"/>
              <a:t>Setter/Incubator</a:t>
            </a:r>
          </a:p>
          <a:p>
            <a:pPr marL="1317625" lvl="4" indent="-342900" fontAlgn="auto">
              <a:spcAft>
                <a:spcPts val="0"/>
              </a:spcAft>
            </a:pPr>
            <a:r>
              <a:rPr lang="en-US" dirty="0"/>
              <a:t>Hatcher</a:t>
            </a:r>
          </a:p>
          <a:p>
            <a:endParaRPr lang="en-US" dirty="0"/>
          </a:p>
        </p:txBody>
      </p:sp>
    </p:spTree>
    <p:custDataLst>
      <p:tags r:id="rId1"/>
    </p:custDataLst>
    <p:extLst>
      <p:ext uri="{BB962C8B-B14F-4D97-AF65-F5344CB8AC3E}">
        <p14:creationId xmlns:p14="http://schemas.microsoft.com/office/powerpoint/2010/main" val="154183612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Setter/Incubator</a:t>
            </a:r>
            <a:br>
              <a:rPr lang="en-US" dirty="0"/>
            </a:br>
            <a:endParaRPr lang="en-US" dirty="0"/>
          </a:p>
        </p:txBody>
      </p:sp>
      <p:sp>
        <p:nvSpPr>
          <p:cNvPr id="3" name="Content Placeholder 2"/>
          <p:cNvSpPr>
            <a:spLocks noGrp="1"/>
          </p:cNvSpPr>
          <p:nvPr>
            <p:ph idx="1"/>
          </p:nvPr>
        </p:nvSpPr>
        <p:spPr>
          <a:xfrm>
            <a:off x="457200" y="2032000"/>
            <a:ext cx="4599250" cy="4094163"/>
          </a:xfrm>
        </p:spPr>
        <p:txBody>
          <a:bodyPr/>
          <a:lstStyle/>
          <a:p>
            <a:r>
              <a:rPr lang="en-US" sz="2000" dirty="0"/>
              <a:t>Fertile eggs are incubated in the setter for 18 days.</a:t>
            </a:r>
          </a:p>
          <a:p>
            <a:r>
              <a:rPr lang="en-US" sz="2000" dirty="0"/>
              <a:t>The setter provides ideal temperature and humidity conditions for embryo development.</a:t>
            </a:r>
          </a:p>
          <a:p>
            <a:r>
              <a:rPr lang="en-US" sz="2000" dirty="0"/>
              <a:t>The eggs are stored on trays that are secured to incubator racks.</a:t>
            </a:r>
          </a:p>
          <a:p>
            <a:r>
              <a:rPr lang="en-US" sz="2000" dirty="0"/>
              <a:t>The setter also rotates eggs to ensure proper orientation of the developing embryo in the egg.</a:t>
            </a:r>
          </a:p>
          <a:p>
            <a:endParaRPr lang="en-US" dirty="0"/>
          </a:p>
        </p:txBody>
      </p:sp>
      <p:pic>
        <p:nvPicPr>
          <p:cNvPr id="4"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04825" y="2090091"/>
            <a:ext cx="2454542" cy="1753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3948" y="3946281"/>
            <a:ext cx="2475419" cy="219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89563" y="3233950"/>
            <a:ext cx="2322713" cy="1561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78094956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Hatcher</a:t>
            </a:r>
            <a:br>
              <a:rPr lang="en-US" dirty="0"/>
            </a:br>
            <a:endParaRPr lang="en-US" dirty="0"/>
          </a:p>
        </p:txBody>
      </p:sp>
      <p:sp>
        <p:nvSpPr>
          <p:cNvPr id="3" name="Content Placeholder 2"/>
          <p:cNvSpPr>
            <a:spLocks noGrp="1"/>
          </p:cNvSpPr>
          <p:nvPr>
            <p:ph idx="1"/>
          </p:nvPr>
        </p:nvSpPr>
        <p:spPr>
          <a:xfrm>
            <a:off x="65060" y="1559686"/>
            <a:ext cx="5011571" cy="5000140"/>
          </a:xfrm>
        </p:spPr>
        <p:txBody>
          <a:bodyPr/>
          <a:lstStyle/>
          <a:p>
            <a:pPr marL="517525"/>
            <a:r>
              <a:rPr lang="en-US" sz="2000" dirty="0"/>
              <a:t>After 18 days in the setter, eggs are transferred from the trays to hatching baskets and are moved to the hatcher</a:t>
            </a:r>
            <a:r>
              <a:rPr lang="en-US" sz="2000" dirty="0" smtClean="0"/>
              <a:t>.</a:t>
            </a:r>
          </a:p>
          <a:p>
            <a:pPr marL="174625" indent="0">
              <a:buNone/>
            </a:pPr>
            <a:endParaRPr lang="en-US" sz="2000" dirty="0"/>
          </a:p>
          <a:p>
            <a:pPr marL="517525"/>
            <a:r>
              <a:rPr lang="en-US" sz="2000" dirty="0"/>
              <a:t>The hatcher provides ideal temperature and humidity for late-stage embryo development and hatching</a:t>
            </a:r>
            <a:r>
              <a:rPr lang="en-US" sz="2000" dirty="0" smtClean="0"/>
              <a:t>.</a:t>
            </a:r>
          </a:p>
          <a:p>
            <a:pPr marL="174625" indent="0">
              <a:buNone/>
            </a:pPr>
            <a:endParaRPr lang="en-US" sz="2000" dirty="0"/>
          </a:p>
          <a:p>
            <a:pPr marL="517525"/>
            <a:r>
              <a:rPr lang="en-US" sz="2000" dirty="0"/>
              <a:t>Unlike the setter, the hatcher does not rotate eggs.</a:t>
            </a:r>
          </a:p>
          <a:p>
            <a:endParaRPr lang="en-US" dirty="0"/>
          </a:p>
        </p:txBody>
      </p:sp>
      <p:pic>
        <p:nvPicPr>
          <p:cNvPr id="5"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76631" y="4002698"/>
            <a:ext cx="2105122" cy="2141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694714" y="1611844"/>
            <a:ext cx="2166712" cy="239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44749033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Hatcher</a:t>
            </a:r>
            <a:br>
              <a:rPr lang="en-US" dirty="0"/>
            </a:br>
            <a:endParaRPr lang="en-US" dirty="0"/>
          </a:p>
        </p:txBody>
      </p:sp>
      <p:sp>
        <p:nvSpPr>
          <p:cNvPr id="3" name="Content Placeholder 2"/>
          <p:cNvSpPr>
            <a:spLocks noGrp="1"/>
          </p:cNvSpPr>
          <p:nvPr>
            <p:ph idx="1"/>
          </p:nvPr>
        </p:nvSpPr>
        <p:spPr>
          <a:xfrm>
            <a:off x="65060" y="1559686"/>
            <a:ext cx="5011571" cy="5000140"/>
          </a:xfrm>
        </p:spPr>
        <p:txBody>
          <a:bodyPr/>
          <a:lstStyle/>
          <a:p>
            <a:pPr marL="517525"/>
            <a:r>
              <a:rPr lang="en-US" sz="2000" dirty="0" smtClean="0"/>
              <a:t>The chicks hatch after 3 days in the hatcher, resulting in a total incubation period of 21 days.</a:t>
            </a:r>
          </a:p>
          <a:p>
            <a:pPr marL="174625" indent="0">
              <a:buNone/>
            </a:pPr>
            <a:endParaRPr lang="en-US" sz="2000" dirty="0" smtClean="0"/>
          </a:p>
          <a:p>
            <a:pPr marL="517525"/>
            <a:r>
              <a:rPr lang="en-US" sz="2000" dirty="0" smtClean="0"/>
              <a:t>While in the egg, chicks use their beak to break out of the shell, a process referred to as pipping.</a:t>
            </a:r>
          </a:p>
          <a:p>
            <a:pPr marL="174625" indent="0">
              <a:buNone/>
            </a:pPr>
            <a:endParaRPr lang="en-US" sz="2000" dirty="0" smtClean="0"/>
          </a:p>
          <a:p>
            <a:pPr marL="517525"/>
            <a:r>
              <a:rPr lang="en-US" sz="2000" dirty="0" smtClean="0"/>
              <a:t>Chicks are damp when they exit the shell, or hatch, and the warm temperature in the hatcher plays an important role in drying the chick and maintaining their body temperature. </a:t>
            </a:r>
          </a:p>
          <a:p>
            <a:endParaRPr lang="en-US" dirty="0"/>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631" y="1768679"/>
            <a:ext cx="3031447" cy="2442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18098" y="3851129"/>
            <a:ext cx="1592371" cy="238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98242864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3"/>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ffapp">
  <a:themeElements>
    <a:clrScheme name="ffap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ffap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fap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ffap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ffap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ffap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ffap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ffap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fapp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ffap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ffap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ffap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ffap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ffap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LongProperties xmlns="http://schemas.microsoft.com/office/2006/metadata/longProperties"/>
</file>

<file path=customXml/item2.xml><?xml version="1.0" encoding="utf-8"?>
<ct:contentTypeSchema xmlns:ct="http://schemas.microsoft.com/office/2006/metadata/contentType" xmlns:ma="http://schemas.microsoft.com/office/2006/metadata/properties/metaAttributes" ct:_="" ma:_="" ma:contentTypeName="Basic Excel Workbook" ma:contentTypeID="0x010100E0F45C0E3884B14D86F69C16F715BA100034B665055D71C84EB19B23098300E880" ma:contentTypeVersion="6" ma:contentTypeDescription="Blank Excel template for document library content type" ma:contentTypeScope="" ma:versionID="e485e9f50a58ea9bfb81841392e00f43">
  <xsd:schema xmlns:xsd="http://www.w3.org/2001/XMLSchema" xmlns:xs="http://www.w3.org/2001/XMLSchema" xmlns:p="http://schemas.microsoft.com/office/2006/metadata/properties" targetNamespace="http://schemas.microsoft.com/office/2006/metadata/properties" ma:root="true" ma:fieldsID="0ecc3287acba05003821241183c7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4C674B6-D552-4B5A-A71B-A21B6E1CBA71}">
  <ds:schemaRefs>
    <ds:schemaRef ds:uri="http://schemas.microsoft.com/office/2006/metadata/longProperties"/>
  </ds:schemaRefs>
</ds:datastoreItem>
</file>

<file path=customXml/itemProps2.xml><?xml version="1.0" encoding="utf-8"?>
<ds:datastoreItem xmlns:ds="http://schemas.openxmlformats.org/officeDocument/2006/customXml" ds:itemID="{9A271D1E-6D96-4BA4-86F3-355FAEAD7C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3F710EAF-F4C6-4A46-A6B8-F7C11BBEF06D}">
  <ds:schemaRefs>
    <ds:schemaRef ds:uri="http://schemas.microsoft.com/sharepoint/v3/contenttype/forms"/>
  </ds:schemaRefs>
</ds:datastoreItem>
</file>

<file path=customXml/itemProps4.xml><?xml version="1.0" encoding="utf-8"?>
<ds:datastoreItem xmlns:ds="http://schemas.openxmlformats.org/officeDocument/2006/customXml" ds:itemID="{D077A53E-A8F8-4613-A362-6AAE3EF4D9B9}">
  <ds:schemaRefs>
    <ds:schemaRef ds:uri="http://purl.org/dc/terms/"/>
    <ds:schemaRef ds:uri="http://www.w3.org/XML/1998/namespace"/>
    <ds:schemaRef ds:uri="http://purl.org/dc/elements/1.1/"/>
    <ds:schemaRef ds:uri="http://schemas.microsoft.com/office/2006/documentManagement/types"/>
    <ds:schemaRef ds:uri="http://schemas.openxmlformats.org/package/2006/metadata/core-properties"/>
    <ds:schemaRef ds:uri="http://schemas.microsoft.com/office/infopath/2007/PartnerControl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ffapp</Template>
  <TotalTime>13084</TotalTime>
  <Words>739</Words>
  <Application>Microsoft Office PowerPoint</Application>
  <PresentationFormat>On-screen Show (4:3)</PresentationFormat>
  <Paragraphs>76</Paragraphs>
  <Slides>23</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29" baseType="lpstr">
      <vt:lpstr>Georgia</vt:lpstr>
      <vt:lpstr>Arial</vt:lpstr>
      <vt:lpstr>ＭＳ Ｐゴシック</vt:lpstr>
      <vt:lpstr>Verdana</vt:lpstr>
      <vt:lpstr>ffapp</vt:lpstr>
      <vt:lpstr>Slide</vt:lpstr>
      <vt:lpstr>PowerPoint Presentation</vt:lpstr>
      <vt:lpstr>Production Segments Involved in the Production and Processing of Broilers</vt:lpstr>
      <vt:lpstr>Production Segments Involved in the Production and Processing of Broilers </vt:lpstr>
      <vt:lpstr>Broiler Breeders</vt:lpstr>
      <vt:lpstr>Broiler Breeders </vt:lpstr>
      <vt:lpstr>Production Segments Involved in the Production and Processing of Broilers </vt:lpstr>
      <vt:lpstr>Setter/Incubator </vt:lpstr>
      <vt:lpstr>Hatcher </vt:lpstr>
      <vt:lpstr>Hatcher </vt:lpstr>
      <vt:lpstr>Production Segments Involved in the Production and Processing of Broilers </vt:lpstr>
      <vt:lpstr>PowerPoint Presentation</vt:lpstr>
      <vt:lpstr>Grow-out Farm </vt:lpstr>
      <vt:lpstr>Production Segments Involved in the Production and Processing of Broilers </vt:lpstr>
      <vt:lpstr>Grow-out Farm </vt:lpstr>
      <vt:lpstr>Grow-out Farm </vt:lpstr>
      <vt:lpstr>Production Segments Involved in the Production and Processing of Broilers </vt:lpstr>
      <vt:lpstr>PowerPoint Presentation</vt:lpstr>
      <vt:lpstr>PowerPoint Presentation</vt:lpstr>
      <vt:lpstr>PowerPoint Presentation</vt:lpstr>
      <vt:lpstr>Production Segments Involved in the Production and Processing of Broilers </vt:lpstr>
      <vt:lpstr>Production Segments Involved in the Production and Processing of Broilers </vt:lpstr>
      <vt:lpstr>Production Segments Involved in the Production and Processing of Broilers </vt:lpstr>
      <vt:lpstr>Production Segments Involved in the Production and Processing of Broilers </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Information Technology</dc:creator>
  <cp:lastModifiedBy>Weinrich, Ashli</cp:lastModifiedBy>
  <cp:revision>401</cp:revision>
  <cp:lastPrinted>2019-01-23T20:44:15Z</cp:lastPrinted>
  <dcterms:created xsi:type="dcterms:W3CDTF">2007-01-30T15:01:20Z</dcterms:created>
  <dcterms:modified xsi:type="dcterms:W3CDTF">2019-07-10T12:16:28Z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Basic Excel Workbook</vt:lpwstr>
  </property>
  <property fmtid="{D5CDD505-2E9C-101B-9397-08002B2CF9AE}" pid="3" name="ContentTypeId">
    <vt:lpwstr>0x010100E0F45C0E3884B14D86F69C16F715BA100034B665055D71C84EB19B23098300E880</vt:lpwstr>
  </property>
  <property fmtid="{D5CDD505-2E9C-101B-9397-08002B2CF9AE}" pid="4" name="ArticulateGUID">
    <vt:lpwstr>BD7BAF12-71A7-478B-A9A0-1978F7142B04</vt:lpwstr>
  </property>
  <property fmtid="{D5CDD505-2E9C-101B-9397-08002B2CF9AE}" pid="5" name="ArticulatePath">
    <vt:lpwstr>06. Broiler Production</vt:lpwstr>
  </property>
</Properties>
</file>