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13"/>
  </p:notesMasterIdLst>
  <p:handoutMasterIdLst>
    <p:handoutMasterId r:id="rId14"/>
  </p:handoutMasterIdLst>
  <p:sldIdLst>
    <p:sldId id="525" r:id="rId6"/>
    <p:sldId id="526" r:id="rId7"/>
    <p:sldId id="527" r:id="rId8"/>
    <p:sldId id="528" r:id="rId9"/>
    <p:sldId id="531" r:id="rId10"/>
    <p:sldId id="532" r:id="rId11"/>
    <p:sldId id="533" r:id="rId12"/>
  </p:sldIdLst>
  <p:sldSz cx="9144000" cy="6858000" type="screen4x3"/>
  <p:notesSz cx="7010400" cy="9296400"/>
  <p:embeddedFontLst>
    <p:embeddedFont>
      <p:font typeface="Franklin Gothic Book" panose="020B0503020102020204" pitchFamily="34" charset="0"/>
      <p:regular r:id="rId15"/>
      <p:italic r:id="rId16"/>
    </p:embeddedFont>
    <p:embeddedFont>
      <p:font typeface="Georgia" panose="02040502050405020303" pitchFamily="18" charset="0"/>
      <p:regular r:id="rId17"/>
      <p:bold r:id="rId18"/>
      <p:italic r:id="rId19"/>
      <p:boldItalic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6" autoAdjust="0"/>
    <p:restoredTop sz="94624" autoAdjust="0"/>
  </p:normalViewPr>
  <p:slideViewPr>
    <p:cSldViewPr snapToGrid="0">
      <p:cViewPr varScale="1">
        <p:scale>
          <a:sx n="62" d="100"/>
          <a:sy n="62" d="100"/>
        </p:scale>
        <p:origin x="1500" y="5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0.fntdata"/><Relationship Id="rId5" Type="http://schemas.openxmlformats.org/officeDocument/2006/relationships/slideMaster" Target="slideMasters/slideMaster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5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613243" y="567724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3638550"/>
            <a:ext cx="7694613" cy="195580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7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HEADLINE HERE</a:t>
            </a:r>
          </a:p>
          <a:p>
            <a:pPr lvl="0"/>
            <a:r>
              <a:rPr lang="en-US" dirty="0"/>
              <a:t>TWO LINES OR</a:t>
            </a:r>
          </a:p>
          <a:p>
            <a:pPr lvl="0"/>
            <a:r>
              <a:rPr lang="en-US" dirty="0"/>
              <a:t>THREE</a:t>
            </a:r>
          </a:p>
        </p:txBody>
      </p:sp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Subhead, Georgia bold,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Subhead, Georgia bold, 24pt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-1"/>
            <a:ext cx="9150865" cy="844379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25514"/>
            <a:ext cx="9150866" cy="267448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92" y="6576541"/>
            <a:ext cx="9149773" cy="287233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33C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Introduction to Careers in the Animal Industry</a:t>
            </a:r>
          </a:p>
        </p:txBody>
      </p:sp>
      <p:sp>
        <p:nvSpPr>
          <p:cNvPr id="3" name="Title 9"/>
          <p:cNvSpPr txBox="1">
            <a:spLocks/>
          </p:cNvSpPr>
          <p:nvPr/>
        </p:nvSpPr>
        <p:spPr>
          <a:xfrm>
            <a:off x="0" y="192259"/>
            <a:ext cx="9144000" cy="981633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baseline="0">
                <a:solidFill>
                  <a:srgbClr val="FFFFFF"/>
                </a:solidFill>
                <a:latin typeface="Georgia"/>
                <a:ea typeface="+mj-ea"/>
                <a:cs typeface="Georgia"/>
              </a:defRPr>
            </a:lvl1pPr>
          </a:lstStyle>
          <a:p>
            <a:pPr algn="ctr"/>
            <a:r>
              <a:rPr lang="en-US" dirty="0"/>
              <a:t>Careers in the Animal Industry</a:t>
            </a:r>
          </a:p>
        </p:txBody>
      </p:sp>
      <p:pic>
        <p:nvPicPr>
          <p:cNvPr id="4" name="Picture 3" descr="NationalFFA_Emblem_R_3C_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51" y="938842"/>
            <a:ext cx="2146300" cy="257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23770" y="65911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solidFill>
                  <a:schemeClr val="bg1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>
                <a:solidFill>
                  <a:schemeClr val="bg1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Many Opportunities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0" y="1527969"/>
            <a:ext cx="8229600" cy="4002723"/>
          </a:xfrm>
        </p:spPr>
        <p:txBody>
          <a:bodyPr/>
          <a:lstStyle/>
          <a:p>
            <a:r>
              <a:rPr lang="en-US" dirty="0"/>
              <a:t>As we consider careers in the animal industry, what kind of animals would you prefer to work with?</a:t>
            </a:r>
          </a:p>
          <a:p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Small Animals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Large Animals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Pets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Livestock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Wild animals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Aquatic animals</a:t>
            </a:r>
          </a:p>
        </p:txBody>
      </p:sp>
    </p:spTree>
    <p:extLst>
      <p:ext uri="{BB962C8B-B14F-4D97-AF65-F5344CB8AC3E}">
        <p14:creationId xmlns:p14="http://schemas.microsoft.com/office/powerpoint/2010/main" val="2712301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Many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69311" y="1479525"/>
            <a:ext cx="8229600" cy="4002723"/>
          </a:xfrm>
        </p:spPr>
        <p:txBody>
          <a:bodyPr/>
          <a:lstStyle/>
          <a:p>
            <a:r>
              <a:rPr lang="en-US" dirty="0"/>
              <a:t>What area(s) interests you the most about animals?</a:t>
            </a:r>
          </a:p>
          <a:p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Research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Medicine/Health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Conservation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Teaching/Education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Food production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Recreation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23770" y="65911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solidFill>
                  <a:schemeClr val="bg1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>
                <a:solidFill>
                  <a:schemeClr val="bg1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90875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Many Opportunities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540081"/>
            <a:ext cx="8229600" cy="4002723"/>
          </a:xfrm>
        </p:spPr>
        <p:txBody>
          <a:bodyPr/>
          <a:lstStyle/>
          <a:p>
            <a:r>
              <a:rPr lang="en-US" dirty="0"/>
              <a:t>What types of settings are appealing to work in?</a:t>
            </a:r>
          </a:p>
          <a:p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Farm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Laboratory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Business/Office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Classroom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Nature/Conservation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Clinic/Doctor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23770" y="65911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solidFill>
                  <a:schemeClr val="bg1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>
                <a:solidFill>
                  <a:schemeClr val="bg1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95252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Many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431079"/>
            <a:ext cx="8229600" cy="4002723"/>
          </a:xfrm>
        </p:spPr>
        <p:txBody>
          <a:bodyPr/>
          <a:lstStyle/>
          <a:p>
            <a:r>
              <a:rPr lang="en-US" dirty="0"/>
              <a:t>How much direct contact would you like to have with animals while working with them?</a:t>
            </a:r>
          </a:p>
          <a:p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Directly, every day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Occasionally, but not every day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No direct contact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 am flexible or have no preference.</a:t>
            </a:r>
          </a:p>
        </p:txBody>
      </p:sp>
    </p:spTree>
    <p:extLst>
      <p:ext uri="{BB962C8B-B14F-4D97-AF65-F5344CB8AC3E}">
        <p14:creationId xmlns:p14="http://schemas.microsoft.com/office/powerpoint/2010/main" val="1025533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Many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17756" y="1515859"/>
            <a:ext cx="8229600" cy="4002723"/>
          </a:xfrm>
        </p:spPr>
        <p:txBody>
          <a:bodyPr/>
          <a:lstStyle/>
          <a:p>
            <a:r>
              <a:rPr lang="en-US" dirty="0"/>
              <a:t>How much education do you want/plan to pursue?</a:t>
            </a:r>
          </a:p>
          <a:p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Employment after high school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Associate degree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Bachelor’s degree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Graduate degree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Doctorate </a:t>
            </a:r>
          </a:p>
        </p:txBody>
      </p:sp>
    </p:spTree>
    <p:extLst>
      <p:ext uri="{BB962C8B-B14F-4D97-AF65-F5344CB8AC3E}">
        <p14:creationId xmlns:p14="http://schemas.microsoft.com/office/powerpoint/2010/main" val="893028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Many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45089" y="1394746"/>
            <a:ext cx="8229600" cy="561222"/>
          </a:xfrm>
        </p:spPr>
        <p:txBody>
          <a:bodyPr/>
          <a:lstStyle/>
          <a:p>
            <a:r>
              <a:rPr lang="en-US" dirty="0"/>
              <a:t>Which of these qualities and/or skills describe you?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1103" y="2176822"/>
            <a:ext cx="8117571" cy="424731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Adaptable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Effective communicator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Good with people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Scientific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Observant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Problem solver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Inquisitive/knowledge seeker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Calm under pressure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Compassionate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Leader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9719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8E32C03934AC4FBC255F4B0AF54AF6" ma:contentTypeVersion="13" ma:contentTypeDescription="Create a new document." ma:contentTypeScope="" ma:versionID="57bb1a8ebcf492fd3b6acd76d7e024bf">
  <xsd:schema xmlns:xsd="http://www.w3.org/2001/XMLSchema" xmlns:xs="http://www.w3.org/2001/XMLSchema" xmlns:p="http://schemas.microsoft.com/office/2006/metadata/properties" xmlns:ns3="70aec708-5343-4747-b735-32aeb30ff4cd" xmlns:ns4="980ab96c-f51f-497b-9bbe-4ae54cb0ffdd" targetNamespace="http://schemas.microsoft.com/office/2006/metadata/properties" ma:root="true" ma:fieldsID="2ef3672e6821fa9a3e1db782720b48e3" ns3:_="" ns4:_="">
    <xsd:import namespace="70aec708-5343-4747-b735-32aeb30ff4cd"/>
    <xsd:import namespace="980ab96c-f51f-497b-9bbe-4ae54cb0ff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aec708-5343-4747-b735-32aeb30ff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0ab96c-f51f-497b-9bbe-4ae54cb0ffd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D077A53E-A8F8-4613-A362-6AAE3EF4D9B9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980ab96c-f51f-497b-9bbe-4ae54cb0ffdd"/>
    <ds:schemaRef ds:uri="http://purl.org/dc/dcmitype/"/>
    <ds:schemaRef ds:uri="70aec708-5343-4747-b735-32aeb30ff4cd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665DFE6-05F6-4FEB-B234-81096E5411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aec708-5343-4747-b735-32aeb30ff4cd"/>
    <ds:schemaRef ds:uri="980ab96c-f51f-497b-9bbe-4ae54cb0ff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11901</TotalTime>
  <Words>206</Words>
  <Application>Microsoft Office PowerPoint</Application>
  <PresentationFormat>On-screen Show (4:3)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Georgia</vt:lpstr>
      <vt:lpstr>Verdana</vt:lpstr>
      <vt:lpstr>Arial</vt:lpstr>
      <vt:lpstr>Wingdings</vt:lpstr>
      <vt:lpstr>Franklin Gothic Book</vt:lpstr>
      <vt:lpstr>FFA Inservice Master</vt:lpstr>
      <vt:lpstr>PowerPoint Presentation</vt:lpstr>
      <vt:lpstr>So Many Opportunities</vt:lpstr>
      <vt:lpstr>So Many Opportunities</vt:lpstr>
      <vt:lpstr>So Many Opportunities</vt:lpstr>
      <vt:lpstr>So Many Opportunities</vt:lpstr>
      <vt:lpstr>So Many Opportunities</vt:lpstr>
      <vt:lpstr>So Many Opportunities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387</cp:revision>
  <dcterms:created xsi:type="dcterms:W3CDTF">2007-01-30T15:01:20Z</dcterms:created>
  <dcterms:modified xsi:type="dcterms:W3CDTF">2020-04-29T11:38:52Z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0x010100E58E32C03934AC4FBC255F4B0AF54AF6</vt:lpwstr>
  </property>
</Properties>
</file>