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18"/>
  </p:notesMasterIdLst>
  <p:handoutMasterIdLst>
    <p:handoutMasterId r:id="rId19"/>
  </p:handoutMasterIdLst>
  <p:sldIdLst>
    <p:sldId id="529" r:id="rId7"/>
    <p:sldId id="530" r:id="rId8"/>
    <p:sldId id="538" r:id="rId9"/>
    <p:sldId id="539" r:id="rId10"/>
    <p:sldId id="540" r:id="rId11"/>
    <p:sldId id="545" r:id="rId12"/>
    <p:sldId id="541" r:id="rId13"/>
    <p:sldId id="542" r:id="rId14"/>
    <p:sldId id="543" r:id="rId15"/>
    <p:sldId id="544" r:id="rId16"/>
    <p:sldId id="546" r:id="rId17"/>
  </p:sldIdLst>
  <p:sldSz cx="9144000" cy="6858000" type="screen4x3"/>
  <p:notesSz cx="7010400" cy="9296400"/>
  <p:embeddedFontLst>
    <p:embeddedFont>
      <p:font typeface="Georgia" panose="02040502050405020303" pitchFamily="18"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custDataLst>
    <p:tags r:id="rId2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1" clrIdx="0"/>
  <p:cmAuthor id="2" name="Gates, Hailey" initials="GH" lastIdx="2" clrIdx="1"/>
  <p:cmAuthor id="3" name="Tennery, Ambra" initials="TA"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07" autoAdjust="0"/>
    <p:restoredTop sz="81716" autoAdjust="0"/>
  </p:normalViewPr>
  <p:slideViewPr>
    <p:cSldViewPr snapToGrid="0">
      <p:cViewPr varScale="1">
        <p:scale>
          <a:sx n="66" d="100"/>
          <a:sy n="66" d="100"/>
        </p:scale>
        <p:origin x="656" y="4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1.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font" Target="fonts/font4.fntdata"/><Relationship Id="rId28"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handoutMaster" Target="handoutMasters/handoutMaster1.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a:p>
          <a:p>
            <a:endParaRPr lang="en-US" baseline="0" dirty="0"/>
          </a:p>
          <a:p>
            <a:endParaRPr lang="en-US" baseline="0"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the job application, some companies have you apply online and some have you fill out a paper form. Either way, when you walk in to ask for an application there are a couple things you should have in mind:</a:t>
            </a:r>
          </a:p>
          <a:p>
            <a:r>
              <a:rPr lang="en-US" dirty="0"/>
              <a:t>-First</a:t>
            </a:r>
            <a:r>
              <a:rPr lang="en-US" baseline="0" dirty="0"/>
              <a:t> Impression</a:t>
            </a:r>
          </a:p>
          <a:p>
            <a:r>
              <a:rPr lang="en-US" baseline="0" dirty="0"/>
              <a:t>-Be Prepared</a:t>
            </a:r>
          </a:p>
          <a:p>
            <a:r>
              <a:rPr lang="en-US" baseline="0" dirty="0"/>
              <a:t>-Don’t Rush</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a:p>
        </p:txBody>
      </p:sp>
    </p:spTree>
    <p:extLst>
      <p:ext uri="{BB962C8B-B14F-4D97-AF65-F5344CB8AC3E}">
        <p14:creationId xmlns:p14="http://schemas.microsoft.com/office/powerpoint/2010/main" val="114305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we just said, do not rush! Job applications ask a lot of questions and you do not want to make any careless mistakes (this tells an employer that you can’t follow directions). To avoid making any errors, do this before you start:</a:t>
            </a:r>
          </a:p>
          <a:p>
            <a:r>
              <a:rPr lang="en-US" dirty="0"/>
              <a:t>-Read it first</a:t>
            </a:r>
          </a:p>
          <a:p>
            <a:r>
              <a:rPr lang="en-US" dirty="0"/>
              <a:t>-Be</a:t>
            </a:r>
            <a:r>
              <a:rPr lang="en-US" baseline="0" dirty="0"/>
              <a:t> Neat</a:t>
            </a:r>
          </a:p>
          <a:p>
            <a:r>
              <a:rPr lang="en-US" baseline="0" dirty="0"/>
              <a:t>-No Blanks</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5</a:t>
            </a:fld>
            <a:endParaRPr lang="en-US"/>
          </a:p>
        </p:txBody>
      </p:sp>
    </p:spTree>
    <p:extLst>
      <p:ext uri="{BB962C8B-B14F-4D97-AF65-F5344CB8AC3E}">
        <p14:creationId xmlns:p14="http://schemas.microsoft.com/office/powerpoint/2010/main" val="347317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lets the employer know who you are, how to get a hold of you and what kind of job you are looking for. Keep these things in mind when filling out the section:</a:t>
            </a:r>
          </a:p>
          <a:p>
            <a:r>
              <a:rPr lang="en-US" dirty="0"/>
              <a:t>-Fill it all out</a:t>
            </a:r>
          </a:p>
          <a:p>
            <a:r>
              <a:rPr lang="en-US" dirty="0"/>
              <a:t>-Use N/A</a:t>
            </a:r>
          </a:p>
          <a:p>
            <a:r>
              <a:rPr lang="en-US" dirty="0"/>
              <a:t>-Use a good phone number</a:t>
            </a:r>
          </a:p>
          <a:p>
            <a:r>
              <a:rPr lang="en-US" dirty="0"/>
              <a:t>-Be specific with position</a:t>
            </a:r>
          </a:p>
          <a:p>
            <a:r>
              <a:rPr lang="en-US" dirty="0"/>
              <a:t>-Be negotiable with money</a:t>
            </a:r>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6</a:t>
            </a:fld>
            <a:endParaRPr lang="en-US"/>
          </a:p>
        </p:txBody>
      </p:sp>
    </p:spTree>
    <p:extLst>
      <p:ext uri="{BB962C8B-B14F-4D97-AF65-F5344CB8AC3E}">
        <p14:creationId xmlns:p14="http://schemas.microsoft.com/office/powerpoint/2010/main" val="2415322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you list your High School information. Applications usually list a section for Vocational/Technical School and College Education. If this doesn't apply to you, just put N/A. Other things to keep in mind:</a:t>
            </a:r>
          </a:p>
          <a:p>
            <a:r>
              <a:rPr lang="en-US" dirty="0"/>
              <a:t>-Use abbreviations correctly</a:t>
            </a:r>
          </a:p>
          <a:p>
            <a:r>
              <a:rPr lang="en-US" dirty="0"/>
              <a:t>-No acronyms</a:t>
            </a:r>
          </a:p>
          <a:p>
            <a:r>
              <a:rPr lang="en-US" dirty="0"/>
              <a:t>-No slang</a:t>
            </a:r>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7</a:t>
            </a:fld>
            <a:endParaRPr lang="en-US"/>
          </a:p>
        </p:txBody>
      </p:sp>
    </p:spTree>
    <p:extLst>
      <p:ext uri="{BB962C8B-B14F-4D97-AF65-F5344CB8AC3E}">
        <p14:creationId xmlns:p14="http://schemas.microsoft.com/office/powerpoint/2010/main" val="4173770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provides a record of past jobs you have had and information about what you did in that position. If this is your first job, put N/A. If you have held jobs before, keep this in mind:</a:t>
            </a:r>
          </a:p>
          <a:p>
            <a:pPr marL="171450" indent="-171450">
              <a:buFontTx/>
              <a:buChar char="-"/>
            </a:pPr>
            <a:r>
              <a:rPr lang="en-US" dirty="0"/>
              <a:t>Recent to first</a:t>
            </a:r>
          </a:p>
          <a:p>
            <a:pPr marL="171450" indent="-171450">
              <a:buFontTx/>
              <a:buChar char="-"/>
            </a:pPr>
            <a:r>
              <a:rPr lang="en-US" baseline="0" dirty="0"/>
              <a:t>Action verbs</a:t>
            </a:r>
          </a:p>
          <a:p>
            <a:pPr marL="171450" indent="-171450">
              <a:buFontTx/>
              <a:buChar char="-"/>
            </a:pPr>
            <a:r>
              <a:rPr lang="en-US" baseline="0" dirty="0"/>
              <a:t>Be professional  </a:t>
            </a:r>
          </a:p>
          <a:p>
            <a:pPr marL="171450" indent="-171450">
              <a:buFontTx/>
              <a:buChar char="-"/>
            </a:pPr>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8</a:t>
            </a:fld>
            <a:endParaRPr lang="en-US"/>
          </a:p>
        </p:txBody>
      </p:sp>
    </p:spTree>
    <p:extLst>
      <p:ext uri="{BB962C8B-B14F-4D97-AF65-F5344CB8AC3E}">
        <p14:creationId xmlns:p14="http://schemas.microsoft.com/office/powerpoint/2010/main" val="1502537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 employer is interested he will call your references to find out more about you, so choose them wisely. Here are some tips for selecting references:</a:t>
            </a:r>
          </a:p>
          <a:p>
            <a:pPr marL="171450" indent="-171450">
              <a:buFontTx/>
              <a:buChar char="-"/>
            </a:pPr>
            <a:r>
              <a:rPr lang="en-US" baseline="0" dirty="0"/>
              <a:t>No friends or family</a:t>
            </a:r>
          </a:p>
          <a:p>
            <a:pPr marL="171450" indent="-171450">
              <a:buFontTx/>
              <a:buChar char="-"/>
            </a:pPr>
            <a:r>
              <a:rPr lang="en-US" baseline="0" dirty="0"/>
              <a:t>Use bosses, teachers and/or coaches</a:t>
            </a:r>
          </a:p>
          <a:p>
            <a:pPr marL="171450" indent="-171450">
              <a:buFontTx/>
              <a:buChar char="-"/>
            </a:pPr>
            <a:r>
              <a:rPr lang="en-US" baseline="0" dirty="0"/>
              <a:t>Get their permission first</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9</a:t>
            </a:fld>
            <a:endParaRPr lang="en-US"/>
          </a:p>
        </p:txBody>
      </p:sp>
    </p:spTree>
    <p:extLst>
      <p:ext uri="{BB962C8B-B14F-4D97-AF65-F5344CB8AC3E}">
        <p14:creationId xmlns:p14="http://schemas.microsoft.com/office/powerpoint/2010/main" val="3459566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double check your application! Take the time to review your information and put some attention into the details: </a:t>
            </a:r>
          </a:p>
          <a:p>
            <a:pPr marL="171450" indent="-171450">
              <a:buFontTx/>
              <a:buChar char="-"/>
            </a:pPr>
            <a:r>
              <a:rPr lang="en-US" dirty="0"/>
              <a:t>Signature</a:t>
            </a:r>
          </a:p>
          <a:p>
            <a:pPr marL="171450" indent="-171450">
              <a:buFontTx/>
              <a:buChar char="-"/>
            </a:pPr>
            <a:r>
              <a:rPr lang="en-US" dirty="0"/>
              <a:t>No false</a:t>
            </a:r>
            <a:r>
              <a:rPr lang="en-US" baseline="0" dirty="0"/>
              <a:t> info</a:t>
            </a:r>
          </a:p>
          <a:p>
            <a:pPr marL="171450" indent="-171450">
              <a:buFontTx/>
              <a:buChar char="-"/>
            </a:pPr>
            <a:r>
              <a:rPr lang="en-US" baseline="0" dirty="0"/>
              <a:t>Neat and correct</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10</a:t>
            </a:fld>
            <a:endParaRPr lang="en-US"/>
          </a:p>
        </p:txBody>
      </p:sp>
    </p:spTree>
    <p:extLst>
      <p:ext uri="{BB962C8B-B14F-4D97-AF65-F5344CB8AC3E}">
        <p14:creationId xmlns:p14="http://schemas.microsoft.com/office/powerpoint/2010/main" val="187922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Unit One: Employment Opportunities</a:t>
            </a:r>
          </a:p>
        </p:txBody>
      </p:sp>
      <p:sp>
        <p:nvSpPr>
          <p:cNvPr id="4" name="Text Placeholder 3"/>
          <p:cNvSpPr>
            <a:spLocks noGrp="1"/>
          </p:cNvSpPr>
          <p:nvPr>
            <p:ph type="body" sz="quarter" idx="12"/>
          </p:nvPr>
        </p:nvSpPr>
        <p:spPr>
          <a:xfrm>
            <a:off x="2182812" y="993521"/>
            <a:ext cx="4778375" cy="594592"/>
          </a:xfrm>
        </p:spPr>
        <p:txBody>
          <a:bodyPr/>
          <a:lstStyle/>
          <a:p>
            <a:r>
              <a:rPr lang="en-US" dirty="0"/>
              <a:t>Lesson Two:</a:t>
            </a:r>
          </a:p>
          <a:p>
            <a:r>
              <a:rPr lang="en-US" dirty="0"/>
              <a:t>Jobs and Applications </a:t>
            </a:r>
          </a:p>
        </p:txBody>
      </p:sp>
      <p:sp>
        <p:nvSpPr>
          <p:cNvPr id="5" name="Content Placeholder 4"/>
          <p:cNvSpPr>
            <a:spLocks noGrp="1"/>
          </p:cNvSpPr>
          <p:nvPr>
            <p:ph idx="13"/>
          </p:nvPr>
        </p:nvSpPr>
        <p:spPr>
          <a:xfrm>
            <a:off x="326768" y="1855567"/>
            <a:ext cx="8229600" cy="4810174"/>
          </a:xfrm>
        </p:spPr>
        <p:txBody>
          <a:bodyPr/>
          <a:lstStyle/>
          <a:p>
            <a:r>
              <a:rPr lang="en-US" dirty="0"/>
              <a:t>Lesson Objectives:</a:t>
            </a:r>
          </a:p>
          <a:p>
            <a:r>
              <a:rPr lang="en-US" dirty="0"/>
              <a:t>After completing these activities, students will ...</a:t>
            </a:r>
          </a:p>
          <a:p>
            <a:pPr lvl="0"/>
            <a:r>
              <a:rPr lang="en-US" dirty="0"/>
              <a:t>1. Find careers in the industry of agriculture.</a:t>
            </a:r>
          </a:p>
          <a:p>
            <a:pPr lvl="0"/>
            <a:r>
              <a:rPr lang="en-US" dirty="0"/>
              <a:t>2. Analyze job descriptions for specific skills and keywords.</a:t>
            </a:r>
          </a:p>
          <a:p>
            <a:pPr lvl="0"/>
            <a:r>
              <a:rPr lang="en-US" dirty="0"/>
              <a:t>3. Compose statements that explain how they demonstrate the required skills.</a:t>
            </a:r>
          </a:p>
          <a:p>
            <a:pPr lvl="0"/>
            <a:r>
              <a:rPr lang="en-US" dirty="0"/>
              <a:t>4. Identify FFA activities and opportunities related to the employment skills leadership development event.</a:t>
            </a:r>
          </a:p>
          <a:p>
            <a:pPr lvl="0"/>
            <a:r>
              <a:rPr lang="en-US" dirty="0"/>
              <a:t>5. Complete a job application.</a:t>
            </a:r>
          </a:p>
          <a:p>
            <a:pPr lvl="0"/>
            <a:r>
              <a:rPr lang="en-US" dirty="0"/>
              <a:t>6. Critique a job application.</a:t>
            </a:r>
          </a:p>
          <a:p>
            <a:r>
              <a:rPr lang="en-US" dirty="0"/>
              <a:t> </a:t>
            </a:r>
          </a:p>
        </p:txBody>
      </p:sp>
    </p:spTree>
    <p:custDataLst>
      <p:tags r:id="rId1"/>
    </p:custDataLst>
    <p:extLst>
      <p:ext uri="{BB962C8B-B14F-4D97-AF65-F5344CB8AC3E}">
        <p14:creationId xmlns:p14="http://schemas.microsoft.com/office/powerpoint/2010/main" val="7581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Sign your name (</a:t>
            </a:r>
            <a:r>
              <a:rPr lang="en-US"/>
              <a:t>don’t print) </a:t>
            </a:r>
            <a:r>
              <a:rPr lang="en-US" dirty="0"/>
              <a:t>and include the correct date. </a:t>
            </a:r>
          </a:p>
          <a:p>
            <a:r>
              <a:rPr lang="en-US" dirty="0"/>
              <a:t>Make sure all the information is correct. False information will get you terminated!</a:t>
            </a:r>
          </a:p>
          <a:p>
            <a:r>
              <a:rPr lang="en-US" dirty="0"/>
              <a:t>Mistakes like an inappropriate blank section, scratched out words, misspelled words, crinkles or smudges will get your application thrown out. Take the extra time to make sure your application is perfect before turning it in.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Think you are done?</a:t>
            </a:r>
          </a:p>
        </p:txBody>
      </p:sp>
    </p:spTree>
    <p:custDataLst>
      <p:tags r:id="rId1"/>
    </p:custDataLst>
    <p:extLst>
      <p:ext uri="{BB962C8B-B14F-4D97-AF65-F5344CB8AC3E}">
        <p14:creationId xmlns:p14="http://schemas.microsoft.com/office/powerpoint/2010/main" val="162096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544883" y="2469483"/>
            <a:ext cx="3482308" cy="2530258"/>
          </a:xfrm>
        </p:spPr>
        <p:txBody>
          <a:bodyPr/>
          <a:lstStyle/>
          <a:p>
            <a:pPr marL="0" indent="0">
              <a:buNone/>
            </a:pPr>
            <a:r>
              <a:rPr lang="en-US" dirty="0"/>
              <a:t>Now that you know what it takes to fill out a job application, give it a try on your own. Using the blank job application you have been given, fill it out completely and correctly! </a:t>
            </a:r>
          </a:p>
        </p:txBody>
      </p:sp>
      <p:sp>
        <p:nvSpPr>
          <p:cNvPr id="3" name="Title 2"/>
          <p:cNvSpPr>
            <a:spLocks noGrp="1"/>
          </p:cNvSpPr>
          <p:nvPr>
            <p:ph type="title"/>
          </p:nvPr>
        </p:nvSpPr>
        <p:spPr/>
        <p:txBody>
          <a:bodyPr/>
          <a:lstStyle/>
          <a:p>
            <a:r>
              <a:rPr lang="en-US" dirty="0"/>
              <a:t>Reflection Activity</a:t>
            </a:r>
          </a:p>
        </p:txBody>
      </p:sp>
      <p:pic>
        <p:nvPicPr>
          <p:cNvPr id="5" name="Picture 4"/>
          <p:cNvPicPr>
            <a:picLocks noChangeAspect="1"/>
          </p:cNvPicPr>
          <p:nvPr/>
        </p:nvPicPr>
        <p:blipFill>
          <a:blip r:embed="rId3"/>
          <a:stretch>
            <a:fillRect/>
          </a:stretch>
        </p:blipFill>
        <p:spPr>
          <a:xfrm>
            <a:off x="4219728" y="2194560"/>
            <a:ext cx="4616860" cy="3080105"/>
          </a:xfrm>
          <a:prstGeom prst="rect">
            <a:avLst/>
          </a:prstGeom>
        </p:spPr>
      </p:pic>
      <p:sp>
        <p:nvSpPr>
          <p:cNvPr id="7" name="Rectangle 6"/>
          <p:cNvSpPr/>
          <p:nvPr/>
        </p:nvSpPr>
        <p:spPr>
          <a:xfrm>
            <a:off x="5179060" y="5066154"/>
            <a:ext cx="2698196" cy="184666"/>
          </a:xfrm>
          <a:prstGeom prst="rect">
            <a:avLst/>
          </a:prstGeom>
        </p:spPr>
        <p:txBody>
          <a:bodyPr wrap="square">
            <a:spAutoFit/>
          </a:bodyPr>
          <a:lstStyle/>
          <a:p>
            <a:pPr algn="ctr"/>
            <a:r>
              <a:rPr lang="en-US" sz="600" dirty="0"/>
              <a:t>http://janesvilleplumbing.net/wp-content/uploads/2015/08/wearehiring.jpg</a:t>
            </a:r>
          </a:p>
        </p:txBody>
      </p:sp>
    </p:spTree>
    <p:custDataLst>
      <p:tags r:id="rId1"/>
    </p:custDataLst>
    <p:extLst>
      <p:ext uri="{BB962C8B-B14F-4D97-AF65-F5344CB8AC3E}">
        <p14:creationId xmlns:p14="http://schemas.microsoft.com/office/powerpoint/2010/main" val="44387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a:t>Introduction</a:t>
            </a:r>
          </a:p>
        </p:txBody>
      </p:sp>
      <p:sp>
        <p:nvSpPr>
          <p:cNvPr id="9" name="Text Placeholder 3"/>
          <p:cNvSpPr>
            <a:spLocks noGrp="1"/>
          </p:cNvSpPr>
          <p:nvPr>
            <p:ph type="body" sz="quarter" idx="12"/>
          </p:nvPr>
        </p:nvSpPr>
        <p:spPr>
          <a:xfrm>
            <a:off x="457200" y="893398"/>
            <a:ext cx="8099168" cy="594592"/>
          </a:xfrm>
        </p:spPr>
        <p:txBody>
          <a:bodyPr/>
          <a:lstStyle/>
          <a:p>
            <a:r>
              <a:rPr lang="en-US" dirty="0"/>
              <a:t>So, you think you want a job?</a:t>
            </a:r>
          </a:p>
        </p:txBody>
      </p:sp>
      <p:sp>
        <p:nvSpPr>
          <p:cNvPr id="3" name="Content Placeholder 2"/>
          <p:cNvSpPr>
            <a:spLocks noGrp="1"/>
          </p:cNvSpPr>
          <p:nvPr>
            <p:ph idx="13"/>
          </p:nvPr>
        </p:nvSpPr>
        <p:spPr>
          <a:xfrm>
            <a:off x="391984" y="1487990"/>
            <a:ext cx="8229600" cy="3785844"/>
          </a:xfrm>
        </p:spPr>
        <p:txBody>
          <a:bodyPr/>
          <a:lstStyle/>
          <a:p>
            <a:r>
              <a:rPr lang="en-US" dirty="0"/>
              <a:t>First things first, apply for the position!</a:t>
            </a:r>
          </a:p>
          <a:p>
            <a:pPr marL="0" indent="0">
              <a:buNone/>
            </a:pPr>
            <a:endParaRPr lang="en-US" dirty="0"/>
          </a:p>
          <a:p>
            <a:r>
              <a:rPr lang="en-US" dirty="0"/>
              <a:t>Filling out a job application is the first step in getting hired. Most companies use a fairly generic job application format to capture important information about you as an individual.</a:t>
            </a:r>
          </a:p>
          <a:p>
            <a:pPr marL="0" indent="0">
              <a:buNone/>
            </a:pPr>
            <a:endParaRPr lang="en-US" dirty="0"/>
          </a:p>
          <a:p>
            <a:r>
              <a:rPr lang="en-US" dirty="0"/>
              <a:t>From your own personal experience, what kind of information do you need to put on a job application? </a:t>
            </a:r>
          </a:p>
        </p:txBody>
      </p:sp>
      <p:pic>
        <p:nvPicPr>
          <p:cNvPr id="2" name="Picture 1"/>
          <p:cNvPicPr>
            <a:picLocks noChangeAspect="1"/>
          </p:cNvPicPr>
          <p:nvPr/>
        </p:nvPicPr>
        <p:blipFill>
          <a:blip r:embed="rId4"/>
          <a:stretch>
            <a:fillRect/>
          </a:stretch>
        </p:blipFill>
        <p:spPr>
          <a:xfrm>
            <a:off x="2639896" y="4812308"/>
            <a:ext cx="3733776" cy="1908908"/>
          </a:xfrm>
          <a:prstGeom prst="rect">
            <a:avLst/>
          </a:prstGeom>
        </p:spPr>
      </p:pic>
      <p:sp>
        <p:nvSpPr>
          <p:cNvPr id="4" name="Rectangle 3"/>
          <p:cNvSpPr/>
          <p:nvPr/>
        </p:nvSpPr>
        <p:spPr>
          <a:xfrm>
            <a:off x="3194682" y="6536550"/>
            <a:ext cx="2624203" cy="184666"/>
          </a:xfrm>
          <a:prstGeom prst="rect">
            <a:avLst/>
          </a:prstGeom>
        </p:spPr>
        <p:txBody>
          <a:bodyPr wrap="square">
            <a:spAutoFit/>
          </a:bodyPr>
          <a:lstStyle/>
          <a:p>
            <a:pPr algn="ctr"/>
            <a:r>
              <a:rPr lang="en-US" sz="600" dirty="0"/>
              <a:t>http://mosamuse.com/wp-content/uploads/2012/05/HELP-Wanted-l.jpg</a:t>
            </a:r>
          </a:p>
        </p:txBody>
      </p:sp>
    </p:spTree>
    <p:custDataLst>
      <p:tags r:id="rId1"/>
    </p:custDataLst>
    <p:extLst>
      <p:ext uri="{BB962C8B-B14F-4D97-AF65-F5344CB8AC3E}">
        <p14:creationId xmlns:p14="http://schemas.microsoft.com/office/powerpoint/2010/main" val="117253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438276"/>
            <a:ext cx="8229600" cy="3400424"/>
          </a:xfrm>
        </p:spPr>
        <p:txBody>
          <a:bodyPr/>
          <a:lstStyle/>
          <a:p>
            <a:pPr marL="0" indent="0">
              <a:buNone/>
            </a:pPr>
            <a:r>
              <a:rPr lang="en-US" dirty="0"/>
              <a:t>After reviewing Marie Smith’s application, what are your thoughts?</a:t>
            </a:r>
          </a:p>
          <a:p>
            <a:pPr marL="0" indent="0">
              <a:buNone/>
            </a:pPr>
            <a:endParaRPr lang="en-US" dirty="0"/>
          </a:p>
          <a:p>
            <a:r>
              <a:rPr lang="en-US" dirty="0"/>
              <a:t>What did you like about her application?</a:t>
            </a:r>
          </a:p>
          <a:p>
            <a:r>
              <a:rPr lang="en-US" dirty="0"/>
              <a:t>What did you not like about her application?</a:t>
            </a:r>
          </a:p>
          <a:p>
            <a:r>
              <a:rPr lang="en-US" dirty="0"/>
              <a:t>Would you hire Marie Smith?</a:t>
            </a:r>
          </a:p>
          <a:p>
            <a:endParaRPr lang="en-US" dirty="0"/>
          </a:p>
        </p:txBody>
      </p:sp>
      <p:sp>
        <p:nvSpPr>
          <p:cNvPr id="3" name="Title 2"/>
          <p:cNvSpPr>
            <a:spLocks noGrp="1"/>
          </p:cNvSpPr>
          <p:nvPr>
            <p:ph type="title"/>
          </p:nvPr>
        </p:nvSpPr>
        <p:spPr/>
        <p:txBody>
          <a:bodyPr/>
          <a:lstStyle/>
          <a:p>
            <a:r>
              <a:rPr lang="en-US" dirty="0"/>
              <a:t>Introduction Activity </a:t>
            </a:r>
          </a:p>
        </p:txBody>
      </p:sp>
    </p:spTree>
    <p:custDataLst>
      <p:tags r:id="rId1"/>
    </p:custDataLst>
    <p:extLst>
      <p:ext uri="{BB962C8B-B14F-4D97-AF65-F5344CB8AC3E}">
        <p14:creationId xmlns:p14="http://schemas.microsoft.com/office/powerpoint/2010/main" val="391807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You are making the first impression so dress appropriately.</a:t>
            </a:r>
          </a:p>
          <a:p>
            <a:r>
              <a:rPr lang="en-US" dirty="0"/>
              <a:t>Be prepared for an interview when you pick up or drop off the application.</a:t>
            </a:r>
          </a:p>
          <a:p>
            <a:r>
              <a:rPr lang="en-US" dirty="0"/>
              <a:t>Don’t rush while filling out the form. Take it home if you don’t want to sit down and complete it there. </a:t>
            </a:r>
          </a:p>
          <a:p>
            <a:endParaRPr lang="en-US" dirty="0"/>
          </a:p>
          <a:p>
            <a:pPr marL="0" indent="0">
              <a:buNone/>
            </a:pPr>
            <a:endParaRPr lang="en-US" dirty="0"/>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Getting the Application</a:t>
            </a:r>
          </a:p>
        </p:txBody>
      </p:sp>
    </p:spTree>
    <p:custDataLst>
      <p:tags r:id="rId1"/>
    </p:custDataLst>
    <p:extLst>
      <p:ext uri="{BB962C8B-B14F-4D97-AF65-F5344CB8AC3E}">
        <p14:creationId xmlns:p14="http://schemas.microsoft.com/office/powerpoint/2010/main" val="28222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Read the entire application first so you know what will be asked of you.</a:t>
            </a:r>
          </a:p>
          <a:p>
            <a:r>
              <a:rPr lang="en-US" dirty="0"/>
              <a:t>If you aren’t typing, use a black or blue pen and your neatest handwriting.</a:t>
            </a:r>
          </a:p>
          <a:p>
            <a:r>
              <a:rPr lang="en-US" dirty="0"/>
              <a:t>If you come across a question that doesn't apply to you, don’t leave it blank. Write N/A for not applicable.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Before You Begin</a:t>
            </a:r>
          </a:p>
        </p:txBody>
      </p:sp>
    </p:spTree>
    <p:custDataLst>
      <p:tags r:id="rId1"/>
    </p:custDataLst>
    <p:extLst>
      <p:ext uri="{BB962C8B-B14F-4D97-AF65-F5344CB8AC3E}">
        <p14:creationId xmlns:p14="http://schemas.microsoft.com/office/powerpoint/2010/main" val="255691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2031356"/>
            <a:ext cx="8229600" cy="3931603"/>
          </a:xfrm>
        </p:spPr>
        <p:txBody>
          <a:bodyPr/>
          <a:lstStyle/>
          <a:p>
            <a:r>
              <a:rPr lang="en-US" dirty="0"/>
              <a:t>Correctly and completely fill out your basic information. </a:t>
            </a:r>
          </a:p>
          <a:p>
            <a:r>
              <a:rPr lang="en-US" dirty="0"/>
              <a:t>If a question doesn't apply to you, write N/A for “not applicable.”</a:t>
            </a:r>
          </a:p>
          <a:p>
            <a:r>
              <a:rPr lang="en-US" dirty="0"/>
              <a:t>If you do not have a cell phone, use a number where they can leave a message for you.</a:t>
            </a:r>
          </a:p>
          <a:p>
            <a:r>
              <a:rPr lang="en-US" dirty="0"/>
              <a:t>Be specific when filling out the position desired. Avoid using the word “anything” or “whatever.”</a:t>
            </a:r>
          </a:p>
          <a:p>
            <a:r>
              <a:rPr lang="en-US" dirty="0"/>
              <a:t>Be careful when filling out the expected wage/salary. This is commonly used to screen out applications. It is safe to either give a salary range or put down “negotiable.” </a:t>
            </a:r>
          </a:p>
        </p:txBody>
      </p:sp>
      <p:sp>
        <p:nvSpPr>
          <p:cNvPr id="3" name="Title 2"/>
          <p:cNvSpPr>
            <a:spLocks noGrp="1"/>
          </p:cNvSpPr>
          <p:nvPr>
            <p:ph type="title"/>
          </p:nvPr>
        </p:nvSpPr>
        <p:spPr/>
        <p:txBody>
          <a:bodyPr/>
          <a:lstStyle/>
          <a:p>
            <a:r>
              <a:rPr lang="en-US" dirty="0"/>
              <a:t>Filling Out the Application </a:t>
            </a:r>
          </a:p>
        </p:txBody>
      </p:sp>
      <p:sp>
        <p:nvSpPr>
          <p:cNvPr id="4" name="Text Placeholder 3"/>
          <p:cNvSpPr>
            <a:spLocks noGrp="1"/>
          </p:cNvSpPr>
          <p:nvPr>
            <p:ph type="body" sz="quarter" idx="12"/>
          </p:nvPr>
        </p:nvSpPr>
        <p:spPr/>
        <p:txBody>
          <a:bodyPr/>
          <a:lstStyle/>
          <a:p>
            <a:r>
              <a:rPr lang="en-US" dirty="0"/>
              <a:t>Personal Information</a:t>
            </a:r>
          </a:p>
        </p:txBody>
      </p:sp>
    </p:spTree>
    <p:custDataLst>
      <p:tags r:id="rId1"/>
    </p:custDataLst>
    <p:extLst>
      <p:ext uri="{BB962C8B-B14F-4D97-AF65-F5344CB8AC3E}">
        <p14:creationId xmlns:p14="http://schemas.microsoft.com/office/powerpoint/2010/main" val="2337853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Use abbreviations correctly and only when necessary.</a:t>
            </a:r>
          </a:p>
          <a:p>
            <a:r>
              <a:rPr lang="en-US" dirty="0"/>
              <a:t>Avoid acronyms. (Ex: USDA, should be United States Department of Agriculture) </a:t>
            </a:r>
          </a:p>
          <a:p>
            <a:r>
              <a:rPr lang="en-US" dirty="0"/>
              <a:t>Avoid slang terms. (Ex: “I am pretty legit at my work” is not appropriate.) </a:t>
            </a:r>
          </a:p>
          <a:p>
            <a:pPr marL="0" indent="0">
              <a:buNone/>
            </a:pPr>
            <a:endParaRPr lang="en-US" dirty="0"/>
          </a:p>
          <a:p>
            <a:pPr marL="0" indent="0">
              <a:buNone/>
            </a:pPr>
            <a:endParaRPr lang="en-US" dirty="0"/>
          </a:p>
          <a:p>
            <a:endParaRPr lang="en-US" dirty="0"/>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Education and Training</a:t>
            </a:r>
          </a:p>
        </p:txBody>
      </p:sp>
    </p:spTree>
    <p:custDataLst>
      <p:tags r:id="rId1"/>
    </p:custDataLst>
    <p:extLst>
      <p:ext uri="{BB962C8B-B14F-4D97-AF65-F5344CB8AC3E}">
        <p14:creationId xmlns:p14="http://schemas.microsoft.com/office/powerpoint/2010/main" val="4062052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List your most recent job first and work backward.</a:t>
            </a:r>
          </a:p>
          <a:p>
            <a:r>
              <a:rPr lang="en-US" dirty="0"/>
              <a:t>When talking about your job duties or skills, use action verbs. (Ex: Managed a dairy herd, arranged floral designs) Also, to make your application stand out, list any types of equipment/tools you used.</a:t>
            </a:r>
          </a:p>
          <a:p>
            <a:r>
              <a:rPr lang="en-US" dirty="0"/>
              <a:t>When explaining your reason for leaving, be professional. Possible answers include “scheduling conflict,” “seasonal employment” or “lack of work.” </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Work Experience</a:t>
            </a:r>
          </a:p>
        </p:txBody>
      </p:sp>
    </p:spTree>
    <p:custDataLst>
      <p:tags r:id="rId1"/>
    </p:custDataLst>
    <p:extLst>
      <p:ext uri="{BB962C8B-B14F-4D97-AF65-F5344CB8AC3E}">
        <p14:creationId xmlns:p14="http://schemas.microsoft.com/office/powerpoint/2010/main" val="2061562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Avoid using friends or family members.</a:t>
            </a:r>
          </a:p>
          <a:p>
            <a:r>
              <a:rPr lang="en-US" dirty="0"/>
              <a:t>Use past employers who you had a good work relationship with. </a:t>
            </a:r>
          </a:p>
          <a:p>
            <a:r>
              <a:rPr lang="en-US" dirty="0"/>
              <a:t>Use teachers or coaches who can speak highly of your work ethic. </a:t>
            </a:r>
          </a:p>
          <a:p>
            <a:r>
              <a:rPr lang="en-US" dirty="0"/>
              <a:t>Make sure you have their permission before you list them as a reference and make sure their information is correct.</a:t>
            </a:r>
          </a:p>
        </p:txBody>
      </p:sp>
      <p:sp>
        <p:nvSpPr>
          <p:cNvPr id="3" name="Title 2"/>
          <p:cNvSpPr>
            <a:spLocks noGrp="1"/>
          </p:cNvSpPr>
          <p:nvPr>
            <p:ph type="title"/>
          </p:nvPr>
        </p:nvSpPr>
        <p:spPr/>
        <p:txBody>
          <a:bodyPr/>
          <a:lstStyle/>
          <a:p>
            <a:r>
              <a:rPr lang="en-US" dirty="0"/>
              <a:t>Filling Out the Application</a:t>
            </a:r>
          </a:p>
        </p:txBody>
      </p:sp>
      <p:sp>
        <p:nvSpPr>
          <p:cNvPr id="4" name="Text Placeholder 3"/>
          <p:cNvSpPr>
            <a:spLocks noGrp="1"/>
          </p:cNvSpPr>
          <p:nvPr>
            <p:ph type="body" sz="quarter" idx="12"/>
          </p:nvPr>
        </p:nvSpPr>
        <p:spPr/>
        <p:txBody>
          <a:bodyPr/>
          <a:lstStyle/>
          <a:p>
            <a:r>
              <a:rPr lang="en-US" dirty="0"/>
              <a:t>References</a:t>
            </a:r>
          </a:p>
        </p:txBody>
      </p:sp>
    </p:spTree>
    <p:custDataLst>
      <p:tags r:id="rId1"/>
    </p:custDataLst>
    <p:extLst>
      <p:ext uri="{BB962C8B-B14F-4D97-AF65-F5344CB8AC3E}">
        <p14:creationId xmlns:p14="http://schemas.microsoft.com/office/powerpoint/2010/main" val="36348059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2.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3.xml><?xml version="1.0" encoding="utf-8"?>
<ds:datastoreItem xmlns:ds="http://schemas.openxmlformats.org/officeDocument/2006/customXml" ds:itemID="{D077A53E-A8F8-4613-A362-6AAE3EF4D9B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5.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Clarity.thmx</Template>
  <TotalTime>16552</TotalTime>
  <Words>1176</Words>
  <Application>Microsoft Office PowerPoint</Application>
  <PresentationFormat>On-screen Show (4:3)</PresentationFormat>
  <Paragraphs>118</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Verdana</vt:lpstr>
      <vt:lpstr>Arial</vt:lpstr>
      <vt:lpstr>Georgia</vt:lpstr>
      <vt:lpstr>Wingdings</vt:lpstr>
      <vt:lpstr>FFA Inservice Master</vt:lpstr>
      <vt:lpstr>Unit One: Employment Opportunities</vt:lpstr>
      <vt:lpstr>Introduction</vt:lpstr>
      <vt:lpstr>Introduction Activity </vt:lpstr>
      <vt:lpstr>Filling Out the Application</vt:lpstr>
      <vt:lpstr>Filling Out the Application</vt:lpstr>
      <vt:lpstr>Filling Out the Application </vt:lpstr>
      <vt:lpstr>Filling Out the Application</vt:lpstr>
      <vt:lpstr>Filling Out the Application</vt:lpstr>
      <vt:lpstr>Filling Out the Application</vt:lpstr>
      <vt:lpstr>Filling Out the Application</vt:lpstr>
      <vt:lpstr>Reflection Activity</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Five: Employment Skills</dc:title>
  <dc:creator>Information Technology</dc:creator>
  <cp:lastModifiedBy>McGrady, Megan</cp:lastModifiedBy>
  <cp:revision>513</cp:revision>
  <dcterms:created xsi:type="dcterms:W3CDTF">2007-01-30T15:01:20Z</dcterms:created>
  <dcterms:modified xsi:type="dcterms:W3CDTF">2021-08-23T13:11:53Z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8b2beebc-fe6b-4112-a886-1087ad8b935e</vt:lpwstr>
  </property>
  <property fmtid="{D5CDD505-2E9C-101B-9397-08002B2CF9AE}" pid="5" name="_dlc_DocId">
    <vt:lpwstr>6HAXTY5FZTHJ-43-1623</vt:lpwstr>
  </property>
  <property fmtid="{D5CDD505-2E9C-101B-9397-08002B2CF9AE}" pid="6" name="_dlc_DocIdUrl">
    <vt:lpwstr>https://ffanet.ffa.org/sites/collaboration/edresources/_layouts/15/DocIdRedir.aspx?ID=6HAXTY5FZTHJ-43-1623, 6HAXTY5FZTHJ-43-1623</vt:lpwstr>
  </property>
  <property fmtid="{D5CDD505-2E9C-101B-9397-08002B2CF9AE}" pid="7" name="ArticulateGUID">
    <vt:lpwstr>21F21F63-60A7-4552-A099-0D0202E9F729</vt:lpwstr>
  </property>
  <property fmtid="{D5CDD505-2E9C-101B-9397-08002B2CF9AE}" pid="8" name="ArticulatePath">
    <vt:lpwstr>cde_curr_floriculutre_job_applications</vt:lpwstr>
  </property>
</Properties>
</file>