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3" r:id="rId5"/>
  </p:sldMasterIdLst>
  <p:notesMasterIdLst>
    <p:notesMasterId r:id="rId23"/>
  </p:notesMasterIdLst>
  <p:handoutMasterIdLst>
    <p:handoutMasterId r:id="rId24"/>
  </p:handoutMasterIdLst>
  <p:sldIdLst>
    <p:sldId id="520" r:id="rId6"/>
    <p:sldId id="530" r:id="rId7"/>
    <p:sldId id="532" r:id="rId8"/>
    <p:sldId id="542" r:id="rId9"/>
    <p:sldId id="533" r:id="rId10"/>
    <p:sldId id="534" r:id="rId11"/>
    <p:sldId id="529" r:id="rId12"/>
    <p:sldId id="544" r:id="rId13"/>
    <p:sldId id="525" r:id="rId14"/>
    <p:sldId id="543" r:id="rId15"/>
    <p:sldId id="535" r:id="rId16"/>
    <p:sldId id="536" r:id="rId17"/>
    <p:sldId id="537" r:id="rId18"/>
    <p:sldId id="538" r:id="rId19"/>
    <p:sldId id="539" r:id="rId20"/>
    <p:sldId id="540" r:id="rId21"/>
    <p:sldId id="541" r:id="rId22"/>
  </p:sldIdLst>
  <p:sldSz cx="9144000" cy="6858000" type="screen4x3"/>
  <p:notesSz cx="7004050" cy="9290050"/>
  <p:embeddedFontLst>
    <p:embeddedFont>
      <p:font typeface="Georgia" panose="02040502050405020303" pitchFamily="18" charset="0"/>
      <p:regular r:id="rId25"/>
      <p:bold r:id="rId26"/>
      <p:italic r:id="rId27"/>
      <p:boldItalic r:id="rId28"/>
    </p:embeddedFont>
    <p:embeddedFont>
      <p:font typeface="Verdana" panose="020B0604030504040204" pitchFamily="34" charset="0"/>
      <p:regular r:id="rId29"/>
      <p:bold r:id="rId30"/>
      <p:italic r:id="rId31"/>
      <p:boldItalic r:id="rId32"/>
    </p:embeddedFont>
  </p:embeddedFontLst>
  <p:custDataLst>
    <p:tags r:id="rId33"/>
  </p:custDataLst>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1">
          <p15:clr>
            <a:srgbClr val="A4A3A4"/>
          </p15:clr>
        </p15:guide>
      </p15:sldGuideLst>
    </p:ext>
    <p:ext uri="{2D200454-40CA-4A62-9FC3-DE9A4176ACB9}">
      <p15:notesGuideLst xmlns:p15="http://schemas.microsoft.com/office/powerpoint/2012/main">
        <p15:guide id="1" orient="horz" pos="2926" userDrawn="1">
          <p15:clr>
            <a:srgbClr val="A4A3A4"/>
          </p15:clr>
        </p15:guide>
        <p15:guide id="2" pos="2206"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ley Hampton" initials="HH" lastIdx="6" clrIdx="0">
    <p:extLst>
      <p:ext uri="{19B8F6BF-5375-455C-9EA6-DF929625EA0E}">
        <p15:presenceInfo xmlns:p15="http://schemas.microsoft.com/office/powerpoint/2012/main" userId="Haley Hampton" providerId="None"/>
      </p:ext>
    </p:extLst>
  </p:cmAuthor>
  <p:cmAuthor id="2" name="Weinrich, Ashli" initials="WA" lastIdx="1" clrIdx="1">
    <p:extLst>
      <p:ext uri="{19B8F6BF-5375-455C-9EA6-DF929625EA0E}">
        <p15:presenceInfo xmlns:p15="http://schemas.microsoft.com/office/powerpoint/2012/main" userId="S-1-5-21-823518204-1326574676-839522115-12070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4C97"/>
    <a:srgbClr val="FFCD00"/>
    <a:srgbClr val="DA291C"/>
    <a:srgbClr val="0033CC"/>
    <a:srgbClr val="3366FF"/>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344" autoAdjust="0"/>
    <p:restoredTop sz="99748" autoAdjust="0"/>
  </p:normalViewPr>
  <p:slideViewPr>
    <p:cSldViewPr snapToGrid="0">
      <p:cViewPr varScale="1">
        <p:scale>
          <a:sx n="88" d="100"/>
          <a:sy n="88" d="100"/>
        </p:scale>
        <p:origin x="915" y="78"/>
      </p:cViewPr>
      <p:guideLst>
        <p:guide orient="horz" pos="2160"/>
        <p:guide pos="2881"/>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720"/>
    </p:cViewPr>
  </p:sorterViewPr>
  <p:notesViewPr>
    <p:cSldViewPr>
      <p:cViewPr varScale="1">
        <p:scale>
          <a:sx n="61" d="100"/>
          <a:sy n="61" d="100"/>
        </p:scale>
        <p:origin x="-2436" y="-84"/>
      </p:cViewPr>
      <p:guideLst>
        <p:guide orient="horz" pos="2926"/>
        <p:guide pos="2206"/>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font" Target="fonts/font2.fntdata"/><Relationship Id="rId21" Type="http://schemas.openxmlformats.org/officeDocument/2006/relationships/slide" Target="slides/slide16.xml"/><Relationship Id="rId34" Type="http://schemas.openxmlformats.org/officeDocument/2006/relationships/commentAuthors" Target="commen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font" Target="fonts/font1.fntdata"/><Relationship Id="rId33" Type="http://schemas.openxmlformats.org/officeDocument/2006/relationships/tags" Target="tags/tag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font" Target="fonts/font5.fnt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handoutMaster" Target="handoutMasters/handoutMaster1.xml"/><Relationship Id="rId32" Type="http://schemas.openxmlformats.org/officeDocument/2006/relationships/font" Target="fonts/font8.fntdata"/><Relationship Id="rId37"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notesMaster" Target="notesMasters/notesMaster1.xml"/><Relationship Id="rId28" Type="http://schemas.openxmlformats.org/officeDocument/2006/relationships/font" Target="fonts/font4.fntdata"/><Relationship Id="rId36"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font" Target="fonts/font7.fntdata"/><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presProps" Target="presProps.xml"/><Relationship Id="rId8" Type="http://schemas.openxmlformats.org/officeDocument/2006/relationships/slide" Target="slides/slide3.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7282" name="Rectangle 2"/>
          <p:cNvSpPr>
            <a:spLocks noGrp="1" noChangeArrowheads="1"/>
          </p:cNvSpPr>
          <p:nvPr>
            <p:ph type="hdr" sz="quarter"/>
          </p:nvPr>
        </p:nvSpPr>
        <p:spPr bwMode="auto">
          <a:xfrm>
            <a:off x="0" y="0"/>
            <a:ext cx="3034137" cy="464820"/>
          </a:xfrm>
          <a:prstGeom prst="rect">
            <a:avLst/>
          </a:prstGeom>
          <a:noFill/>
          <a:ln w="9525">
            <a:noFill/>
            <a:miter lim="800000"/>
            <a:headEnd/>
            <a:tailEnd/>
          </a:ln>
          <a:effectLst/>
        </p:spPr>
        <p:txBody>
          <a:bodyPr vert="horz" wrap="square" lIns="90172" tIns="45086" rIns="90172" bIns="45086" numCol="1" anchor="t" anchorCtr="0" compatLnSpc="1">
            <a:prstTxWarp prst="textNoShape">
              <a:avLst/>
            </a:prstTxWarp>
          </a:bodyPr>
          <a:lstStyle>
            <a:lvl1pPr defTabSz="902565">
              <a:defRPr sz="1200"/>
            </a:lvl1pPr>
          </a:lstStyle>
          <a:p>
            <a:pPr>
              <a:defRPr/>
            </a:pPr>
            <a:r>
              <a:rPr lang="en-US"/>
              <a:t>Tab 3-4C (3)</a:t>
            </a:r>
          </a:p>
        </p:txBody>
      </p:sp>
      <p:sp>
        <p:nvSpPr>
          <p:cNvPr id="97283" name="Rectangle 3"/>
          <p:cNvSpPr>
            <a:spLocks noGrp="1" noChangeArrowheads="1"/>
          </p:cNvSpPr>
          <p:nvPr>
            <p:ph type="dt" sz="quarter" idx="1"/>
          </p:nvPr>
        </p:nvSpPr>
        <p:spPr bwMode="auto">
          <a:xfrm>
            <a:off x="3968327" y="0"/>
            <a:ext cx="3034137" cy="464820"/>
          </a:xfrm>
          <a:prstGeom prst="rect">
            <a:avLst/>
          </a:prstGeom>
          <a:noFill/>
          <a:ln w="9525">
            <a:noFill/>
            <a:miter lim="800000"/>
            <a:headEnd/>
            <a:tailEnd/>
          </a:ln>
          <a:effectLst/>
        </p:spPr>
        <p:txBody>
          <a:bodyPr vert="horz" wrap="square" lIns="90172" tIns="45086" rIns="90172" bIns="45086" numCol="1" anchor="t" anchorCtr="0" compatLnSpc="1">
            <a:prstTxWarp prst="textNoShape">
              <a:avLst/>
            </a:prstTxWarp>
          </a:bodyPr>
          <a:lstStyle>
            <a:lvl1pPr algn="r" defTabSz="902565">
              <a:defRPr sz="1200"/>
            </a:lvl1pPr>
          </a:lstStyle>
          <a:p>
            <a:pPr>
              <a:defRPr/>
            </a:pPr>
            <a:endParaRPr lang="en-US"/>
          </a:p>
        </p:txBody>
      </p:sp>
      <p:sp>
        <p:nvSpPr>
          <p:cNvPr id="97284" name="Rectangle 4"/>
          <p:cNvSpPr>
            <a:spLocks noGrp="1" noChangeArrowheads="1"/>
          </p:cNvSpPr>
          <p:nvPr>
            <p:ph type="ftr" sz="quarter" idx="2"/>
          </p:nvPr>
        </p:nvSpPr>
        <p:spPr bwMode="auto">
          <a:xfrm>
            <a:off x="0" y="8823644"/>
            <a:ext cx="3034137" cy="464820"/>
          </a:xfrm>
          <a:prstGeom prst="rect">
            <a:avLst/>
          </a:prstGeom>
          <a:noFill/>
          <a:ln w="9525">
            <a:noFill/>
            <a:miter lim="800000"/>
            <a:headEnd/>
            <a:tailEnd/>
          </a:ln>
          <a:effectLst/>
        </p:spPr>
        <p:txBody>
          <a:bodyPr vert="horz" wrap="square" lIns="90172" tIns="45086" rIns="90172" bIns="45086" numCol="1" anchor="b" anchorCtr="0" compatLnSpc="1">
            <a:prstTxWarp prst="textNoShape">
              <a:avLst/>
            </a:prstTxWarp>
          </a:bodyPr>
          <a:lstStyle>
            <a:lvl1pPr defTabSz="902565">
              <a:defRPr sz="1200"/>
            </a:lvl1pPr>
          </a:lstStyle>
          <a:p>
            <a:pPr>
              <a:defRPr/>
            </a:pPr>
            <a:endParaRPr lang="en-US"/>
          </a:p>
        </p:txBody>
      </p:sp>
      <p:sp>
        <p:nvSpPr>
          <p:cNvPr id="97285" name="Rectangle 5"/>
          <p:cNvSpPr>
            <a:spLocks noGrp="1" noChangeArrowheads="1"/>
          </p:cNvSpPr>
          <p:nvPr>
            <p:ph type="sldNum" sz="quarter" idx="3"/>
          </p:nvPr>
        </p:nvSpPr>
        <p:spPr bwMode="auto">
          <a:xfrm>
            <a:off x="3968327" y="8823644"/>
            <a:ext cx="3034137" cy="464820"/>
          </a:xfrm>
          <a:prstGeom prst="rect">
            <a:avLst/>
          </a:prstGeom>
          <a:noFill/>
          <a:ln w="9525">
            <a:noFill/>
            <a:miter lim="800000"/>
            <a:headEnd/>
            <a:tailEnd/>
          </a:ln>
          <a:effectLst/>
        </p:spPr>
        <p:txBody>
          <a:bodyPr vert="horz" wrap="square" lIns="90172" tIns="45086" rIns="90172" bIns="45086" numCol="1" anchor="b" anchorCtr="0" compatLnSpc="1">
            <a:prstTxWarp prst="textNoShape">
              <a:avLst/>
            </a:prstTxWarp>
          </a:bodyPr>
          <a:lstStyle>
            <a:lvl1pPr algn="r" defTabSz="902565">
              <a:defRPr sz="1200"/>
            </a:lvl1pPr>
          </a:lstStyle>
          <a:p>
            <a:pPr>
              <a:defRPr/>
            </a:pPr>
            <a:fld id="{F7033FF2-3712-47A6-AA88-4D27662C0815}" type="slidenum">
              <a:rPr lang="en-US"/>
              <a:pPr>
                <a:defRPr/>
              </a:pPr>
              <a:t>‹#›</a:t>
            </a:fld>
            <a:endParaRPr lang="en-US"/>
          </a:p>
        </p:txBody>
      </p:sp>
    </p:spTree>
    <p:extLst>
      <p:ext uri="{BB962C8B-B14F-4D97-AF65-F5344CB8AC3E}">
        <p14:creationId xmlns:p14="http://schemas.microsoft.com/office/powerpoint/2010/main" val="38258764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3034137" cy="464820"/>
          </a:xfrm>
          <a:prstGeom prst="rect">
            <a:avLst/>
          </a:prstGeom>
          <a:noFill/>
          <a:ln w="9525">
            <a:noFill/>
            <a:miter lim="800000"/>
            <a:headEnd/>
            <a:tailEnd/>
          </a:ln>
          <a:effectLst/>
        </p:spPr>
        <p:txBody>
          <a:bodyPr vert="horz" wrap="square" lIns="92742" tIns="46371" rIns="92742" bIns="46371" numCol="1" anchor="t" anchorCtr="0" compatLnSpc="1">
            <a:prstTxWarp prst="textNoShape">
              <a:avLst/>
            </a:prstTxWarp>
          </a:bodyPr>
          <a:lstStyle>
            <a:lvl1pPr defTabSz="926358">
              <a:defRPr sz="1200"/>
            </a:lvl1pPr>
          </a:lstStyle>
          <a:p>
            <a:pPr>
              <a:defRPr/>
            </a:pPr>
            <a:r>
              <a:rPr lang="en-US"/>
              <a:t>Tab 3-4C (3)</a:t>
            </a:r>
          </a:p>
        </p:txBody>
      </p:sp>
      <p:sp>
        <p:nvSpPr>
          <p:cNvPr id="36867" name="Rectangle 3"/>
          <p:cNvSpPr>
            <a:spLocks noGrp="1" noChangeArrowheads="1"/>
          </p:cNvSpPr>
          <p:nvPr>
            <p:ph type="dt" idx="1"/>
          </p:nvPr>
        </p:nvSpPr>
        <p:spPr bwMode="auto">
          <a:xfrm>
            <a:off x="3968327" y="0"/>
            <a:ext cx="3034137" cy="464820"/>
          </a:xfrm>
          <a:prstGeom prst="rect">
            <a:avLst/>
          </a:prstGeom>
          <a:noFill/>
          <a:ln w="9525">
            <a:noFill/>
            <a:miter lim="800000"/>
            <a:headEnd/>
            <a:tailEnd/>
          </a:ln>
          <a:effectLst/>
        </p:spPr>
        <p:txBody>
          <a:bodyPr vert="horz" wrap="square" lIns="92742" tIns="46371" rIns="92742" bIns="46371" numCol="1" anchor="t" anchorCtr="0" compatLnSpc="1">
            <a:prstTxWarp prst="textNoShape">
              <a:avLst/>
            </a:prstTxWarp>
          </a:bodyPr>
          <a:lstStyle>
            <a:lvl1pPr algn="r" defTabSz="926358">
              <a:defRPr sz="1200"/>
            </a:lvl1pPr>
          </a:lstStyle>
          <a:p>
            <a:pPr>
              <a:defRPr/>
            </a:pPr>
            <a:endParaRPr lang="en-US"/>
          </a:p>
        </p:txBody>
      </p:sp>
      <p:sp>
        <p:nvSpPr>
          <p:cNvPr id="49156" name="Rectangle 4"/>
          <p:cNvSpPr>
            <a:spLocks noGrp="1" noRot="1" noChangeAspect="1" noChangeArrowheads="1" noTextEdit="1"/>
          </p:cNvSpPr>
          <p:nvPr>
            <p:ph type="sldImg" idx="2"/>
          </p:nvPr>
        </p:nvSpPr>
        <p:spPr bwMode="auto">
          <a:xfrm>
            <a:off x="1179513" y="696913"/>
            <a:ext cx="4645025" cy="3482975"/>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36869" name="Rectangle 5"/>
          <p:cNvSpPr>
            <a:spLocks noGrp="1" noChangeArrowheads="1"/>
          </p:cNvSpPr>
          <p:nvPr>
            <p:ph type="body" sz="quarter" idx="3"/>
          </p:nvPr>
        </p:nvSpPr>
        <p:spPr bwMode="auto">
          <a:xfrm>
            <a:off x="701040" y="4411822"/>
            <a:ext cx="5601971" cy="4181792"/>
          </a:xfrm>
          <a:prstGeom prst="rect">
            <a:avLst/>
          </a:prstGeom>
          <a:noFill/>
          <a:ln w="9525">
            <a:noFill/>
            <a:miter lim="800000"/>
            <a:headEnd/>
            <a:tailEnd/>
          </a:ln>
          <a:effectLst/>
        </p:spPr>
        <p:txBody>
          <a:bodyPr vert="horz" wrap="square" lIns="92742" tIns="46371" rIns="92742" bIns="46371"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6870" name="Rectangle 6"/>
          <p:cNvSpPr>
            <a:spLocks noGrp="1" noChangeArrowheads="1"/>
          </p:cNvSpPr>
          <p:nvPr>
            <p:ph type="ftr" sz="quarter" idx="4"/>
          </p:nvPr>
        </p:nvSpPr>
        <p:spPr bwMode="auto">
          <a:xfrm>
            <a:off x="0" y="8823644"/>
            <a:ext cx="3034137" cy="464820"/>
          </a:xfrm>
          <a:prstGeom prst="rect">
            <a:avLst/>
          </a:prstGeom>
          <a:noFill/>
          <a:ln w="9525">
            <a:noFill/>
            <a:miter lim="800000"/>
            <a:headEnd/>
            <a:tailEnd/>
          </a:ln>
          <a:effectLst/>
        </p:spPr>
        <p:txBody>
          <a:bodyPr vert="horz" wrap="square" lIns="92742" tIns="46371" rIns="92742" bIns="46371" numCol="1" anchor="b" anchorCtr="0" compatLnSpc="1">
            <a:prstTxWarp prst="textNoShape">
              <a:avLst/>
            </a:prstTxWarp>
          </a:bodyPr>
          <a:lstStyle>
            <a:lvl1pPr defTabSz="926358">
              <a:defRPr sz="1200"/>
            </a:lvl1pPr>
          </a:lstStyle>
          <a:p>
            <a:pPr>
              <a:defRPr/>
            </a:pPr>
            <a:endParaRPr lang="en-US"/>
          </a:p>
        </p:txBody>
      </p:sp>
      <p:sp>
        <p:nvSpPr>
          <p:cNvPr id="36871" name="Rectangle 7"/>
          <p:cNvSpPr>
            <a:spLocks noGrp="1" noChangeArrowheads="1"/>
          </p:cNvSpPr>
          <p:nvPr>
            <p:ph type="sldNum" sz="quarter" idx="5"/>
          </p:nvPr>
        </p:nvSpPr>
        <p:spPr bwMode="auto">
          <a:xfrm>
            <a:off x="3968327" y="8823644"/>
            <a:ext cx="3034137" cy="464820"/>
          </a:xfrm>
          <a:prstGeom prst="rect">
            <a:avLst/>
          </a:prstGeom>
          <a:noFill/>
          <a:ln w="9525">
            <a:noFill/>
            <a:miter lim="800000"/>
            <a:headEnd/>
            <a:tailEnd/>
          </a:ln>
          <a:effectLst/>
        </p:spPr>
        <p:txBody>
          <a:bodyPr vert="horz" wrap="square" lIns="92742" tIns="46371" rIns="92742" bIns="46371" numCol="1" anchor="b" anchorCtr="0" compatLnSpc="1">
            <a:prstTxWarp prst="textNoShape">
              <a:avLst/>
            </a:prstTxWarp>
          </a:bodyPr>
          <a:lstStyle>
            <a:lvl1pPr algn="r" defTabSz="926358">
              <a:defRPr sz="1200"/>
            </a:lvl1pPr>
          </a:lstStyle>
          <a:p>
            <a:pPr>
              <a:defRPr/>
            </a:pPr>
            <a:fld id="{361FA796-A954-4F53-A900-6146FF470795}" type="slidenum">
              <a:rPr lang="en-US"/>
              <a:pPr>
                <a:defRPr/>
              </a:pPr>
              <a:t>‹#›</a:t>
            </a:fld>
            <a:endParaRPr lang="en-US"/>
          </a:p>
        </p:txBody>
      </p:sp>
    </p:spTree>
    <p:extLst>
      <p:ext uri="{BB962C8B-B14F-4D97-AF65-F5344CB8AC3E}">
        <p14:creationId xmlns:p14="http://schemas.microsoft.com/office/powerpoint/2010/main" val="610263979"/>
      </p:ext>
    </p:extLst>
  </p:cSld>
  <p:clrMap bg1="lt1" tx1="dk1" bg2="lt2" tx2="dk2" accent1="accent1" accent2="accent2" accent3="accent3" accent4="accent4" accent5="accent5" accent6="accent6" hlink="hlink" folHlink="folHlink"/>
  <p:hf ft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14049"/>
            <a:ext cx="7772400" cy="861131"/>
          </a:xfrm>
          <a:prstGeom prst="rect">
            <a:avLst/>
          </a:prstGeom>
        </p:spPr>
        <p:txBody>
          <a:bodyPr/>
          <a:lstStyle>
            <a:lvl1pPr>
              <a:defRPr sz="4000" b="1" i="0">
                <a:solidFill>
                  <a:srgbClr val="004C97"/>
                </a:solidFill>
                <a:latin typeface="Georgia"/>
                <a:cs typeface="Georgia"/>
              </a:defRPr>
            </a:lvl1pPr>
          </a:lstStyle>
          <a:p>
            <a:r>
              <a:rPr lang="en-US" dirty="0"/>
              <a:t>Click to edit Master title style</a:t>
            </a:r>
          </a:p>
        </p:txBody>
      </p:sp>
      <p:sp>
        <p:nvSpPr>
          <p:cNvPr id="3" name="Subtitle 2"/>
          <p:cNvSpPr>
            <a:spLocks noGrp="1"/>
          </p:cNvSpPr>
          <p:nvPr>
            <p:ph type="subTitle" idx="1"/>
          </p:nvPr>
        </p:nvSpPr>
        <p:spPr>
          <a:xfrm>
            <a:off x="1371600" y="2907827"/>
            <a:ext cx="6400800" cy="610543"/>
          </a:xfrm>
          <a:prstGeom prst="rect">
            <a:avLst/>
          </a:prstGeom>
        </p:spPr>
        <p:txBody>
          <a:bodyPr/>
          <a:lstStyle>
            <a:lvl1pPr marL="0" indent="0" algn="ctr">
              <a:buNone/>
              <a:defRPr sz="2800" b="0" i="0" baseline="0">
                <a:solidFill>
                  <a:srgbClr val="DA291C"/>
                </a:solidFill>
                <a:latin typeface="Verdana"/>
                <a:cs typeface="Verdana"/>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a:t>Click to edit Master subtitle style</a:t>
            </a:r>
          </a:p>
        </p:txBody>
      </p:sp>
      <p:sp>
        <p:nvSpPr>
          <p:cNvPr id="7" name="Rectangle 4"/>
          <p:cNvSpPr>
            <a:spLocks noGrp="1" noChangeArrowheads="1"/>
          </p:cNvSpPr>
          <p:nvPr>
            <p:ph type="dt" sz="half" idx="10"/>
          </p:nvPr>
        </p:nvSpPr>
        <p:spPr>
          <a:xfrm>
            <a:off x="457200" y="6426734"/>
            <a:ext cx="2133600" cy="357814"/>
          </a:xfrm>
          <a:prstGeom prst="rect">
            <a:avLst/>
          </a:prstGeom>
          <a:ln/>
        </p:spPr>
        <p:txBody>
          <a:bodyPr/>
          <a:lstStyle>
            <a:lvl1pPr>
              <a:defRPr sz="1200">
                <a:solidFill>
                  <a:srgbClr val="000000"/>
                </a:solidFill>
              </a:defRPr>
            </a:lvl1pPr>
          </a:lstStyle>
          <a:p>
            <a:pPr>
              <a:defRPr/>
            </a:pPr>
            <a:endParaRPr lang="en-US" dirty="0"/>
          </a:p>
        </p:txBody>
      </p:sp>
      <p:sp>
        <p:nvSpPr>
          <p:cNvPr id="8" name="Rectangle 5"/>
          <p:cNvSpPr>
            <a:spLocks noGrp="1" noChangeArrowheads="1"/>
          </p:cNvSpPr>
          <p:nvPr>
            <p:ph type="ftr" sz="quarter" idx="11"/>
          </p:nvPr>
        </p:nvSpPr>
        <p:spPr>
          <a:xfrm>
            <a:off x="3124200" y="6426734"/>
            <a:ext cx="2895600" cy="357814"/>
          </a:xfrm>
          <a:prstGeom prst="rect">
            <a:avLst/>
          </a:prstGeom>
          <a:ln/>
        </p:spPr>
        <p:txBody>
          <a:bodyPr/>
          <a:lstStyle>
            <a:lvl1pPr>
              <a:defRPr sz="1200">
                <a:solidFill>
                  <a:srgbClr val="000000"/>
                </a:solidFill>
              </a:defRPr>
            </a:lvl1pPr>
          </a:lstStyle>
          <a:p>
            <a:pPr>
              <a:defRPr/>
            </a:pPr>
            <a:endParaRPr lang="en-US" dirty="0"/>
          </a:p>
        </p:txBody>
      </p:sp>
      <p:sp>
        <p:nvSpPr>
          <p:cNvPr id="9" name="Rectangle 6"/>
          <p:cNvSpPr>
            <a:spLocks noGrp="1" noChangeArrowheads="1"/>
          </p:cNvSpPr>
          <p:nvPr>
            <p:ph type="sldNum" sz="quarter" idx="12"/>
          </p:nvPr>
        </p:nvSpPr>
        <p:spPr>
          <a:xfrm>
            <a:off x="6553200" y="6427658"/>
            <a:ext cx="2133600" cy="393595"/>
          </a:xfrm>
          <a:prstGeom prst="rect">
            <a:avLst/>
          </a:prstGeom>
          <a:ln/>
        </p:spPr>
        <p:txBody>
          <a:bodyPr/>
          <a:lstStyle>
            <a:lvl1pPr>
              <a:defRPr sz="1200">
                <a:solidFill>
                  <a:srgbClr val="000000"/>
                </a:solidFill>
              </a:defRPr>
            </a:lvl1pPr>
          </a:lstStyle>
          <a:p>
            <a:pPr>
              <a:defRPr/>
            </a:pPr>
            <a:fld id="{E1F1A03D-4192-4551-88CA-CA38EA037E5D}" type="slidenum">
              <a:rPr lang="en-US" smtClean="0"/>
              <a:pPr>
                <a:defRPr/>
              </a:pPr>
              <a:t>‹#›</a:t>
            </a:fld>
            <a:endParaRPr lang="en-US" dirty="0"/>
          </a:p>
        </p:txBody>
      </p:sp>
      <p:sp>
        <p:nvSpPr>
          <p:cNvPr id="11" name="Content Placeholder 2"/>
          <p:cNvSpPr>
            <a:spLocks noGrp="1"/>
          </p:cNvSpPr>
          <p:nvPr>
            <p:ph idx="13" hasCustomPrompt="1"/>
          </p:nvPr>
        </p:nvSpPr>
        <p:spPr>
          <a:xfrm>
            <a:off x="457200" y="3753556"/>
            <a:ext cx="8229600" cy="2372607"/>
          </a:xfrm>
          <a:prstGeom prst="rect">
            <a:avLst/>
          </a:prstGeom>
        </p:spPr>
        <p:txBody>
          <a:bodyPr/>
          <a:lstStyle>
            <a:lvl1pPr marL="0" indent="0">
              <a:buNone/>
              <a:defRPr sz="2000" b="0" i="0" baseline="0">
                <a:solidFill>
                  <a:srgbClr val="000000"/>
                </a:solidFill>
                <a:latin typeface="Verdana"/>
                <a:cs typeface="Verdana"/>
              </a:defRPr>
            </a:lvl1pPr>
            <a:lvl2pPr>
              <a:defRPr b="0" i="0">
                <a:solidFill>
                  <a:srgbClr val="000000"/>
                </a:solidFill>
                <a:latin typeface="Verdana"/>
                <a:cs typeface="Verdana"/>
              </a:defRPr>
            </a:lvl2pPr>
            <a:lvl3pPr>
              <a:defRPr b="0" i="0">
                <a:solidFill>
                  <a:srgbClr val="000000"/>
                </a:solidFill>
                <a:latin typeface="Verdana"/>
                <a:cs typeface="Verdana"/>
              </a:defRPr>
            </a:lvl3pPr>
            <a:lvl4pPr>
              <a:defRPr b="0" i="0">
                <a:solidFill>
                  <a:srgbClr val="000000"/>
                </a:solidFill>
                <a:latin typeface="Verdana"/>
                <a:cs typeface="Verdana"/>
              </a:defRPr>
            </a:lvl4pPr>
            <a:lvl5pPr>
              <a:defRPr b="0" i="0">
                <a:solidFill>
                  <a:srgbClr val="000000"/>
                </a:solidFill>
                <a:latin typeface="Verdana"/>
                <a:cs typeface="Verdana"/>
              </a:defRPr>
            </a:lvl5pPr>
          </a:lstStyle>
          <a:p>
            <a:pPr lvl="0"/>
            <a:r>
              <a:rPr lang="en-US" dirty="0"/>
              <a:t>Copy text goes here.</a:t>
            </a:r>
          </a:p>
        </p:txBody>
      </p:sp>
      <p:pic>
        <p:nvPicPr>
          <p:cNvPr id="12" name="Picture 11"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658" y="-107925"/>
            <a:ext cx="1523127" cy="1829481"/>
          </a:xfrm>
          <a:prstGeom prst="rect">
            <a:avLst/>
          </a:prstGeom>
        </p:spPr>
      </p:pic>
      <p:pic>
        <p:nvPicPr>
          <p:cNvPr id="10" name="Picture 9"/>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1663907" y="513896"/>
            <a:ext cx="2497455" cy="489585"/>
          </a:xfrm>
          <a:prstGeom prst="rect">
            <a:avLst/>
          </a:prstGeom>
          <a:noFill/>
          <a:ln>
            <a:noFill/>
          </a:ln>
        </p:spPr>
      </p:pic>
    </p:spTree>
    <p:extLst>
      <p:ext uri="{BB962C8B-B14F-4D97-AF65-F5344CB8AC3E}">
        <p14:creationId xmlns:p14="http://schemas.microsoft.com/office/powerpoint/2010/main" val="3607942639"/>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593898" y="1087372"/>
            <a:ext cx="7467600" cy="944628"/>
          </a:xfrm>
          <a:prstGeom prst="rect">
            <a:avLst/>
          </a:prstGeom>
        </p:spPr>
        <p:txBody>
          <a:bodyPr/>
          <a:lstStyle>
            <a:lvl1pPr>
              <a:defRPr sz="3600" b="1" i="0">
                <a:solidFill>
                  <a:srgbClr val="004C97"/>
                </a:solidFill>
                <a:latin typeface="Georgia"/>
                <a:cs typeface="Georgia"/>
              </a:defRPr>
            </a:lvl1pPr>
          </a:lstStyle>
          <a:p>
            <a:r>
              <a:rPr lang="en-US" dirty="0"/>
              <a:t>Click to edit Master title style</a:t>
            </a:r>
          </a:p>
        </p:txBody>
      </p:sp>
      <p:sp>
        <p:nvSpPr>
          <p:cNvPr id="3" name="Content Placeholder 2"/>
          <p:cNvSpPr>
            <a:spLocks noGrp="1"/>
          </p:cNvSpPr>
          <p:nvPr>
            <p:ph idx="1"/>
          </p:nvPr>
        </p:nvSpPr>
        <p:spPr>
          <a:xfrm>
            <a:off x="457200" y="2032000"/>
            <a:ext cx="8229600" cy="4094163"/>
          </a:xfrm>
          <a:prstGeom prst="rect">
            <a:avLst/>
          </a:prstGeom>
        </p:spPr>
        <p:txBody>
          <a:bodyPr/>
          <a:lstStyle>
            <a:lvl1pPr>
              <a:defRPr b="0" i="0">
                <a:solidFill>
                  <a:srgbClr val="000000"/>
                </a:solidFill>
                <a:latin typeface="Verdana"/>
                <a:cs typeface="Verdana"/>
              </a:defRPr>
            </a:lvl1pPr>
            <a:lvl2pPr>
              <a:defRPr b="0" i="0">
                <a:solidFill>
                  <a:srgbClr val="000000"/>
                </a:solidFill>
                <a:latin typeface="Verdana"/>
                <a:cs typeface="Verdana"/>
              </a:defRPr>
            </a:lvl2pPr>
            <a:lvl3pPr>
              <a:defRPr b="0" i="0">
                <a:solidFill>
                  <a:srgbClr val="000000"/>
                </a:solidFill>
                <a:latin typeface="Verdana"/>
                <a:cs typeface="Verdana"/>
              </a:defRPr>
            </a:lvl3pPr>
            <a:lvl4pPr>
              <a:defRPr b="0" i="0">
                <a:solidFill>
                  <a:srgbClr val="000000"/>
                </a:solidFill>
                <a:latin typeface="Verdana"/>
                <a:cs typeface="Verdana"/>
              </a:defRPr>
            </a:lvl4pPr>
            <a:lvl5pPr>
              <a:defRPr b="0" i="0">
                <a:solidFill>
                  <a:srgbClr val="000000"/>
                </a:solidFill>
                <a:latin typeface="Verdana"/>
                <a:cs typeface="Verdana"/>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4"/>
          <p:cNvSpPr>
            <a:spLocks noGrp="1" noChangeArrowheads="1"/>
          </p:cNvSpPr>
          <p:nvPr>
            <p:ph type="dt" sz="half" idx="10"/>
          </p:nvPr>
        </p:nvSpPr>
        <p:spPr>
          <a:xfrm>
            <a:off x="457200" y="6426734"/>
            <a:ext cx="2133600" cy="357814"/>
          </a:xfrm>
          <a:prstGeom prst="rect">
            <a:avLst/>
          </a:prstGeom>
          <a:ln/>
        </p:spPr>
        <p:txBody>
          <a:bodyPr/>
          <a:lstStyle>
            <a:lvl1pPr>
              <a:defRPr sz="1200">
                <a:solidFill>
                  <a:srgbClr val="000000"/>
                </a:solidFill>
              </a:defRPr>
            </a:lvl1pPr>
          </a:lstStyle>
          <a:p>
            <a:pPr>
              <a:defRPr/>
            </a:pPr>
            <a:endParaRPr lang="en-US" dirty="0"/>
          </a:p>
        </p:txBody>
      </p:sp>
      <p:sp>
        <p:nvSpPr>
          <p:cNvPr id="8" name="Rectangle 5"/>
          <p:cNvSpPr>
            <a:spLocks noGrp="1" noChangeArrowheads="1"/>
          </p:cNvSpPr>
          <p:nvPr>
            <p:ph type="ftr" sz="quarter" idx="11"/>
          </p:nvPr>
        </p:nvSpPr>
        <p:spPr>
          <a:xfrm>
            <a:off x="3124200" y="6426734"/>
            <a:ext cx="2895600" cy="357814"/>
          </a:xfrm>
          <a:prstGeom prst="rect">
            <a:avLst/>
          </a:prstGeom>
          <a:ln/>
        </p:spPr>
        <p:txBody>
          <a:bodyPr/>
          <a:lstStyle>
            <a:lvl1pPr>
              <a:defRPr sz="1200">
                <a:solidFill>
                  <a:srgbClr val="000000"/>
                </a:solidFill>
              </a:defRPr>
            </a:lvl1pPr>
          </a:lstStyle>
          <a:p>
            <a:pPr>
              <a:defRPr/>
            </a:pPr>
            <a:endParaRPr lang="en-US" dirty="0"/>
          </a:p>
        </p:txBody>
      </p:sp>
      <p:sp>
        <p:nvSpPr>
          <p:cNvPr id="9" name="Rectangle 6"/>
          <p:cNvSpPr>
            <a:spLocks noGrp="1" noChangeArrowheads="1"/>
          </p:cNvSpPr>
          <p:nvPr>
            <p:ph type="sldNum" sz="quarter" idx="12"/>
          </p:nvPr>
        </p:nvSpPr>
        <p:spPr>
          <a:xfrm>
            <a:off x="6553200" y="6427658"/>
            <a:ext cx="2133600" cy="393595"/>
          </a:xfrm>
          <a:prstGeom prst="rect">
            <a:avLst/>
          </a:prstGeom>
          <a:ln/>
        </p:spPr>
        <p:txBody>
          <a:bodyPr/>
          <a:lstStyle>
            <a:lvl1pPr>
              <a:defRPr sz="1200">
                <a:solidFill>
                  <a:srgbClr val="000000"/>
                </a:solidFill>
              </a:defRPr>
            </a:lvl1pPr>
          </a:lstStyle>
          <a:p>
            <a:pPr>
              <a:defRPr/>
            </a:pPr>
            <a:fld id="{E1F1A03D-4192-4551-88CA-CA38EA037E5D}" type="slidenum">
              <a:rPr lang="en-US" smtClean="0"/>
              <a:pPr>
                <a:defRPr/>
              </a:pPr>
              <a:t>‹#›</a:t>
            </a:fld>
            <a:endParaRPr lang="en-US" dirty="0"/>
          </a:p>
        </p:txBody>
      </p:sp>
      <p:pic>
        <p:nvPicPr>
          <p:cNvPr id="11" name="Picture 10"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658" y="-107925"/>
            <a:ext cx="1523127" cy="1829481"/>
          </a:xfrm>
          <a:prstGeom prst="rect">
            <a:avLst/>
          </a:prstGeom>
        </p:spPr>
      </p:pic>
      <p:pic>
        <p:nvPicPr>
          <p:cNvPr id="10" name="Picture 9"/>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1674959" y="532135"/>
            <a:ext cx="2497455" cy="489585"/>
          </a:xfrm>
          <a:prstGeom prst="rect">
            <a:avLst/>
          </a:prstGeom>
          <a:noFill/>
          <a:ln>
            <a:noFill/>
          </a:ln>
        </p:spPr>
      </p:pic>
    </p:spTree>
    <p:extLst>
      <p:ext uri="{BB962C8B-B14F-4D97-AF65-F5344CB8AC3E}">
        <p14:creationId xmlns:p14="http://schemas.microsoft.com/office/powerpoint/2010/main" val="672555963"/>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2013185"/>
            <a:ext cx="4038600" cy="4112978"/>
          </a:xfrm>
          <a:prstGeom prst="rect">
            <a:avLst/>
          </a:prstGeom>
        </p:spPr>
        <p:txBody>
          <a:bodyPr/>
          <a:lstStyle>
            <a:lvl1pPr>
              <a:defRPr sz="2800" b="0" i="0">
                <a:solidFill>
                  <a:srgbClr val="000000"/>
                </a:solidFill>
                <a:latin typeface="Verdana"/>
                <a:cs typeface="Verdana"/>
              </a:defRPr>
            </a:lvl1pPr>
            <a:lvl2pPr>
              <a:defRPr sz="2400" b="0" i="0">
                <a:solidFill>
                  <a:srgbClr val="000000"/>
                </a:solidFill>
                <a:latin typeface="Verdana"/>
                <a:cs typeface="Verdana"/>
              </a:defRPr>
            </a:lvl2pPr>
            <a:lvl3pPr>
              <a:defRPr sz="2000" b="0" i="0">
                <a:solidFill>
                  <a:srgbClr val="000000"/>
                </a:solidFill>
                <a:latin typeface="Verdana"/>
                <a:cs typeface="Verdana"/>
              </a:defRPr>
            </a:lvl3pPr>
            <a:lvl4pPr>
              <a:defRPr sz="1800" b="0" i="0">
                <a:solidFill>
                  <a:srgbClr val="000000"/>
                </a:solidFill>
                <a:latin typeface="Verdana"/>
                <a:cs typeface="Verdana"/>
              </a:defRPr>
            </a:lvl4pPr>
            <a:lvl5pPr>
              <a:defRPr sz="1800" b="0" i="0">
                <a:solidFill>
                  <a:srgbClr val="000000"/>
                </a:solidFill>
                <a:latin typeface="Verdana"/>
                <a:cs typeface="Verdana"/>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2003778"/>
            <a:ext cx="4038600" cy="4122385"/>
          </a:xfrm>
          <a:prstGeom prst="rect">
            <a:avLst/>
          </a:prstGeom>
        </p:spPr>
        <p:txBody>
          <a:bodyPr/>
          <a:lstStyle>
            <a:lvl1pPr>
              <a:defRPr sz="2800" b="0" i="0">
                <a:solidFill>
                  <a:srgbClr val="000000"/>
                </a:solidFill>
                <a:latin typeface="Verdana"/>
                <a:cs typeface="Verdana"/>
              </a:defRPr>
            </a:lvl1pPr>
            <a:lvl2pPr>
              <a:defRPr sz="2400" b="0" i="0">
                <a:solidFill>
                  <a:srgbClr val="000000"/>
                </a:solidFill>
                <a:latin typeface="Verdana"/>
                <a:cs typeface="Verdana"/>
              </a:defRPr>
            </a:lvl2pPr>
            <a:lvl3pPr>
              <a:defRPr sz="2000" b="0" i="0">
                <a:solidFill>
                  <a:srgbClr val="000000"/>
                </a:solidFill>
                <a:latin typeface="Verdana"/>
                <a:cs typeface="Verdana"/>
              </a:defRPr>
            </a:lvl3pPr>
            <a:lvl4pPr>
              <a:defRPr sz="1800" b="0" i="0">
                <a:solidFill>
                  <a:srgbClr val="000000"/>
                </a:solidFill>
                <a:latin typeface="Verdana"/>
                <a:cs typeface="Verdana"/>
              </a:defRPr>
            </a:lvl4pPr>
            <a:lvl5pPr>
              <a:defRPr sz="1800" b="0" i="0">
                <a:solidFill>
                  <a:srgbClr val="000000"/>
                </a:solidFill>
                <a:latin typeface="Verdana"/>
                <a:cs typeface="Verdana"/>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Rectangle 4"/>
          <p:cNvSpPr>
            <a:spLocks noGrp="1" noChangeArrowheads="1"/>
          </p:cNvSpPr>
          <p:nvPr>
            <p:ph type="dt" sz="half" idx="10"/>
          </p:nvPr>
        </p:nvSpPr>
        <p:spPr>
          <a:xfrm>
            <a:off x="457200" y="6426734"/>
            <a:ext cx="2133600" cy="357814"/>
          </a:xfrm>
          <a:prstGeom prst="rect">
            <a:avLst/>
          </a:prstGeom>
          <a:ln/>
        </p:spPr>
        <p:txBody>
          <a:bodyPr/>
          <a:lstStyle>
            <a:lvl1pPr>
              <a:defRPr sz="1200">
                <a:solidFill>
                  <a:srgbClr val="000000"/>
                </a:solidFill>
              </a:defRPr>
            </a:lvl1pPr>
          </a:lstStyle>
          <a:p>
            <a:pPr>
              <a:defRPr/>
            </a:pPr>
            <a:endParaRPr lang="en-US" dirty="0"/>
          </a:p>
        </p:txBody>
      </p:sp>
      <p:sp>
        <p:nvSpPr>
          <p:cNvPr id="9" name="Rectangle 5"/>
          <p:cNvSpPr>
            <a:spLocks noGrp="1" noChangeArrowheads="1"/>
          </p:cNvSpPr>
          <p:nvPr>
            <p:ph type="ftr" sz="quarter" idx="11"/>
          </p:nvPr>
        </p:nvSpPr>
        <p:spPr>
          <a:xfrm>
            <a:off x="3124200" y="6426734"/>
            <a:ext cx="2895600" cy="357814"/>
          </a:xfrm>
          <a:prstGeom prst="rect">
            <a:avLst/>
          </a:prstGeom>
          <a:ln/>
        </p:spPr>
        <p:txBody>
          <a:bodyPr/>
          <a:lstStyle>
            <a:lvl1pPr>
              <a:defRPr sz="1200">
                <a:solidFill>
                  <a:srgbClr val="000000"/>
                </a:solidFill>
              </a:defRPr>
            </a:lvl1pPr>
          </a:lstStyle>
          <a:p>
            <a:pPr>
              <a:defRPr/>
            </a:pPr>
            <a:endParaRPr lang="en-US" dirty="0"/>
          </a:p>
        </p:txBody>
      </p:sp>
      <p:sp>
        <p:nvSpPr>
          <p:cNvPr id="10" name="Rectangle 6"/>
          <p:cNvSpPr>
            <a:spLocks noGrp="1" noChangeArrowheads="1"/>
          </p:cNvSpPr>
          <p:nvPr>
            <p:ph type="sldNum" sz="quarter" idx="12"/>
          </p:nvPr>
        </p:nvSpPr>
        <p:spPr>
          <a:xfrm>
            <a:off x="6553200" y="6427658"/>
            <a:ext cx="2133600" cy="393595"/>
          </a:xfrm>
          <a:prstGeom prst="rect">
            <a:avLst/>
          </a:prstGeom>
          <a:ln/>
        </p:spPr>
        <p:txBody>
          <a:bodyPr/>
          <a:lstStyle>
            <a:lvl1pPr>
              <a:defRPr sz="1200">
                <a:solidFill>
                  <a:srgbClr val="000000"/>
                </a:solidFill>
              </a:defRPr>
            </a:lvl1pPr>
          </a:lstStyle>
          <a:p>
            <a:pPr>
              <a:defRPr/>
            </a:pPr>
            <a:fld id="{E1F1A03D-4192-4551-88CA-CA38EA037E5D}" type="slidenum">
              <a:rPr lang="en-US" smtClean="0"/>
              <a:pPr>
                <a:defRPr/>
              </a:pPr>
              <a:t>‹#›</a:t>
            </a:fld>
            <a:endParaRPr lang="en-US" dirty="0"/>
          </a:p>
        </p:txBody>
      </p:sp>
      <p:sp>
        <p:nvSpPr>
          <p:cNvPr id="11" name="Title 1"/>
          <p:cNvSpPr>
            <a:spLocks noGrp="1"/>
          </p:cNvSpPr>
          <p:nvPr>
            <p:ph type="title"/>
          </p:nvPr>
        </p:nvSpPr>
        <p:spPr>
          <a:xfrm>
            <a:off x="1524000" y="1059150"/>
            <a:ext cx="7467600" cy="944628"/>
          </a:xfrm>
          <a:prstGeom prst="rect">
            <a:avLst/>
          </a:prstGeom>
        </p:spPr>
        <p:txBody>
          <a:bodyPr/>
          <a:lstStyle>
            <a:lvl1pPr>
              <a:defRPr sz="3600" b="1" i="0">
                <a:solidFill>
                  <a:srgbClr val="004C97"/>
                </a:solidFill>
                <a:latin typeface="Georgia"/>
                <a:cs typeface="Georgia"/>
              </a:defRPr>
            </a:lvl1pPr>
          </a:lstStyle>
          <a:p>
            <a:r>
              <a:rPr lang="en-US" dirty="0"/>
              <a:t>Click to edit Master title style</a:t>
            </a:r>
          </a:p>
        </p:txBody>
      </p:sp>
      <p:pic>
        <p:nvPicPr>
          <p:cNvPr id="13" name="Picture 12"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658" y="-107925"/>
            <a:ext cx="1523127" cy="1829481"/>
          </a:xfrm>
          <a:prstGeom prst="rect">
            <a:avLst/>
          </a:prstGeom>
        </p:spPr>
      </p:pic>
      <p:pic>
        <p:nvPicPr>
          <p:cNvPr id="12" name="Picture 1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1640010" y="532135"/>
            <a:ext cx="2497455" cy="489585"/>
          </a:xfrm>
          <a:prstGeom prst="rect">
            <a:avLst/>
          </a:prstGeom>
          <a:noFill/>
          <a:ln>
            <a:noFill/>
          </a:ln>
        </p:spPr>
      </p:pic>
    </p:spTree>
    <p:extLst>
      <p:ext uri="{BB962C8B-B14F-4D97-AF65-F5344CB8AC3E}">
        <p14:creationId xmlns:p14="http://schemas.microsoft.com/office/powerpoint/2010/main" val="3416570741"/>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742067"/>
            <a:ext cx="4040188" cy="639762"/>
          </a:xfrm>
          <a:prstGeom prst="rect">
            <a:avLst/>
          </a:prstGeom>
        </p:spPr>
        <p:txBody>
          <a:bodyPr anchor="b"/>
          <a:lstStyle>
            <a:lvl1pPr marL="0" indent="0" algn="ctr">
              <a:buNone/>
              <a:defRPr sz="1800" b="0" i="0">
                <a:solidFill>
                  <a:srgbClr val="DA291C"/>
                </a:solidFill>
                <a:latin typeface="Verdana"/>
                <a:cs typeface="Verdan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577629"/>
            <a:ext cx="4040188" cy="3548533"/>
          </a:xfrm>
          <a:prstGeom prst="rect">
            <a:avLst/>
          </a:prstGeom>
        </p:spPr>
        <p:txBody>
          <a:bodyPr/>
          <a:lstStyle>
            <a:lvl1pPr>
              <a:defRPr sz="2400" b="0" i="0">
                <a:solidFill>
                  <a:srgbClr val="000000"/>
                </a:solidFill>
                <a:latin typeface="Verdana"/>
                <a:cs typeface="Verdana"/>
              </a:defRPr>
            </a:lvl1pPr>
            <a:lvl2pPr>
              <a:defRPr sz="2000" b="0" i="0">
                <a:solidFill>
                  <a:srgbClr val="000000"/>
                </a:solidFill>
                <a:latin typeface="Verdana"/>
                <a:cs typeface="Verdana"/>
              </a:defRPr>
            </a:lvl2pPr>
            <a:lvl3pPr>
              <a:defRPr sz="1800" b="0" i="0">
                <a:solidFill>
                  <a:srgbClr val="000000"/>
                </a:solidFill>
                <a:latin typeface="Verdana"/>
                <a:cs typeface="Verdana"/>
              </a:defRPr>
            </a:lvl3pPr>
            <a:lvl4pPr>
              <a:defRPr sz="1600" b="0" i="0">
                <a:solidFill>
                  <a:srgbClr val="000000"/>
                </a:solidFill>
                <a:latin typeface="Verdana"/>
                <a:cs typeface="Verdana"/>
              </a:defRPr>
            </a:lvl4pPr>
            <a:lvl5pPr>
              <a:defRPr sz="1600" b="0" i="0">
                <a:solidFill>
                  <a:srgbClr val="000000"/>
                </a:solidFill>
                <a:latin typeface="Verdana"/>
                <a:cs typeface="Verdana"/>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742067"/>
            <a:ext cx="4041775" cy="639762"/>
          </a:xfrm>
          <a:prstGeom prst="rect">
            <a:avLst/>
          </a:prstGeom>
        </p:spPr>
        <p:txBody>
          <a:bodyPr anchor="b"/>
          <a:lstStyle>
            <a:lvl1pPr marL="0" indent="0" algn="ctr">
              <a:buNone/>
              <a:defRPr sz="1800" b="0" i="0">
                <a:solidFill>
                  <a:srgbClr val="DA291C"/>
                </a:solidFill>
                <a:latin typeface="Verdana"/>
                <a:cs typeface="Verdan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577629"/>
            <a:ext cx="4041775" cy="3548533"/>
          </a:xfrm>
          <a:prstGeom prst="rect">
            <a:avLst/>
          </a:prstGeom>
        </p:spPr>
        <p:txBody>
          <a:bodyPr/>
          <a:lstStyle>
            <a:lvl1pPr>
              <a:defRPr sz="2400" b="0" i="0">
                <a:solidFill>
                  <a:srgbClr val="000000"/>
                </a:solidFill>
                <a:latin typeface="Verdana"/>
                <a:cs typeface="Verdana"/>
              </a:defRPr>
            </a:lvl1pPr>
            <a:lvl2pPr>
              <a:defRPr sz="2000" b="0" i="0">
                <a:solidFill>
                  <a:srgbClr val="000000"/>
                </a:solidFill>
                <a:latin typeface="Verdana"/>
                <a:cs typeface="Verdana"/>
              </a:defRPr>
            </a:lvl2pPr>
            <a:lvl3pPr>
              <a:defRPr sz="1800" b="0" i="0">
                <a:solidFill>
                  <a:srgbClr val="000000"/>
                </a:solidFill>
                <a:latin typeface="Verdana"/>
                <a:cs typeface="Verdana"/>
              </a:defRPr>
            </a:lvl3pPr>
            <a:lvl4pPr>
              <a:defRPr sz="1600" b="0" i="0">
                <a:solidFill>
                  <a:srgbClr val="000000"/>
                </a:solidFill>
                <a:latin typeface="Verdana"/>
                <a:cs typeface="Verdana"/>
              </a:defRPr>
            </a:lvl4pPr>
            <a:lvl5pPr>
              <a:defRPr sz="1600" b="0" i="0">
                <a:solidFill>
                  <a:srgbClr val="000000"/>
                </a:solidFill>
                <a:latin typeface="Verdana"/>
                <a:cs typeface="Verdana"/>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Rectangle 4"/>
          <p:cNvSpPr>
            <a:spLocks noGrp="1" noChangeArrowheads="1"/>
          </p:cNvSpPr>
          <p:nvPr>
            <p:ph type="dt" sz="half" idx="10"/>
          </p:nvPr>
        </p:nvSpPr>
        <p:spPr>
          <a:xfrm>
            <a:off x="457200" y="6426734"/>
            <a:ext cx="2133600" cy="357814"/>
          </a:xfrm>
          <a:prstGeom prst="rect">
            <a:avLst/>
          </a:prstGeom>
          <a:ln/>
        </p:spPr>
        <p:txBody>
          <a:bodyPr/>
          <a:lstStyle>
            <a:lvl1pPr>
              <a:defRPr sz="1200">
                <a:solidFill>
                  <a:srgbClr val="000000"/>
                </a:solidFill>
              </a:defRPr>
            </a:lvl1pPr>
          </a:lstStyle>
          <a:p>
            <a:pPr>
              <a:defRPr/>
            </a:pPr>
            <a:endParaRPr lang="en-US" dirty="0"/>
          </a:p>
        </p:txBody>
      </p:sp>
      <p:sp>
        <p:nvSpPr>
          <p:cNvPr id="11" name="Rectangle 5"/>
          <p:cNvSpPr>
            <a:spLocks noGrp="1" noChangeArrowheads="1"/>
          </p:cNvSpPr>
          <p:nvPr>
            <p:ph type="ftr" sz="quarter" idx="11"/>
          </p:nvPr>
        </p:nvSpPr>
        <p:spPr>
          <a:xfrm>
            <a:off x="3124200" y="6426734"/>
            <a:ext cx="2895600" cy="357814"/>
          </a:xfrm>
          <a:prstGeom prst="rect">
            <a:avLst/>
          </a:prstGeom>
          <a:ln/>
        </p:spPr>
        <p:txBody>
          <a:bodyPr/>
          <a:lstStyle>
            <a:lvl1pPr>
              <a:defRPr sz="1200">
                <a:solidFill>
                  <a:srgbClr val="000000"/>
                </a:solidFill>
              </a:defRPr>
            </a:lvl1pPr>
          </a:lstStyle>
          <a:p>
            <a:pPr>
              <a:defRPr/>
            </a:pPr>
            <a:endParaRPr lang="en-US" dirty="0"/>
          </a:p>
        </p:txBody>
      </p:sp>
      <p:sp>
        <p:nvSpPr>
          <p:cNvPr id="12" name="Rectangle 6"/>
          <p:cNvSpPr>
            <a:spLocks noGrp="1" noChangeArrowheads="1"/>
          </p:cNvSpPr>
          <p:nvPr>
            <p:ph type="sldNum" sz="quarter" idx="12"/>
          </p:nvPr>
        </p:nvSpPr>
        <p:spPr>
          <a:xfrm>
            <a:off x="6553200" y="6427658"/>
            <a:ext cx="2133600" cy="393595"/>
          </a:xfrm>
          <a:prstGeom prst="rect">
            <a:avLst/>
          </a:prstGeom>
          <a:ln/>
        </p:spPr>
        <p:txBody>
          <a:bodyPr/>
          <a:lstStyle>
            <a:lvl1pPr>
              <a:defRPr sz="1200">
                <a:solidFill>
                  <a:srgbClr val="000000"/>
                </a:solidFill>
              </a:defRPr>
            </a:lvl1pPr>
          </a:lstStyle>
          <a:p>
            <a:pPr>
              <a:defRPr/>
            </a:pPr>
            <a:fld id="{E1F1A03D-4192-4551-88CA-CA38EA037E5D}" type="slidenum">
              <a:rPr lang="en-US" smtClean="0"/>
              <a:pPr>
                <a:defRPr/>
              </a:pPr>
              <a:t>‹#›</a:t>
            </a:fld>
            <a:endParaRPr lang="en-US" dirty="0"/>
          </a:p>
        </p:txBody>
      </p:sp>
      <p:sp>
        <p:nvSpPr>
          <p:cNvPr id="13" name="Title 1"/>
          <p:cNvSpPr>
            <a:spLocks noGrp="1"/>
          </p:cNvSpPr>
          <p:nvPr>
            <p:ph type="title"/>
          </p:nvPr>
        </p:nvSpPr>
        <p:spPr>
          <a:xfrm>
            <a:off x="1524000" y="1010653"/>
            <a:ext cx="7467600" cy="740790"/>
          </a:xfrm>
          <a:prstGeom prst="rect">
            <a:avLst/>
          </a:prstGeom>
        </p:spPr>
        <p:txBody>
          <a:bodyPr/>
          <a:lstStyle>
            <a:lvl1pPr>
              <a:defRPr sz="3600" b="1" i="0">
                <a:solidFill>
                  <a:srgbClr val="004C97"/>
                </a:solidFill>
                <a:latin typeface="Georgia"/>
                <a:cs typeface="Georgia"/>
              </a:defRPr>
            </a:lvl1pPr>
          </a:lstStyle>
          <a:p>
            <a:r>
              <a:rPr lang="en-US" dirty="0"/>
              <a:t>Click to edit Master title style</a:t>
            </a:r>
          </a:p>
        </p:txBody>
      </p:sp>
      <p:pic>
        <p:nvPicPr>
          <p:cNvPr id="15" name="Picture 14"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658" y="-107925"/>
            <a:ext cx="1523127" cy="1829481"/>
          </a:xfrm>
          <a:prstGeom prst="rect">
            <a:avLst/>
          </a:prstGeom>
        </p:spPr>
      </p:pic>
      <p:pic>
        <p:nvPicPr>
          <p:cNvPr id="14" name="Picture 13"/>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1640010" y="500557"/>
            <a:ext cx="2497455" cy="489585"/>
          </a:xfrm>
          <a:prstGeom prst="rect">
            <a:avLst/>
          </a:prstGeom>
          <a:noFill/>
          <a:ln>
            <a:noFill/>
          </a:ln>
        </p:spPr>
      </p:pic>
    </p:spTree>
    <p:extLst>
      <p:ext uri="{BB962C8B-B14F-4D97-AF65-F5344CB8AC3E}">
        <p14:creationId xmlns:p14="http://schemas.microsoft.com/office/powerpoint/2010/main" val="891835854"/>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Rectangle 4"/>
          <p:cNvSpPr>
            <a:spLocks noGrp="1" noChangeArrowheads="1"/>
          </p:cNvSpPr>
          <p:nvPr>
            <p:ph type="dt" sz="half" idx="10"/>
          </p:nvPr>
        </p:nvSpPr>
        <p:spPr>
          <a:xfrm>
            <a:off x="457200" y="6426734"/>
            <a:ext cx="2133600" cy="357814"/>
          </a:xfrm>
          <a:prstGeom prst="rect">
            <a:avLst/>
          </a:prstGeom>
          <a:ln/>
        </p:spPr>
        <p:txBody>
          <a:bodyPr/>
          <a:lstStyle>
            <a:lvl1pPr>
              <a:defRPr sz="1200">
                <a:solidFill>
                  <a:srgbClr val="000000"/>
                </a:solidFill>
              </a:defRPr>
            </a:lvl1pPr>
          </a:lstStyle>
          <a:p>
            <a:pPr>
              <a:defRPr/>
            </a:pPr>
            <a:endParaRPr lang="en-US" dirty="0"/>
          </a:p>
        </p:txBody>
      </p:sp>
      <p:sp>
        <p:nvSpPr>
          <p:cNvPr id="7" name="Rectangle 5"/>
          <p:cNvSpPr>
            <a:spLocks noGrp="1" noChangeArrowheads="1"/>
          </p:cNvSpPr>
          <p:nvPr>
            <p:ph type="ftr" sz="quarter" idx="11"/>
          </p:nvPr>
        </p:nvSpPr>
        <p:spPr>
          <a:xfrm>
            <a:off x="3124200" y="6426734"/>
            <a:ext cx="2895600" cy="357814"/>
          </a:xfrm>
          <a:prstGeom prst="rect">
            <a:avLst/>
          </a:prstGeom>
          <a:ln/>
        </p:spPr>
        <p:txBody>
          <a:bodyPr/>
          <a:lstStyle>
            <a:lvl1pPr>
              <a:defRPr sz="1200">
                <a:solidFill>
                  <a:srgbClr val="000000"/>
                </a:solidFill>
              </a:defRPr>
            </a:lvl1pPr>
          </a:lstStyle>
          <a:p>
            <a:pPr>
              <a:defRPr/>
            </a:pPr>
            <a:endParaRPr lang="en-US" dirty="0"/>
          </a:p>
        </p:txBody>
      </p:sp>
      <p:sp>
        <p:nvSpPr>
          <p:cNvPr id="8" name="Rectangle 6"/>
          <p:cNvSpPr>
            <a:spLocks noGrp="1" noChangeArrowheads="1"/>
          </p:cNvSpPr>
          <p:nvPr>
            <p:ph type="sldNum" sz="quarter" idx="12"/>
          </p:nvPr>
        </p:nvSpPr>
        <p:spPr>
          <a:xfrm>
            <a:off x="6553200" y="6427658"/>
            <a:ext cx="2133600" cy="393595"/>
          </a:xfrm>
          <a:prstGeom prst="rect">
            <a:avLst/>
          </a:prstGeom>
          <a:ln/>
        </p:spPr>
        <p:txBody>
          <a:bodyPr/>
          <a:lstStyle>
            <a:lvl1pPr>
              <a:defRPr sz="1200">
                <a:solidFill>
                  <a:srgbClr val="000000"/>
                </a:solidFill>
              </a:defRPr>
            </a:lvl1pPr>
          </a:lstStyle>
          <a:p>
            <a:pPr>
              <a:defRPr/>
            </a:pPr>
            <a:fld id="{E1F1A03D-4192-4551-88CA-CA38EA037E5D}" type="slidenum">
              <a:rPr lang="en-US" smtClean="0"/>
              <a:pPr>
                <a:defRPr/>
              </a:pPr>
              <a:t>‹#›</a:t>
            </a:fld>
            <a:endParaRPr lang="en-US" dirty="0"/>
          </a:p>
        </p:txBody>
      </p:sp>
      <p:sp>
        <p:nvSpPr>
          <p:cNvPr id="9" name="Title 1"/>
          <p:cNvSpPr>
            <a:spLocks noGrp="1"/>
          </p:cNvSpPr>
          <p:nvPr>
            <p:ph type="title"/>
          </p:nvPr>
        </p:nvSpPr>
        <p:spPr>
          <a:xfrm>
            <a:off x="1580147" y="1249242"/>
            <a:ext cx="7467600" cy="944628"/>
          </a:xfrm>
          <a:prstGeom prst="rect">
            <a:avLst/>
          </a:prstGeom>
        </p:spPr>
        <p:txBody>
          <a:bodyPr/>
          <a:lstStyle>
            <a:lvl1pPr>
              <a:defRPr sz="3600" b="1" i="0">
                <a:solidFill>
                  <a:srgbClr val="004C97"/>
                </a:solidFill>
                <a:latin typeface="Georgia"/>
                <a:cs typeface="Georgia"/>
              </a:defRPr>
            </a:lvl1pPr>
          </a:lstStyle>
          <a:p>
            <a:r>
              <a:rPr lang="en-US" dirty="0"/>
              <a:t>Click to edit Master title style</a:t>
            </a:r>
          </a:p>
        </p:txBody>
      </p:sp>
      <p:pic>
        <p:nvPicPr>
          <p:cNvPr id="11" name="Picture 10"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658" y="-107925"/>
            <a:ext cx="1523127" cy="1829481"/>
          </a:xfrm>
          <a:prstGeom prst="rect">
            <a:avLst/>
          </a:prstGeom>
        </p:spPr>
      </p:pic>
      <p:pic>
        <p:nvPicPr>
          <p:cNvPr id="10" name="Picture 9"/>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1668083" y="532135"/>
            <a:ext cx="2497455" cy="489585"/>
          </a:xfrm>
          <a:prstGeom prst="rect">
            <a:avLst/>
          </a:prstGeom>
          <a:noFill/>
          <a:ln>
            <a:noFill/>
          </a:ln>
        </p:spPr>
      </p:pic>
    </p:spTree>
    <p:extLst>
      <p:ext uri="{BB962C8B-B14F-4D97-AF65-F5344CB8AC3E}">
        <p14:creationId xmlns:p14="http://schemas.microsoft.com/office/powerpoint/2010/main" val="1757615800"/>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p:cNvSpPr>
            <a:spLocks noGrp="1" noChangeArrowheads="1"/>
          </p:cNvSpPr>
          <p:nvPr>
            <p:ph type="dt" sz="half" idx="10"/>
          </p:nvPr>
        </p:nvSpPr>
        <p:spPr>
          <a:xfrm>
            <a:off x="457200" y="6426734"/>
            <a:ext cx="2133600" cy="357814"/>
          </a:xfrm>
          <a:prstGeom prst="rect">
            <a:avLst/>
          </a:prstGeom>
          <a:ln/>
        </p:spPr>
        <p:txBody>
          <a:bodyPr/>
          <a:lstStyle>
            <a:lvl1pPr>
              <a:defRPr sz="1200">
                <a:solidFill>
                  <a:srgbClr val="000000"/>
                </a:solidFill>
              </a:defRPr>
            </a:lvl1pPr>
          </a:lstStyle>
          <a:p>
            <a:pPr>
              <a:defRPr/>
            </a:pPr>
            <a:endParaRPr lang="en-US" dirty="0"/>
          </a:p>
        </p:txBody>
      </p:sp>
      <p:sp>
        <p:nvSpPr>
          <p:cNvPr id="6" name="Footer Placeholder 5"/>
          <p:cNvSpPr>
            <a:spLocks noGrp="1" noChangeArrowheads="1"/>
          </p:cNvSpPr>
          <p:nvPr>
            <p:ph type="ftr" sz="quarter" idx="11"/>
          </p:nvPr>
        </p:nvSpPr>
        <p:spPr>
          <a:xfrm>
            <a:off x="3124200" y="6426734"/>
            <a:ext cx="2895600" cy="357814"/>
          </a:xfrm>
          <a:prstGeom prst="rect">
            <a:avLst/>
          </a:prstGeom>
          <a:ln/>
        </p:spPr>
        <p:txBody>
          <a:bodyPr/>
          <a:lstStyle>
            <a:lvl1pPr>
              <a:defRPr sz="1200">
                <a:solidFill>
                  <a:srgbClr val="000000"/>
                </a:solidFill>
              </a:defRPr>
            </a:lvl1pPr>
          </a:lstStyle>
          <a:p>
            <a:pPr>
              <a:defRPr/>
            </a:pPr>
            <a:endParaRPr lang="en-US" dirty="0"/>
          </a:p>
        </p:txBody>
      </p:sp>
      <p:sp>
        <p:nvSpPr>
          <p:cNvPr id="7" name="Slide Number Placeholder 6"/>
          <p:cNvSpPr>
            <a:spLocks noGrp="1" noChangeArrowheads="1"/>
          </p:cNvSpPr>
          <p:nvPr>
            <p:ph type="sldNum" sz="quarter" idx="12"/>
          </p:nvPr>
        </p:nvSpPr>
        <p:spPr>
          <a:xfrm>
            <a:off x="6553200" y="6427658"/>
            <a:ext cx="2133600" cy="393595"/>
          </a:xfrm>
          <a:prstGeom prst="rect">
            <a:avLst/>
          </a:prstGeom>
          <a:ln/>
        </p:spPr>
        <p:txBody>
          <a:bodyPr/>
          <a:lstStyle>
            <a:lvl1pPr>
              <a:defRPr sz="1200">
                <a:solidFill>
                  <a:srgbClr val="000000"/>
                </a:solidFill>
              </a:defRPr>
            </a:lvl1pPr>
          </a:lstStyle>
          <a:p>
            <a:pPr>
              <a:defRPr/>
            </a:pPr>
            <a:fld id="{E1F1A03D-4192-4551-88CA-CA38EA037E5D}" type="slidenum">
              <a:rPr lang="en-US" smtClean="0"/>
              <a:pPr>
                <a:defRPr/>
              </a:pPr>
              <a:t>‹#›</a:t>
            </a:fld>
            <a:endParaRPr lang="en-US" dirty="0"/>
          </a:p>
        </p:txBody>
      </p:sp>
    </p:spTree>
    <p:extLst>
      <p:ext uri="{BB962C8B-B14F-4D97-AF65-F5344CB8AC3E}">
        <p14:creationId xmlns:p14="http://schemas.microsoft.com/office/powerpoint/2010/main" val="73364048"/>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683926"/>
            <a:ext cx="3008313" cy="644877"/>
          </a:xfrm>
          <a:prstGeom prst="rect">
            <a:avLst/>
          </a:prstGeom>
        </p:spPr>
        <p:txBody>
          <a:bodyPr anchor="b"/>
          <a:lstStyle>
            <a:lvl1pPr algn="l">
              <a:defRPr sz="2000" b="1" i="0">
                <a:solidFill>
                  <a:srgbClr val="004C97"/>
                </a:solidFill>
                <a:latin typeface="Georgia"/>
                <a:cs typeface="Georgia"/>
              </a:defRPr>
            </a:lvl1pPr>
          </a:lstStyle>
          <a:p>
            <a:r>
              <a:rPr lang="en-US" dirty="0"/>
              <a:t>Click to edit Master title style</a:t>
            </a:r>
          </a:p>
        </p:txBody>
      </p:sp>
      <p:sp>
        <p:nvSpPr>
          <p:cNvPr id="3" name="Content Placeholder 2"/>
          <p:cNvSpPr>
            <a:spLocks noGrp="1"/>
          </p:cNvSpPr>
          <p:nvPr>
            <p:ph idx="1"/>
          </p:nvPr>
        </p:nvSpPr>
        <p:spPr>
          <a:xfrm>
            <a:off x="3575050" y="790222"/>
            <a:ext cx="5111750" cy="5335941"/>
          </a:xfrm>
          <a:prstGeom prst="rect">
            <a:avLst/>
          </a:prstGeom>
        </p:spPr>
        <p:txBody>
          <a:bodyPr/>
          <a:lstStyle>
            <a:lvl1pPr>
              <a:defRPr sz="3200" b="0" i="0">
                <a:solidFill>
                  <a:srgbClr val="000000"/>
                </a:solidFill>
                <a:latin typeface="Verdana"/>
                <a:cs typeface="Verdana"/>
              </a:defRPr>
            </a:lvl1pPr>
            <a:lvl2pPr>
              <a:defRPr sz="2800" b="0" i="0">
                <a:solidFill>
                  <a:srgbClr val="000000"/>
                </a:solidFill>
                <a:latin typeface="Verdana"/>
                <a:cs typeface="Verdana"/>
              </a:defRPr>
            </a:lvl2pPr>
            <a:lvl3pPr>
              <a:defRPr sz="2400" b="0" i="0">
                <a:solidFill>
                  <a:srgbClr val="000000"/>
                </a:solidFill>
                <a:latin typeface="Verdana"/>
                <a:cs typeface="Verdana"/>
              </a:defRPr>
            </a:lvl3pPr>
            <a:lvl4pPr>
              <a:defRPr sz="2000" b="0" i="0">
                <a:solidFill>
                  <a:srgbClr val="000000"/>
                </a:solidFill>
                <a:latin typeface="Verdana"/>
                <a:cs typeface="Verdana"/>
              </a:defRPr>
            </a:lvl4pPr>
            <a:lvl5pPr>
              <a:defRPr sz="2000" b="0" i="0">
                <a:solidFill>
                  <a:srgbClr val="000000"/>
                </a:solidFill>
                <a:latin typeface="Verdana"/>
                <a:cs typeface="Verdana"/>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2587037"/>
            <a:ext cx="3008313" cy="3539126"/>
          </a:xfrm>
          <a:prstGeom prst="rect">
            <a:avLst/>
          </a:prstGeom>
        </p:spPr>
        <p:txBody>
          <a:bodyPr/>
          <a:lstStyle>
            <a:lvl1pPr marL="0" indent="0">
              <a:buNone/>
              <a:defRPr sz="1400" b="0" i="0">
                <a:solidFill>
                  <a:srgbClr val="000000"/>
                </a:solidFill>
                <a:latin typeface="Verdana"/>
                <a:cs typeface="Verdan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8" name="Rectangle 4"/>
          <p:cNvSpPr>
            <a:spLocks noGrp="1" noChangeArrowheads="1"/>
          </p:cNvSpPr>
          <p:nvPr>
            <p:ph type="dt" sz="half" idx="10"/>
          </p:nvPr>
        </p:nvSpPr>
        <p:spPr>
          <a:xfrm>
            <a:off x="457200" y="6426734"/>
            <a:ext cx="2133600" cy="357814"/>
          </a:xfrm>
          <a:prstGeom prst="rect">
            <a:avLst/>
          </a:prstGeom>
          <a:ln/>
        </p:spPr>
        <p:txBody>
          <a:bodyPr/>
          <a:lstStyle>
            <a:lvl1pPr>
              <a:defRPr sz="1200">
                <a:solidFill>
                  <a:srgbClr val="000000"/>
                </a:solidFill>
              </a:defRPr>
            </a:lvl1pPr>
          </a:lstStyle>
          <a:p>
            <a:pPr>
              <a:defRPr/>
            </a:pPr>
            <a:endParaRPr lang="en-US" dirty="0"/>
          </a:p>
        </p:txBody>
      </p:sp>
      <p:sp>
        <p:nvSpPr>
          <p:cNvPr id="9" name="Rectangle 5"/>
          <p:cNvSpPr>
            <a:spLocks noGrp="1" noChangeArrowheads="1"/>
          </p:cNvSpPr>
          <p:nvPr>
            <p:ph type="ftr" sz="quarter" idx="11"/>
          </p:nvPr>
        </p:nvSpPr>
        <p:spPr>
          <a:xfrm>
            <a:off x="3124200" y="6426734"/>
            <a:ext cx="2895600" cy="357814"/>
          </a:xfrm>
          <a:prstGeom prst="rect">
            <a:avLst/>
          </a:prstGeom>
          <a:ln/>
        </p:spPr>
        <p:txBody>
          <a:bodyPr/>
          <a:lstStyle>
            <a:lvl1pPr>
              <a:defRPr sz="1200">
                <a:solidFill>
                  <a:srgbClr val="000000"/>
                </a:solidFill>
              </a:defRPr>
            </a:lvl1pPr>
          </a:lstStyle>
          <a:p>
            <a:pPr>
              <a:defRPr/>
            </a:pPr>
            <a:endParaRPr lang="en-US" dirty="0"/>
          </a:p>
        </p:txBody>
      </p:sp>
      <p:sp>
        <p:nvSpPr>
          <p:cNvPr id="10" name="Rectangle 6"/>
          <p:cNvSpPr>
            <a:spLocks noGrp="1" noChangeArrowheads="1"/>
          </p:cNvSpPr>
          <p:nvPr>
            <p:ph type="sldNum" sz="quarter" idx="12"/>
          </p:nvPr>
        </p:nvSpPr>
        <p:spPr>
          <a:xfrm>
            <a:off x="6553200" y="6427658"/>
            <a:ext cx="2133600" cy="393595"/>
          </a:xfrm>
          <a:prstGeom prst="rect">
            <a:avLst/>
          </a:prstGeom>
          <a:ln/>
        </p:spPr>
        <p:txBody>
          <a:bodyPr/>
          <a:lstStyle>
            <a:lvl1pPr>
              <a:defRPr sz="1200">
                <a:solidFill>
                  <a:srgbClr val="000000"/>
                </a:solidFill>
              </a:defRPr>
            </a:lvl1pPr>
          </a:lstStyle>
          <a:p>
            <a:pPr>
              <a:defRPr/>
            </a:pPr>
            <a:fld id="{E1F1A03D-4192-4551-88CA-CA38EA037E5D}" type="slidenum">
              <a:rPr lang="en-US" smtClean="0"/>
              <a:pPr>
                <a:defRPr/>
              </a:pPr>
              <a:t>‹#›</a:t>
            </a:fld>
            <a:endParaRPr lang="en-US" dirty="0"/>
          </a:p>
        </p:txBody>
      </p:sp>
      <p:pic>
        <p:nvPicPr>
          <p:cNvPr id="12" name="Picture 11"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658" y="-107925"/>
            <a:ext cx="1523127" cy="1829481"/>
          </a:xfrm>
          <a:prstGeom prst="rect">
            <a:avLst/>
          </a:prstGeom>
        </p:spPr>
      </p:pic>
    </p:spTree>
    <p:extLst>
      <p:ext uri="{BB962C8B-B14F-4D97-AF65-F5344CB8AC3E}">
        <p14:creationId xmlns:p14="http://schemas.microsoft.com/office/powerpoint/2010/main" val="2735574131"/>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35410"/>
            <a:ext cx="5486400" cy="437857"/>
          </a:xfrm>
          <a:prstGeom prst="rect">
            <a:avLst/>
          </a:prstGeom>
        </p:spPr>
        <p:txBody>
          <a:bodyPr anchor="b"/>
          <a:lstStyle>
            <a:lvl1pPr algn="ctr">
              <a:defRPr sz="2000" b="0" i="0">
                <a:solidFill>
                  <a:srgbClr val="DA291C"/>
                </a:solidFill>
                <a:latin typeface="Verdana"/>
                <a:cs typeface="Verdana"/>
              </a:defRPr>
            </a:lvl1pPr>
          </a:lstStyle>
          <a:p>
            <a:r>
              <a:rPr lang="en-US" dirty="0"/>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b="0" i="0">
                <a:solidFill>
                  <a:srgbClr val="000000"/>
                </a:solidFill>
                <a:latin typeface="Verdana"/>
                <a:cs typeface="Verdan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8" name="Rectangle 4"/>
          <p:cNvSpPr>
            <a:spLocks noGrp="1" noChangeArrowheads="1"/>
          </p:cNvSpPr>
          <p:nvPr>
            <p:ph type="dt" sz="half" idx="10"/>
          </p:nvPr>
        </p:nvSpPr>
        <p:spPr>
          <a:xfrm>
            <a:off x="457200" y="6426734"/>
            <a:ext cx="2133600" cy="357814"/>
          </a:xfrm>
          <a:prstGeom prst="rect">
            <a:avLst/>
          </a:prstGeom>
          <a:ln/>
        </p:spPr>
        <p:txBody>
          <a:bodyPr/>
          <a:lstStyle>
            <a:lvl1pPr>
              <a:defRPr sz="1200">
                <a:solidFill>
                  <a:srgbClr val="000000"/>
                </a:solidFill>
              </a:defRPr>
            </a:lvl1pPr>
          </a:lstStyle>
          <a:p>
            <a:pPr>
              <a:defRPr/>
            </a:pPr>
            <a:endParaRPr lang="en-US" dirty="0"/>
          </a:p>
        </p:txBody>
      </p:sp>
      <p:sp>
        <p:nvSpPr>
          <p:cNvPr id="9" name="Rectangle 5"/>
          <p:cNvSpPr>
            <a:spLocks noGrp="1" noChangeArrowheads="1"/>
          </p:cNvSpPr>
          <p:nvPr>
            <p:ph type="ftr" sz="quarter" idx="11"/>
          </p:nvPr>
        </p:nvSpPr>
        <p:spPr>
          <a:xfrm>
            <a:off x="3124200" y="6426734"/>
            <a:ext cx="2895600" cy="357814"/>
          </a:xfrm>
          <a:prstGeom prst="rect">
            <a:avLst/>
          </a:prstGeom>
          <a:ln/>
        </p:spPr>
        <p:txBody>
          <a:bodyPr/>
          <a:lstStyle>
            <a:lvl1pPr>
              <a:defRPr sz="1200">
                <a:solidFill>
                  <a:srgbClr val="000000"/>
                </a:solidFill>
              </a:defRPr>
            </a:lvl1pPr>
          </a:lstStyle>
          <a:p>
            <a:pPr>
              <a:defRPr/>
            </a:pPr>
            <a:endParaRPr lang="en-US" dirty="0"/>
          </a:p>
        </p:txBody>
      </p:sp>
      <p:sp>
        <p:nvSpPr>
          <p:cNvPr id="10" name="Rectangle 6"/>
          <p:cNvSpPr>
            <a:spLocks noGrp="1" noChangeArrowheads="1"/>
          </p:cNvSpPr>
          <p:nvPr>
            <p:ph type="sldNum" sz="quarter" idx="12"/>
          </p:nvPr>
        </p:nvSpPr>
        <p:spPr>
          <a:xfrm>
            <a:off x="6553200" y="6427658"/>
            <a:ext cx="2133600" cy="393595"/>
          </a:xfrm>
          <a:prstGeom prst="rect">
            <a:avLst/>
          </a:prstGeom>
          <a:ln/>
        </p:spPr>
        <p:txBody>
          <a:bodyPr/>
          <a:lstStyle>
            <a:lvl1pPr>
              <a:defRPr sz="1200">
                <a:solidFill>
                  <a:srgbClr val="000000"/>
                </a:solidFill>
              </a:defRPr>
            </a:lvl1pPr>
          </a:lstStyle>
          <a:p>
            <a:pPr>
              <a:defRPr/>
            </a:pPr>
            <a:fld id="{E1F1A03D-4192-4551-88CA-CA38EA037E5D}" type="slidenum">
              <a:rPr lang="en-US" smtClean="0"/>
              <a:pPr>
                <a:defRPr/>
              </a:pPr>
              <a:t>‹#›</a:t>
            </a:fld>
            <a:endParaRPr lang="en-US" dirty="0"/>
          </a:p>
        </p:txBody>
      </p:sp>
      <p:pic>
        <p:nvPicPr>
          <p:cNvPr id="11" name="Picture 10"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658" y="-107925"/>
            <a:ext cx="1523127" cy="1829481"/>
          </a:xfrm>
          <a:prstGeom prst="rect">
            <a:avLst/>
          </a:prstGeom>
        </p:spPr>
      </p:pic>
    </p:spTree>
    <p:extLst>
      <p:ext uri="{BB962C8B-B14F-4D97-AF65-F5344CB8AC3E}">
        <p14:creationId xmlns:p14="http://schemas.microsoft.com/office/powerpoint/2010/main" val="497012570"/>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1092" y="6583540"/>
            <a:ext cx="9149773" cy="274460"/>
          </a:xfrm>
          <a:prstGeom prst="rect">
            <a:avLst/>
          </a:prstGeom>
          <a:solidFill>
            <a:srgbClr val="004C97"/>
          </a:solidFill>
          <a:ln>
            <a:noFill/>
          </a:ln>
          <a:effectLst/>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solidFill>
                <a:srgbClr val="0033CC"/>
              </a:solidFill>
            </a:endParaRPr>
          </a:p>
        </p:txBody>
      </p:sp>
      <p:sp>
        <p:nvSpPr>
          <p:cNvPr id="8" name="Rectangle 7"/>
          <p:cNvSpPr/>
          <p:nvPr userDrawn="1"/>
        </p:nvSpPr>
        <p:spPr>
          <a:xfrm>
            <a:off x="0" y="6346749"/>
            <a:ext cx="9150866" cy="248227"/>
          </a:xfrm>
          <a:prstGeom prst="rect">
            <a:avLst/>
          </a:prstGeom>
          <a:solidFill>
            <a:srgbClr val="FFCD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ectangle 8"/>
          <p:cNvSpPr/>
          <p:nvPr userDrawn="1"/>
        </p:nvSpPr>
        <p:spPr>
          <a:xfrm>
            <a:off x="0" y="0"/>
            <a:ext cx="9150865" cy="460296"/>
          </a:xfrm>
          <a:prstGeom prst="rect">
            <a:avLst/>
          </a:prstGeom>
          <a:solidFill>
            <a:srgbClr val="004C97"/>
          </a:solidFill>
          <a:ln>
            <a:noFill/>
          </a:ln>
          <a:effectLst/>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solidFill>
                <a:srgbClr val="004C97"/>
              </a:solidFill>
            </a:endParaRPr>
          </a:p>
        </p:txBody>
      </p:sp>
    </p:spTree>
  </p:cSld>
  <p:clrMap bg1="lt1" tx1="dk1" bg2="lt2" tx2="dk2" accent1="accent1" accent2="accent2" accent3="accent3" accent4="accent4" accent5="accent5" accent6="accent6" hlink="hlink" folHlink="folHlink"/>
  <p:sldLayoutIdLst>
    <p:sldLayoutId id="2147483664" r:id="rId1"/>
    <p:sldLayoutId id="2147483665" r:id="rId2"/>
    <p:sldLayoutId id="2147483667" r:id="rId3"/>
    <p:sldLayoutId id="2147483668" r:id="rId4"/>
    <p:sldLayoutId id="2147483669" r:id="rId5"/>
    <p:sldLayoutId id="2147483670" r:id="rId6"/>
    <p:sldLayoutId id="2147483671" r:id="rId7"/>
    <p:sldLayoutId id="2147483672" r:id="rId8"/>
  </p:sldLayoutIdLst>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bg1"/>
          </a:solidFill>
          <a:latin typeface="+mn-lt"/>
          <a:ea typeface="+mn-ea"/>
          <a:cs typeface="+mn-cs"/>
        </a:defRPr>
      </a:lvl1pPr>
      <a:lvl2pPr marL="742950" indent="-285750" algn="l" rtl="0" eaLnBrk="0" fontAlgn="base" hangingPunct="0">
        <a:spcBef>
          <a:spcPct val="20000"/>
        </a:spcBef>
        <a:spcAft>
          <a:spcPct val="0"/>
        </a:spcAft>
        <a:buChar char="–"/>
        <a:defRPr sz="2800">
          <a:solidFill>
            <a:schemeClr val="bg1"/>
          </a:solidFill>
          <a:latin typeface="+mn-lt"/>
        </a:defRPr>
      </a:lvl2pPr>
      <a:lvl3pPr marL="1143000" indent="-228600" algn="l" rtl="0" eaLnBrk="0" fontAlgn="base" hangingPunct="0">
        <a:spcBef>
          <a:spcPct val="20000"/>
        </a:spcBef>
        <a:spcAft>
          <a:spcPct val="0"/>
        </a:spcAft>
        <a:buChar char="•"/>
        <a:defRPr sz="2400">
          <a:solidFill>
            <a:schemeClr val="bg1"/>
          </a:solidFill>
          <a:latin typeface="+mn-lt"/>
        </a:defRPr>
      </a:lvl3pPr>
      <a:lvl4pPr marL="1600200" indent="-228600" algn="l" rtl="0" eaLnBrk="0" fontAlgn="base" hangingPunct="0">
        <a:spcBef>
          <a:spcPct val="20000"/>
        </a:spcBef>
        <a:spcAft>
          <a:spcPct val="0"/>
        </a:spcAft>
        <a:buChar char="–"/>
        <a:defRPr sz="2000">
          <a:solidFill>
            <a:schemeClr val="bg1"/>
          </a:solidFill>
          <a:latin typeface="+mn-lt"/>
        </a:defRPr>
      </a:lvl4pPr>
      <a:lvl5pPr marL="2057400" indent="-228600" algn="l" rtl="0" eaLnBrk="0" fontAlgn="base" hangingPunct="0">
        <a:spcBef>
          <a:spcPct val="20000"/>
        </a:spcBef>
        <a:spcAft>
          <a:spcPct val="0"/>
        </a:spcAft>
        <a:buChar char="»"/>
        <a:defRPr sz="2000">
          <a:solidFill>
            <a:schemeClr val="bg1"/>
          </a:solidFill>
          <a:latin typeface="+mn-lt"/>
        </a:defRPr>
      </a:lvl5pPr>
      <a:lvl6pPr marL="2514600" indent="-228600" algn="l" rtl="0" fontAlgn="base">
        <a:spcBef>
          <a:spcPct val="20000"/>
        </a:spcBef>
        <a:spcAft>
          <a:spcPct val="0"/>
        </a:spcAft>
        <a:buChar char="»"/>
        <a:defRPr sz="2000">
          <a:solidFill>
            <a:schemeClr val="bg1"/>
          </a:solidFill>
          <a:latin typeface="+mn-lt"/>
        </a:defRPr>
      </a:lvl6pPr>
      <a:lvl7pPr marL="2971800" indent="-228600" algn="l" rtl="0" fontAlgn="base">
        <a:spcBef>
          <a:spcPct val="20000"/>
        </a:spcBef>
        <a:spcAft>
          <a:spcPct val="0"/>
        </a:spcAft>
        <a:buChar char="»"/>
        <a:defRPr sz="2000">
          <a:solidFill>
            <a:schemeClr val="bg1"/>
          </a:solidFill>
          <a:latin typeface="+mn-lt"/>
        </a:defRPr>
      </a:lvl7pPr>
      <a:lvl8pPr marL="3429000" indent="-228600" algn="l" rtl="0" fontAlgn="base">
        <a:spcBef>
          <a:spcPct val="20000"/>
        </a:spcBef>
        <a:spcAft>
          <a:spcPct val="0"/>
        </a:spcAft>
        <a:buChar char="»"/>
        <a:defRPr sz="2000">
          <a:solidFill>
            <a:schemeClr val="bg1"/>
          </a:solidFill>
          <a:latin typeface="+mn-lt"/>
        </a:defRPr>
      </a:lvl8pPr>
      <a:lvl9pPr marL="3886200" indent="-228600" algn="l" rtl="0" fontAlgn="base">
        <a:spcBef>
          <a:spcPct val="20000"/>
        </a:spcBef>
        <a:spcAft>
          <a:spcPct val="0"/>
        </a:spcAft>
        <a:buChar char="»"/>
        <a:defRPr sz="2000">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8.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2.xml"/><Relationship Id="rId1" Type="http://schemas.openxmlformats.org/officeDocument/2006/relationships/tags" Target="../tags/tag3.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Poultry Health and Welfare</a:t>
            </a:r>
          </a:p>
        </p:txBody>
      </p:sp>
      <p:pic>
        <p:nvPicPr>
          <p:cNvPr id="5" name="Picture 3" descr="chicks_boxes.g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01462" y="2617076"/>
            <a:ext cx="3694113" cy="3706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847623472"/>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sz="2200" dirty="0" smtClean="0"/>
              <a:t>On </a:t>
            </a:r>
            <a:r>
              <a:rPr lang="en-US" sz="2200" dirty="0"/>
              <a:t>July 1, 1935 the National Poultry Improvement Plan became operational and was subsequently adopted by all 50 states and one U.S. territory.  </a:t>
            </a:r>
            <a:endParaRPr lang="en-US" sz="2200" dirty="0" smtClean="0"/>
          </a:p>
          <a:p>
            <a:pPr marL="0" indent="0">
              <a:buNone/>
            </a:pPr>
            <a:endParaRPr lang="en-US" sz="2200" dirty="0" smtClean="0"/>
          </a:p>
          <a:p>
            <a:r>
              <a:rPr lang="en-US" sz="2200" dirty="0"/>
              <a:t>The 51 member states and territories are responsible for various disease control programs of over 3 billion breeding chickens and 250 million breeding turkeys during the 83 years since the founding of the NPIP. </a:t>
            </a:r>
            <a:endParaRPr lang="en-US" sz="2200" dirty="0" smtClean="0"/>
          </a:p>
          <a:p>
            <a:endParaRPr lang="en-US" dirty="0"/>
          </a:p>
        </p:txBody>
      </p:sp>
    </p:spTree>
    <p:custDataLst>
      <p:tags r:id="rId1"/>
    </p:custDataLst>
    <p:extLst>
      <p:ext uri="{BB962C8B-B14F-4D97-AF65-F5344CB8AC3E}">
        <p14:creationId xmlns:p14="http://schemas.microsoft.com/office/powerpoint/2010/main" val="2562549947"/>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926079"/>
            <a:ext cx="8686800" cy="3330633"/>
          </a:xfrm>
        </p:spPr>
        <p:txBody>
          <a:bodyPr numCol="2"/>
          <a:lstStyle/>
          <a:p>
            <a:pPr lvl="1"/>
            <a:r>
              <a:rPr lang="en-US" sz="1600" dirty="0" smtClean="0"/>
              <a:t>U.S</a:t>
            </a:r>
            <a:r>
              <a:rPr lang="en-US" sz="1600" dirty="0"/>
              <a:t>. </a:t>
            </a:r>
            <a:r>
              <a:rPr lang="en-US" sz="1600" dirty="0" err="1"/>
              <a:t>Pullorum</a:t>
            </a:r>
            <a:r>
              <a:rPr lang="en-US" sz="1600" dirty="0"/>
              <a:t> Typhoid </a:t>
            </a:r>
            <a:r>
              <a:rPr lang="en-US" sz="1600" dirty="0" smtClean="0"/>
              <a:t>Clean</a:t>
            </a:r>
            <a:endParaRPr lang="en-US" sz="1600" dirty="0"/>
          </a:p>
          <a:p>
            <a:pPr lvl="1"/>
            <a:r>
              <a:rPr lang="en-US" sz="1600" dirty="0"/>
              <a:t>U.S. Mycoplasma </a:t>
            </a:r>
            <a:r>
              <a:rPr lang="en-US" sz="1600" dirty="0" err="1"/>
              <a:t>Gallisepticum</a:t>
            </a:r>
            <a:r>
              <a:rPr lang="en-US" sz="1600" dirty="0"/>
              <a:t> Clean</a:t>
            </a:r>
          </a:p>
          <a:p>
            <a:pPr lvl="1"/>
            <a:r>
              <a:rPr lang="en-US" sz="1600" dirty="0"/>
              <a:t>U.S. Mycoplasma </a:t>
            </a:r>
            <a:r>
              <a:rPr lang="en-US" sz="1600" dirty="0" err="1"/>
              <a:t>Synoviea</a:t>
            </a:r>
            <a:r>
              <a:rPr lang="en-US" sz="1600" dirty="0"/>
              <a:t> Clean</a:t>
            </a:r>
          </a:p>
          <a:p>
            <a:pPr lvl="1"/>
            <a:r>
              <a:rPr lang="en-US" sz="1600" dirty="0"/>
              <a:t>U.S. Mycoplasma </a:t>
            </a:r>
            <a:r>
              <a:rPr lang="en-US" sz="1600" dirty="0" err="1"/>
              <a:t>Meleagridis</a:t>
            </a:r>
            <a:r>
              <a:rPr lang="en-US" sz="1600" dirty="0"/>
              <a:t> Clean</a:t>
            </a:r>
          </a:p>
          <a:p>
            <a:pPr lvl="1"/>
            <a:r>
              <a:rPr lang="en-US" sz="1600" dirty="0"/>
              <a:t>U.S. Salmonella </a:t>
            </a:r>
            <a:r>
              <a:rPr lang="en-US" sz="1600" dirty="0" err="1"/>
              <a:t>Enteritidis</a:t>
            </a:r>
            <a:r>
              <a:rPr lang="en-US" sz="1600" dirty="0"/>
              <a:t> Clean</a:t>
            </a:r>
          </a:p>
          <a:p>
            <a:pPr lvl="1"/>
            <a:r>
              <a:rPr lang="en-US" sz="1600" dirty="0"/>
              <a:t>U.S. Salmonella </a:t>
            </a:r>
            <a:r>
              <a:rPr lang="en-US" sz="1600" dirty="0" err="1"/>
              <a:t>Enteritidis</a:t>
            </a:r>
            <a:r>
              <a:rPr lang="en-US" sz="1600" dirty="0"/>
              <a:t> Monitored</a:t>
            </a:r>
          </a:p>
          <a:p>
            <a:pPr lvl="1"/>
            <a:r>
              <a:rPr lang="en-US" sz="1600" dirty="0"/>
              <a:t>U.S. Salmonella Monitored</a:t>
            </a:r>
          </a:p>
          <a:p>
            <a:pPr lvl="1"/>
            <a:r>
              <a:rPr lang="en-US" sz="1600" dirty="0"/>
              <a:t>U.S. Avian Influenza </a:t>
            </a:r>
            <a:r>
              <a:rPr lang="en-US" sz="1600" dirty="0" smtClean="0"/>
              <a:t>Clean</a:t>
            </a:r>
          </a:p>
          <a:p>
            <a:pPr lvl="1"/>
            <a:endParaRPr lang="en-US" sz="1600" dirty="0"/>
          </a:p>
          <a:p>
            <a:pPr lvl="1"/>
            <a:endParaRPr lang="en-US" sz="1600" dirty="0" smtClean="0"/>
          </a:p>
          <a:p>
            <a:pPr marL="457200" lvl="1" indent="0">
              <a:buNone/>
            </a:pPr>
            <a:endParaRPr lang="en-US" sz="1600" dirty="0" smtClean="0"/>
          </a:p>
          <a:p>
            <a:pPr lvl="1"/>
            <a:r>
              <a:rPr lang="en-US" sz="1600" dirty="0" smtClean="0"/>
              <a:t>U.S</a:t>
            </a:r>
            <a:r>
              <a:rPr lang="en-US" sz="1600" dirty="0"/>
              <a:t>. Avian Influenza Clean </a:t>
            </a:r>
            <a:r>
              <a:rPr lang="en-US" sz="1600" dirty="0" smtClean="0"/>
              <a:t>Compartment</a:t>
            </a:r>
          </a:p>
          <a:p>
            <a:pPr lvl="1"/>
            <a:r>
              <a:rPr lang="en-US" sz="1600" dirty="0" smtClean="0"/>
              <a:t>U.S</a:t>
            </a:r>
            <a:r>
              <a:rPr lang="en-US" sz="1600" dirty="0"/>
              <a:t>. H5/H7 Avian Influenza Clean</a:t>
            </a:r>
          </a:p>
          <a:p>
            <a:pPr lvl="1"/>
            <a:r>
              <a:rPr lang="en-US" sz="1600" dirty="0"/>
              <a:t>U.S. H5/H7 Avian Influenza Clean Compartment</a:t>
            </a:r>
          </a:p>
          <a:p>
            <a:pPr lvl="1"/>
            <a:r>
              <a:rPr lang="en-US" sz="1600" dirty="0"/>
              <a:t>U.S. Sanitation Monitored</a:t>
            </a:r>
          </a:p>
          <a:p>
            <a:pPr lvl="1"/>
            <a:r>
              <a:rPr lang="en-US" sz="1600" dirty="0"/>
              <a:t>U.S. Mycoplasma </a:t>
            </a:r>
            <a:r>
              <a:rPr lang="en-US" sz="1600" dirty="0" err="1"/>
              <a:t>Gallisepticum</a:t>
            </a:r>
            <a:r>
              <a:rPr lang="en-US" sz="1600" dirty="0"/>
              <a:t> Monitored</a:t>
            </a:r>
          </a:p>
          <a:p>
            <a:pPr lvl="1"/>
            <a:r>
              <a:rPr lang="en-US" sz="1600" dirty="0"/>
              <a:t>U.S. Mycoplasma </a:t>
            </a:r>
            <a:r>
              <a:rPr lang="en-US" sz="1600" dirty="0" err="1"/>
              <a:t>Synoviae</a:t>
            </a:r>
            <a:r>
              <a:rPr lang="en-US" sz="1600" dirty="0"/>
              <a:t> Monitored</a:t>
            </a:r>
          </a:p>
          <a:p>
            <a:pPr lvl="1"/>
            <a:r>
              <a:rPr lang="en-US" sz="1600" dirty="0"/>
              <a:t>U.S. H5/H7 Avian Influenza Monitored</a:t>
            </a:r>
          </a:p>
          <a:p>
            <a:endParaRPr lang="en-US" sz="1600" dirty="0"/>
          </a:p>
          <a:p>
            <a:endParaRPr lang="en-US" sz="2800" dirty="0"/>
          </a:p>
        </p:txBody>
      </p:sp>
      <p:sp>
        <p:nvSpPr>
          <p:cNvPr id="5" name="Content Placeholder 2"/>
          <p:cNvSpPr txBox="1">
            <a:spLocks/>
          </p:cNvSpPr>
          <p:nvPr/>
        </p:nvSpPr>
        <p:spPr>
          <a:xfrm>
            <a:off x="458788" y="1654234"/>
            <a:ext cx="8229600" cy="1320799"/>
          </a:xfrm>
          <a:prstGeom prst="rect">
            <a:avLst/>
          </a:prstGeom>
        </p:spPr>
        <p:txBody>
          <a:bodyPr/>
          <a:lstStyle>
            <a:lvl1pPr marL="342900" indent="-342900" algn="l" rtl="0" eaLnBrk="0" fontAlgn="base" hangingPunct="0">
              <a:spcBef>
                <a:spcPct val="20000"/>
              </a:spcBef>
              <a:spcAft>
                <a:spcPct val="0"/>
              </a:spcAft>
              <a:buChar char="•"/>
              <a:defRPr sz="3200" b="0" i="0">
                <a:solidFill>
                  <a:srgbClr val="000000"/>
                </a:solidFill>
                <a:latin typeface="Verdana"/>
                <a:ea typeface="+mn-ea"/>
                <a:cs typeface="Verdana"/>
              </a:defRPr>
            </a:lvl1pPr>
            <a:lvl2pPr marL="742950" indent="-285750" algn="l" rtl="0" eaLnBrk="0" fontAlgn="base" hangingPunct="0">
              <a:spcBef>
                <a:spcPct val="20000"/>
              </a:spcBef>
              <a:spcAft>
                <a:spcPct val="0"/>
              </a:spcAft>
              <a:buChar char="–"/>
              <a:defRPr sz="2800" b="0" i="0">
                <a:solidFill>
                  <a:srgbClr val="000000"/>
                </a:solidFill>
                <a:latin typeface="Verdana"/>
                <a:cs typeface="Verdana"/>
              </a:defRPr>
            </a:lvl2pPr>
            <a:lvl3pPr marL="1143000" indent="-228600" algn="l" rtl="0" eaLnBrk="0" fontAlgn="base" hangingPunct="0">
              <a:spcBef>
                <a:spcPct val="20000"/>
              </a:spcBef>
              <a:spcAft>
                <a:spcPct val="0"/>
              </a:spcAft>
              <a:buChar char="•"/>
              <a:defRPr sz="2400" b="0" i="0">
                <a:solidFill>
                  <a:srgbClr val="000000"/>
                </a:solidFill>
                <a:latin typeface="Verdana"/>
                <a:cs typeface="Verdana"/>
              </a:defRPr>
            </a:lvl3pPr>
            <a:lvl4pPr marL="1600200" indent="-228600" algn="l" rtl="0" eaLnBrk="0" fontAlgn="base" hangingPunct="0">
              <a:spcBef>
                <a:spcPct val="20000"/>
              </a:spcBef>
              <a:spcAft>
                <a:spcPct val="0"/>
              </a:spcAft>
              <a:buChar char="–"/>
              <a:defRPr sz="2000" b="0" i="0">
                <a:solidFill>
                  <a:srgbClr val="000000"/>
                </a:solidFill>
                <a:latin typeface="Verdana"/>
                <a:cs typeface="Verdana"/>
              </a:defRPr>
            </a:lvl4pPr>
            <a:lvl5pPr marL="2057400" indent="-228600" algn="l" rtl="0" eaLnBrk="0" fontAlgn="base" hangingPunct="0">
              <a:spcBef>
                <a:spcPct val="20000"/>
              </a:spcBef>
              <a:spcAft>
                <a:spcPct val="0"/>
              </a:spcAft>
              <a:buChar char="»"/>
              <a:defRPr sz="2000" b="0" i="0">
                <a:solidFill>
                  <a:srgbClr val="000000"/>
                </a:solidFill>
                <a:latin typeface="Verdana"/>
                <a:cs typeface="Verdana"/>
              </a:defRPr>
            </a:lvl5pPr>
            <a:lvl6pPr marL="2514600" indent="-228600" algn="l" rtl="0" fontAlgn="base">
              <a:spcBef>
                <a:spcPct val="20000"/>
              </a:spcBef>
              <a:spcAft>
                <a:spcPct val="0"/>
              </a:spcAft>
              <a:buChar char="»"/>
              <a:defRPr sz="2000">
                <a:solidFill>
                  <a:schemeClr val="bg1"/>
                </a:solidFill>
                <a:latin typeface="+mn-lt"/>
              </a:defRPr>
            </a:lvl6pPr>
            <a:lvl7pPr marL="2971800" indent="-228600" algn="l" rtl="0" fontAlgn="base">
              <a:spcBef>
                <a:spcPct val="20000"/>
              </a:spcBef>
              <a:spcAft>
                <a:spcPct val="0"/>
              </a:spcAft>
              <a:buChar char="»"/>
              <a:defRPr sz="2000">
                <a:solidFill>
                  <a:schemeClr val="bg1"/>
                </a:solidFill>
                <a:latin typeface="+mn-lt"/>
              </a:defRPr>
            </a:lvl7pPr>
            <a:lvl8pPr marL="3429000" indent="-228600" algn="l" rtl="0" fontAlgn="base">
              <a:spcBef>
                <a:spcPct val="20000"/>
              </a:spcBef>
              <a:spcAft>
                <a:spcPct val="0"/>
              </a:spcAft>
              <a:buChar char="»"/>
              <a:defRPr sz="2000">
                <a:solidFill>
                  <a:schemeClr val="bg1"/>
                </a:solidFill>
                <a:latin typeface="+mn-lt"/>
              </a:defRPr>
            </a:lvl8pPr>
            <a:lvl9pPr marL="3886200" indent="-228600" algn="l" rtl="0" fontAlgn="base">
              <a:spcBef>
                <a:spcPct val="20000"/>
              </a:spcBef>
              <a:spcAft>
                <a:spcPct val="0"/>
              </a:spcAft>
              <a:buChar char="»"/>
              <a:defRPr sz="2000">
                <a:solidFill>
                  <a:schemeClr val="bg1"/>
                </a:solidFill>
                <a:latin typeface="+mn-lt"/>
              </a:defRPr>
            </a:lvl9pPr>
          </a:lstStyle>
          <a:p>
            <a:endParaRPr lang="en-US" kern="0" dirty="0"/>
          </a:p>
        </p:txBody>
      </p:sp>
      <p:sp>
        <p:nvSpPr>
          <p:cNvPr id="6" name="Rectangle 5"/>
          <p:cNvSpPr/>
          <p:nvPr/>
        </p:nvSpPr>
        <p:spPr>
          <a:xfrm>
            <a:off x="504305" y="1598473"/>
            <a:ext cx="7841673" cy="1200329"/>
          </a:xfrm>
          <a:prstGeom prst="rect">
            <a:avLst/>
          </a:prstGeom>
        </p:spPr>
        <p:txBody>
          <a:bodyPr wrap="square">
            <a:spAutoFit/>
          </a:bodyPr>
          <a:lstStyle/>
          <a:p>
            <a:pPr marL="285750" indent="-285750">
              <a:buFont typeface="Arial" panose="020B0604020202020204" pitchFamily="34" charset="0"/>
              <a:buChar char="•"/>
            </a:pPr>
            <a:r>
              <a:rPr lang="en-US" dirty="0">
                <a:latin typeface="Verdana" panose="020B0604030504040204" pitchFamily="34" charset="0"/>
                <a:ea typeface="Verdana" panose="020B0604030504040204" pitchFamily="34" charset="0"/>
              </a:rPr>
              <a:t>The NPIP surveillance and control program certifies that poultry companies and producers are clean or monitored for Plan diseases (Salmonella, Avian Mycoplasmas and Avian Influenza) by utilizing the following disease certifications:</a:t>
            </a:r>
          </a:p>
        </p:txBody>
      </p:sp>
    </p:spTree>
    <p:custDataLst>
      <p:tags r:id="rId1"/>
    </p:custDataLst>
    <p:extLst>
      <p:ext uri="{BB962C8B-B14F-4D97-AF65-F5344CB8AC3E}">
        <p14:creationId xmlns:p14="http://schemas.microsoft.com/office/powerpoint/2010/main" val="4247966073"/>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sz="2200" dirty="0"/>
              <a:t>The NPIP oversees and authorizes 100 laboratories located across 39 U.S. states, consisting of state, private, industry, university and biologic laboratories to perform the poultry testing for NPIP participants.</a:t>
            </a:r>
          </a:p>
          <a:p>
            <a:pPr marL="0" indent="0">
              <a:buNone/>
            </a:pPr>
            <a:endParaRPr lang="en-US" sz="2200" dirty="0"/>
          </a:p>
          <a:p>
            <a:r>
              <a:rPr lang="en-US" sz="2200" dirty="0"/>
              <a:t>The NPIP established the first federal biosecurity principles program for all commercial poultry operations in the U.S. in 2017. </a:t>
            </a:r>
          </a:p>
          <a:p>
            <a:pPr marL="0" indent="0">
              <a:buNone/>
            </a:pPr>
            <a:endParaRPr lang="en-US" dirty="0"/>
          </a:p>
        </p:txBody>
      </p:sp>
    </p:spTree>
    <p:custDataLst>
      <p:tags r:id="rId1"/>
    </p:custDataLst>
    <p:extLst>
      <p:ext uri="{BB962C8B-B14F-4D97-AF65-F5344CB8AC3E}">
        <p14:creationId xmlns:p14="http://schemas.microsoft.com/office/powerpoint/2010/main" val="1487605910"/>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National Regulations</a:t>
            </a:r>
          </a:p>
        </p:txBody>
      </p:sp>
      <p:sp>
        <p:nvSpPr>
          <p:cNvPr id="3" name="Content Placeholder 2"/>
          <p:cNvSpPr>
            <a:spLocks noGrp="1"/>
          </p:cNvSpPr>
          <p:nvPr>
            <p:ph idx="1"/>
          </p:nvPr>
        </p:nvSpPr>
        <p:spPr>
          <a:xfrm>
            <a:off x="457200" y="1749972"/>
            <a:ext cx="8229600" cy="4376191"/>
          </a:xfrm>
        </p:spPr>
        <p:txBody>
          <a:bodyPr/>
          <a:lstStyle/>
          <a:p>
            <a:r>
              <a:rPr lang="en-US" sz="2800" dirty="0"/>
              <a:t>United States Department of Agriculture (USDA)</a:t>
            </a:r>
          </a:p>
          <a:p>
            <a:pPr lvl="1"/>
            <a:r>
              <a:rPr lang="en-US" sz="2000" dirty="0"/>
              <a:t>No federal laws or acts establish guidelines for animal welfare in the poultry industry.</a:t>
            </a:r>
          </a:p>
          <a:p>
            <a:pPr lvl="1"/>
            <a:r>
              <a:rPr lang="en-US" sz="2000" dirty="0"/>
              <a:t>USDA recommends Critical Control Points for Animal Welfare. </a:t>
            </a:r>
          </a:p>
          <a:p>
            <a:pPr lvl="2"/>
            <a:r>
              <a:rPr lang="en-US" sz="1600" dirty="0"/>
              <a:t>Hatcheries - mechanical chick handling devices</a:t>
            </a:r>
          </a:p>
          <a:p>
            <a:pPr lvl="2"/>
            <a:r>
              <a:rPr lang="en-US" sz="1600" dirty="0"/>
              <a:t>Poultry Grower Farms</a:t>
            </a:r>
          </a:p>
          <a:p>
            <a:pPr lvl="3"/>
            <a:r>
              <a:rPr lang="en-US" sz="1050" dirty="0"/>
              <a:t>Ammonia level not over 25ppm</a:t>
            </a:r>
          </a:p>
          <a:p>
            <a:pPr lvl="3"/>
            <a:r>
              <a:rPr lang="en-US" sz="1050" dirty="0"/>
              <a:t>Backup available for mechanical ventilation systems</a:t>
            </a:r>
          </a:p>
          <a:p>
            <a:pPr lvl="3"/>
            <a:r>
              <a:rPr lang="en-US" sz="1050" dirty="0"/>
              <a:t>Birds should be able to move at least 1 meter away as a person walks through them.</a:t>
            </a:r>
          </a:p>
          <a:p>
            <a:pPr lvl="3"/>
            <a:r>
              <a:rPr lang="en-US" sz="1050" dirty="0"/>
              <a:t>Birds must be able to lie down in cages without having to be below or on top of another bird.</a:t>
            </a:r>
          </a:p>
          <a:p>
            <a:pPr lvl="2"/>
            <a:r>
              <a:rPr lang="en-US" sz="1600" dirty="0"/>
              <a:t>General Care</a:t>
            </a:r>
          </a:p>
          <a:p>
            <a:pPr lvl="3"/>
            <a:r>
              <a:rPr lang="en-US" sz="1050" dirty="0"/>
              <a:t>No throwing or stepping on birds</a:t>
            </a:r>
          </a:p>
          <a:p>
            <a:pPr lvl="3"/>
            <a:r>
              <a:rPr lang="en-US" sz="1050" dirty="0"/>
              <a:t>No disposal of live birds in the trash</a:t>
            </a:r>
          </a:p>
          <a:p>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575512" y="5398661"/>
            <a:ext cx="1485986" cy="1029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947564743"/>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National Plans/Guidelines</a:t>
            </a:r>
          </a:p>
        </p:txBody>
      </p:sp>
      <p:sp>
        <p:nvSpPr>
          <p:cNvPr id="3" name="Content Placeholder 2"/>
          <p:cNvSpPr>
            <a:spLocks noGrp="1"/>
          </p:cNvSpPr>
          <p:nvPr>
            <p:ph idx="1"/>
          </p:nvPr>
        </p:nvSpPr>
        <p:spPr/>
        <p:txBody>
          <a:bodyPr/>
          <a:lstStyle/>
          <a:p>
            <a:r>
              <a:rPr lang="en-US" sz="2400" dirty="0"/>
              <a:t>Egg Laying Hens</a:t>
            </a:r>
          </a:p>
          <a:p>
            <a:pPr lvl="1"/>
            <a:r>
              <a:rPr lang="en-US" sz="2000" dirty="0"/>
              <a:t>In 2006, the first UEP Certified cage-free guidelines were established, following the conventional housing guidelines initiated in 2002.</a:t>
            </a:r>
          </a:p>
          <a:p>
            <a:pPr lvl="2"/>
            <a:r>
              <a:rPr lang="en-US" sz="1600" dirty="0"/>
              <a:t>Developed by an independent third party scientific advisory committee</a:t>
            </a:r>
          </a:p>
          <a:p>
            <a:pPr lvl="2"/>
            <a:r>
              <a:rPr lang="en-US" sz="1600" dirty="0"/>
              <a:t>Animal Husbandry Guidelines for Egg Laying Flocks provides science-based guidelines for all aspects of egg production, including the following:</a:t>
            </a:r>
          </a:p>
          <a:p>
            <a:pPr lvl="3"/>
            <a:r>
              <a:rPr lang="en-US" sz="1200" dirty="0"/>
              <a:t>Cage configuration</a:t>
            </a:r>
          </a:p>
          <a:p>
            <a:pPr lvl="3"/>
            <a:r>
              <a:rPr lang="en-US" sz="1200" dirty="0"/>
              <a:t>Handling </a:t>
            </a:r>
          </a:p>
          <a:p>
            <a:pPr lvl="3"/>
            <a:r>
              <a:rPr lang="en-US" sz="1200" dirty="0"/>
              <a:t>Beak trimming</a:t>
            </a:r>
          </a:p>
          <a:p>
            <a:pPr lvl="3"/>
            <a:r>
              <a:rPr lang="en-US" sz="1200" dirty="0"/>
              <a:t>Transportation and slaughter </a:t>
            </a:r>
          </a:p>
          <a:p>
            <a:pPr lvl="3"/>
            <a:r>
              <a:rPr lang="en-US" sz="1200" dirty="0"/>
              <a:t>Cage space per bird</a:t>
            </a:r>
          </a:p>
          <a:p>
            <a:pPr lvl="3"/>
            <a:r>
              <a:rPr lang="en-US" sz="1200" dirty="0"/>
              <a:t>Molting </a:t>
            </a:r>
          </a:p>
          <a:p>
            <a:pPr lvl="3"/>
            <a:r>
              <a:rPr lang="en-US" sz="1200" dirty="0"/>
              <a:t>Cage-free guidelines</a:t>
            </a:r>
          </a:p>
          <a:p>
            <a:endParaRPr lang="en-US" dirty="0"/>
          </a:p>
        </p:txBody>
      </p:sp>
      <p:pic>
        <p:nvPicPr>
          <p:cNvPr id="4" name="Picture 4" descr="UEP Cert.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938345" y="4545724"/>
            <a:ext cx="2102069" cy="17243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909003648"/>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National Plans/Guidelines</a:t>
            </a:r>
          </a:p>
        </p:txBody>
      </p:sp>
      <p:sp>
        <p:nvSpPr>
          <p:cNvPr id="3" name="Content Placeholder 2"/>
          <p:cNvSpPr>
            <a:spLocks noGrp="1"/>
          </p:cNvSpPr>
          <p:nvPr>
            <p:ph idx="1"/>
          </p:nvPr>
        </p:nvSpPr>
        <p:spPr/>
        <p:txBody>
          <a:bodyPr/>
          <a:lstStyle/>
          <a:p>
            <a:r>
              <a:rPr lang="en-US" sz="2400" dirty="0"/>
              <a:t>Broiler Chickens</a:t>
            </a:r>
          </a:p>
          <a:p>
            <a:pPr lvl="1"/>
            <a:r>
              <a:rPr lang="en-US" sz="1800" dirty="0"/>
              <a:t>The National Chicken Council (NCC) developed the </a:t>
            </a:r>
            <a:br>
              <a:rPr lang="en-US" sz="1800" dirty="0"/>
            </a:br>
            <a:r>
              <a:rPr lang="en-US" sz="1800" i="1" dirty="0"/>
              <a:t>NCC Animal Welfare Guidelines and Audit Checklist</a:t>
            </a:r>
            <a:r>
              <a:rPr lang="en-US" sz="1800" dirty="0"/>
              <a:t>.</a:t>
            </a:r>
          </a:p>
          <a:p>
            <a:pPr lvl="2"/>
            <a:r>
              <a:rPr lang="en-US" sz="1400" dirty="0"/>
              <a:t>Assists companies in ensuring and verifying a high level of welfare exists</a:t>
            </a:r>
          </a:p>
          <a:p>
            <a:pPr lvl="3"/>
            <a:r>
              <a:rPr lang="en-US" sz="900" dirty="0"/>
              <a:t>Has been widely adopted within the industry</a:t>
            </a:r>
          </a:p>
          <a:p>
            <a:pPr lvl="2"/>
            <a:r>
              <a:rPr lang="en-US" sz="1400" dirty="0"/>
              <a:t>The physical well-being of animals is very important to the broiler chicken industry.</a:t>
            </a:r>
          </a:p>
          <a:p>
            <a:pPr lvl="3"/>
            <a:r>
              <a:rPr lang="en-US" sz="900" dirty="0"/>
              <a:t>Only healthy animals can be utilized for human food.</a:t>
            </a:r>
          </a:p>
          <a:p>
            <a:pPr lvl="2"/>
            <a:r>
              <a:rPr lang="en-US" sz="1400" dirty="0"/>
              <a:t>Science-based guidelines cover every phase of the chicken's life and offers recommendations for proper treatment. Among other things, it includes chapters on:</a:t>
            </a:r>
          </a:p>
          <a:p>
            <a:pPr lvl="3"/>
            <a:r>
              <a:rPr lang="en-US" sz="900" dirty="0"/>
              <a:t>Education, training and planning</a:t>
            </a:r>
          </a:p>
          <a:p>
            <a:pPr lvl="3"/>
            <a:r>
              <a:rPr lang="en-US" sz="900" dirty="0"/>
              <a:t>Best practices on the farm </a:t>
            </a:r>
          </a:p>
          <a:p>
            <a:pPr lvl="3"/>
            <a:r>
              <a:rPr lang="en-US" sz="900" dirty="0"/>
              <a:t>Appropriate comfort and shelter </a:t>
            </a:r>
          </a:p>
          <a:p>
            <a:pPr lvl="3"/>
            <a:r>
              <a:rPr lang="en-US" sz="900" dirty="0"/>
              <a:t>Proper nutrition and feeding</a:t>
            </a:r>
          </a:p>
          <a:p>
            <a:pPr lvl="3"/>
            <a:r>
              <a:rPr lang="en-US" sz="900" dirty="0"/>
              <a:t>Catching and transportation </a:t>
            </a:r>
          </a:p>
          <a:p>
            <a:pPr lvl="3"/>
            <a:r>
              <a:rPr lang="en-US" sz="900" dirty="0"/>
              <a:t>Health care</a:t>
            </a:r>
          </a:p>
          <a:p>
            <a:pPr lvl="3"/>
            <a:r>
              <a:rPr lang="en-US" sz="900" dirty="0"/>
              <a:t>Processing</a:t>
            </a:r>
          </a:p>
          <a:p>
            <a:endParaRPr lang="en-US" dirty="0"/>
          </a:p>
        </p:txBody>
      </p:sp>
      <p:pic>
        <p:nvPicPr>
          <p:cNvPr id="4" name="Picture 5" descr="ncc.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163206" y="4740166"/>
            <a:ext cx="2819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854609949"/>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National Plans/Guidelines</a:t>
            </a:r>
          </a:p>
        </p:txBody>
      </p:sp>
      <p:sp>
        <p:nvSpPr>
          <p:cNvPr id="3" name="Content Placeholder 2"/>
          <p:cNvSpPr>
            <a:spLocks noGrp="1"/>
          </p:cNvSpPr>
          <p:nvPr>
            <p:ph idx="1"/>
          </p:nvPr>
        </p:nvSpPr>
        <p:spPr/>
        <p:txBody>
          <a:bodyPr/>
          <a:lstStyle/>
          <a:p>
            <a:r>
              <a:rPr lang="en-US" sz="2400" dirty="0"/>
              <a:t>Turkeys</a:t>
            </a:r>
          </a:p>
          <a:p>
            <a:pPr lvl="1"/>
            <a:r>
              <a:rPr lang="en-US" sz="2000" dirty="0"/>
              <a:t>The National Turkey Federation (NTF) developed Humane Production Guidelines, which have been used by the industry since the late 1980s. </a:t>
            </a:r>
          </a:p>
          <a:p>
            <a:pPr lvl="2"/>
            <a:r>
              <a:rPr lang="en-US" sz="1600" dirty="0"/>
              <a:t>The most recent guidelines identify control points in turkey production and processing and provide recommendations to ensure animal welfare standards in the following areas:</a:t>
            </a:r>
            <a:br>
              <a:rPr lang="en-US" sz="1600" dirty="0"/>
            </a:br>
            <a:r>
              <a:rPr lang="en-US" sz="1600" dirty="0"/>
              <a:t>	- Farm safety and security</a:t>
            </a:r>
            <a:br>
              <a:rPr lang="en-US" sz="1600" dirty="0"/>
            </a:br>
            <a:r>
              <a:rPr lang="en-US" sz="1600" dirty="0"/>
              <a:t>	- Hatching </a:t>
            </a:r>
            <a:br>
              <a:rPr lang="en-US" sz="1600" dirty="0"/>
            </a:br>
            <a:r>
              <a:rPr lang="en-US" sz="1600" dirty="0"/>
              <a:t>	- Facilities and equipment</a:t>
            </a:r>
            <a:br>
              <a:rPr lang="en-US" sz="1600" dirty="0"/>
            </a:br>
            <a:r>
              <a:rPr lang="en-US" sz="1600" dirty="0"/>
              <a:t>	- Feed and water supply </a:t>
            </a:r>
            <a:br>
              <a:rPr lang="en-US" sz="1600" dirty="0"/>
            </a:br>
            <a:r>
              <a:rPr lang="en-US" sz="1600" dirty="0"/>
              <a:t>	- Maintenance</a:t>
            </a:r>
            <a:br>
              <a:rPr lang="en-US" sz="1600" dirty="0"/>
            </a:br>
            <a:r>
              <a:rPr lang="en-US" sz="1600" dirty="0"/>
              <a:t>	- Bird comfort</a:t>
            </a:r>
            <a:br>
              <a:rPr lang="en-US" sz="1600" dirty="0"/>
            </a:br>
            <a:r>
              <a:rPr lang="en-US" sz="1600" dirty="0"/>
              <a:t>	- Training</a:t>
            </a:r>
          </a:p>
          <a:p>
            <a:endParaRPr lang="en-US" dirty="0"/>
          </a:p>
        </p:txBody>
      </p:sp>
      <p:pic>
        <p:nvPicPr>
          <p:cNvPr id="4" name="Picture 7" descr="farmtky1.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667702" y="4267201"/>
            <a:ext cx="2535621" cy="1901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887262118"/>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 Poultry &amp; Egg Association</a:t>
            </a:r>
          </a:p>
        </p:txBody>
      </p:sp>
      <p:sp>
        <p:nvSpPr>
          <p:cNvPr id="3" name="Content Placeholder 2"/>
          <p:cNvSpPr>
            <a:spLocks noGrp="1"/>
          </p:cNvSpPr>
          <p:nvPr>
            <p:ph idx="1"/>
          </p:nvPr>
        </p:nvSpPr>
        <p:spPr/>
        <p:txBody>
          <a:bodyPr/>
          <a:lstStyle/>
          <a:p>
            <a:r>
              <a:rPr lang="en-US" sz="2800" dirty="0"/>
              <a:t>The world's largest and most active poultry organization.</a:t>
            </a:r>
          </a:p>
          <a:p>
            <a:pPr lvl="1"/>
            <a:r>
              <a:rPr lang="en-US" sz="2000" dirty="0"/>
              <a:t>Formed in 1947, the association has affiliations in 27 states and member companies worldwide.</a:t>
            </a:r>
          </a:p>
          <a:p>
            <a:pPr lvl="1"/>
            <a:r>
              <a:rPr lang="en-US" sz="2000" dirty="0"/>
              <a:t>Represent the entire industry as an “All Feather” association</a:t>
            </a:r>
          </a:p>
          <a:p>
            <a:pPr lvl="2"/>
            <a:r>
              <a:rPr lang="en-US" sz="1600" dirty="0"/>
              <a:t>Membership includes producers and processors of broilers, turkeys, ducks, eggs and breeding stock, as well as allied companies.</a:t>
            </a:r>
          </a:p>
          <a:p>
            <a:pPr lvl="2"/>
            <a:r>
              <a:rPr lang="en-US" sz="1600" dirty="0"/>
              <a:t>Provide assistance and guidance with all aspects of raising and processing poultry and eggs</a:t>
            </a:r>
          </a:p>
          <a:p>
            <a:pPr lvl="2"/>
            <a:r>
              <a:rPr lang="en-US" sz="1600" dirty="0"/>
              <a:t>Industry resource for research related to all segments of broiler, turkey and commercial egg operation</a:t>
            </a:r>
          </a:p>
          <a:p>
            <a:endParaRPr lang="en-US" dirty="0"/>
          </a:p>
        </p:txBody>
      </p:sp>
    </p:spTree>
    <p:custDataLst>
      <p:tags r:id="rId1"/>
    </p:custDataLst>
    <p:extLst>
      <p:ext uri="{BB962C8B-B14F-4D97-AF65-F5344CB8AC3E}">
        <p14:creationId xmlns:p14="http://schemas.microsoft.com/office/powerpoint/2010/main" val="3120722770"/>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What is animal welfare?</a:t>
            </a:r>
          </a:p>
        </p:txBody>
      </p:sp>
      <p:sp>
        <p:nvSpPr>
          <p:cNvPr id="4" name="Content Placeholder 3"/>
          <p:cNvSpPr>
            <a:spLocks noGrp="1"/>
          </p:cNvSpPr>
          <p:nvPr>
            <p:ph idx="1"/>
          </p:nvPr>
        </p:nvSpPr>
        <p:spPr>
          <a:xfrm>
            <a:off x="436179" y="1620837"/>
            <a:ext cx="8229600" cy="4094163"/>
          </a:xfrm>
        </p:spPr>
        <p:txBody>
          <a:bodyPr/>
          <a:lstStyle/>
          <a:p>
            <a:r>
              <a:rPr lang="en-US" sz="1800" dirty="0"/>
              <a:t>Defined as providing animals with environments and management to meet their intrinsic physiological and behavioral needs.</a:t>
            </a:r>
          </a:p>
          <a:p>
            <a:endParaRPr lang="en-US" sz="1800" dirty="0"/>
          </a:p>
          <a:p>
            <a:r>
              <a:rPr lang="en-US" sz="1800" dirty="0"/>
              <a:t>The avoidance of abuse and exploitation of animals by humans by maintaining appropriate standards of accommodation, feeding and general care, the prevention and treatment of disease, and the assurance of freedom from harassment and unnecessary discomfort and pain. (</a:t>
            </a:r>
            <a:r>
              <a:rPr lang="en-US" sz="1800" i="1" dirty="0"/>
              <a:t>Saunders Comprehensive Veterinary Dictionary</a:t>
            </a:r>
            <a:r>
              <a:rPr lang="en-US" sz="1800" dirty="0"/>
              <a:t>, 2007)</a:t>
            </a:r>
          </a:p>
          <a:p>
            <a:pPr marL="0" indent="0">
              <a:buNone/>
            </a:pPr>
            <a:endParaRPr lang="en-US" sz="2000" dirty="0"/>
          </a:p>
        </p:txBody>
      </p:sp>
      <p:pic>
        <p:nvPicPr>
          <p:cNvPr id="5" name="Picture 7" descr="happypig1.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44517" y="4490545"/>
            <a:ext cx="1817688"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descr="7652.jpg"/>
          <p:cNvPicPr>
            <a:picLocks noChangeAspect="1"/>
          </p:cNvPicPr>
          <p:nvPr/>
        </p:nvPicPr>
        <p:blipFill rotWithShape="1">
          <a:blip r:embed="rId4">
            <a:extLst>
              <a:ext uri="{28A0092B-C50C-407E-A947-70E740481C1C}">
                <a14:useLocalDpi xmlns:a14="http://schemas.microsoft.com/office/drawing/2010/main" val="0"/>
              </a:ext>
            </a:extLst>
          </a:blip>
          <a:srcRect b="27330"/>
          <a:stretch/>
        </p:blipFill>
        <p:spPr bwMode="auto">
          <a:xfrm>
            <a:off x="2737945" y="4634525"/>
            <a:ext cx="1447800" cy="1613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5" descr="animals3.jp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369948" y="4443249"/>
            <a:ext cx="2055813"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6" descr="chickens.jp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683017" y="4840014"/>
            <a:ext cx="2074863" cy="1370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125218252"/>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animal welfare?</a:t>
            </a:r>
          </a:p>
        </p:txBody>
      </p:sp>
      <p:sp>
        <p:nvSpPr>
          <p:cNvPr id="3" name="Content Placeholder 2"/>
          <p:cNvSpPr>
            <a:spLocks noGrp="1"/>
          </p:cNvSpPr>
          <p:nvPr>
            <p:ph idx="1"/>
          </p:nvPr>
        </p:nvSpPr>
        <p:spPr>
          <a:xfrm>
            <a:off x="441435" y="1769242"/>
            <a:ext cx="8229600" cy="4094163"/>
          </a:xfrm>
        </p:spPr>
        <p:txBody>
          <a:bodyPr/>
          <a:lstStyle/>
          <a:p>
            <a:r>
              <a:rPr lang="en-US" sz="1800" dirty="0"/>
              <a:t>Decisions regarding animal care, use and welfare shall be made by balancing scientific knowledge and professional judgment with consideration of ethical and societal values.</a:t>
            </a:r>
          </a:p>
          <a:p>
            <a:r>
              <a:rPr lang="en-US" sz="1800" dirty="0"/>
              <a:t>Animals must be provided water, food, proper handling, health care and an environment appropriate to their care and use, with thoughtful consideration for their species-typical biology and behavior.</a:t>
            </a:r>
          </a:p>
          <a:p>
            <a:r>
              <a:rPr lang="en-US" sz="1800" dirty="0"/>
              <a:t>Animals should be cared for in ways that minimize fear, pain, stress and suffering.</a:t>
            </a:r>
          </a:p>
          <a:p>
            <a:r>
              <a:rPr lang="en-US" sz="1800" dirty="0"/>
              <a:t>Procedures related to animal housing, management, care and use should be continuously evaluated, and when indicated, refined or replaced</a:t>
            </a:r>
            <a:r>
              <a:rPr lang="en-US" sz="1800" dirty="0" smtClean="0"/>
              <a:t>.</a:t>
            </a:r>
            <a:endParaRPr lang="en-US" sz="1800" dirty="0"/>
          </a:p>
        </p:txBody>
      </p:sp>
      <p:pic>
        <p:nvPicPr>
          <p:cNvPr id="4" name="Pictur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925207" y="5178973"/>
            <a:ext cx="2451100" cy="96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881099590"/>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Animal Welfare</a:t>
            </a:r>
            <a:endParaRPr lang="en-US" dirty="0"/>
          </a:p>
        </p:txBody>
      </p:sp>
      <p:sp>
        <p:nvSpPr>
          <p:cNvPr id="3" name="Content Placeholder 2"/>
          <p:cNvSpPr>
            <a:spLocks noGrp="1"/>
          </p:cNvSpPr>
          <p:nvPr>
            <p:ph idx="1"/>
          </p:nvPr>
        </p:nvSpPr>
        <p:spPr/>
        <p:txBody>
          <a:bodyPr/>
          <a:lstStyle/>
          <a:p>
            <a:r>
              <a:rPr lang="en-US" sz="2400" dirty="0"/>
              <a:t>Conservation and management of animal populations should be humane, socially responsible and scientifically prudent.</a:t>
            </a:r>
          </a:p>
          <a:p>
            <a:r>
              <a:rPr lang="en-US" sz="2400" dirty="0"/>
              <a:t>Animals shall be treated with respect and dignity throughout their lives and, when necessary, provided a humane death.</a:t>
            </a:r>
          </a:p>
          <a:p>
            <a:r>
              <a:rPr lang="en-US" sz="2400" dirty="0"/>
              <a:t>American Veterinary Medical Association (AVMA) Animal Welfare Principles (Approved by AVMA Executive Board November 2006) </a:t>
            </a:r>
          </a:p>
          <a:p>
            <a:endParaRPr lang="en-US" dirty="0"/>
          </a:p>
        </p:txBody>
      </p:sp>
    </p:spTree>
    <p:custDataLst>
      <p:tags r:id="rId1"/>
    </p:custDataLst>
    <p:extLst>
      <p:ext uri="{BB962C8B-B14F-4D97-AF65-F5344CB8AC3E}">
        <p14:creationId xmlns:p14="http://schemas.microsoft.com/office/powerpoint/2010/main" val="3059733965"/>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Who is responsible for </a:t>
            </a:r>
            <a:br>
              <a:rPr lang="en-US" dirty="0"/>
            </a:br>
            <a:r>
              <a:rPr lang="en-US" dirty="0"/>
              <a:t>health and welfare?</a:t>
            </a:r>
          </a:p>
        </p:txBody>
      </p:sp>
      <p:sp>
        <p:nvSpPr>
          <p:cNvPr id="3" name="Content Placeholder 2"/>
          <p:cNvSpPr>
            <a:spLocks noGrp="1"/>
          </p:cNvSpPr>
          <p:nvPr>
            <p:ph idx="1"/>
          </p:nvPr>
        </p:nvSpPr>
        <p:spPr>
          <a:xfrm>
            <a:off x="457200" y="2186152"/>
            <a:ext cx="8229600" cy="3940011"/>
          </a:xfrm>
        </p:spPr>
        <p:txBody>
          <a:bodyPr/>
          <a:lstStyle/>
          <a:p>
            <a:r>
              <a:rPr lang="en-US" sz="2400" dirty="0"/>
              <a:t>3 main parties involved:</a:t>
            </a:r>
          </a:p>
          <a:p>
            <a:pPr lvl="1"/>
            <a:r>
              <a:rPr lang="en-US" sz="1800" dirty="0"/>
              <a:t>Owner (individual or multiple parties)</a:t>
            </a:r>
          </a:p>
          <a:p>
            <a:pPr lvl="2"/>
            <a:r>
              <a:rPr lang="en-US" sz="1100" dirty="0"/>
              <a:t>Includes manager/operator of facility</a:t>
            </a:r>
          </a:p>
          <a:p>
            <a:r>
              <a:rPr lang="en-US" sz="2400" dirty="0"/>
              <a:t>Veterinarian</a:t>
            </a:r>
          </a:p>
          <a:p>
            <a:pPr lvl="1"/>
            <a:r>
              <a:rPr lang="en-US" sz="1800" dirty="0"/>
              <a:t>Additional health care and disease prevention</a:t>
            </a:r>
          </a:p>
          <a:p>
            <a:r>
              <a:rPr lang="en-US" sz="2400" dirty="0"/>
              <a:t>Government/Professional Association or Organization</a:t>
            </a:r>
          </a:p>
          <a:p>
            <a:pPr lvl="1"/>
            <a:r>
              <a:rPr lang="en-US" sz="1800" dirty="0"/>
              <a:t>State/National</a:t>
            </a:r>
          </a:p>
          <a:p>
            <a:pPr lvl="2"/>
            <a:r>
              <a:rPr lang="en-US" sz="1100" dirty="0"/>
              <a:t>State poultry associations, Farm Bureau Federation, National Poultry Improvement Plan, U.S. Poultry &amp; Egg Association, National Chicken Council, National Turkey Federation, United Egg Producers</a:t>
            </a:r>
          </a:p>
          <a:p>
            <a:pPr lvl="1"/>
            <a:r>
              <a:rPr lang="en-US" sz="1800" dirty="0"/>
              <a:t>Federal</a:t>
            </a:r>
          </a:p>
          <a:p>
            <a:pPr lvl="2"/>
            <a:r>
              <a:rPr lang="en-US" sz="1100" dirty="0"/>
              <a:t>U. S. Department of Agriculture</a:t>
            </a:r>
          </a:p>
          <a:p>
            <a:endParaRPr lang="en-US" dirty="0"/>
          </a:p>
        </p:txBody>
      </p:sp>
      <p:pic>
        <p:nvPicPr>
          <p:cNvPr id="4" name="Picture 6" descr="usda-logo.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265455" y="3883573"/>
            <a:ext cx="1596189" cy="1153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veterinarian%20logo.jp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58456" y="2387163"/>
            <a:ext cx="1287463"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313200077"/>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Who is responsible for </a:t>
            </a:r>
            <a:br>
              <a:rPr lang="en-US" dirty="0"/>
            </a:br>
            <a:r>
              <a:rPr lang="en-US" dirty="0"/>
              <a:t>health and welfare?</a:t>
            </a:r>
          </a:p>
        </p:txBody>
      </p:sp>
      <p:sp>
        <p:nvSpPr>
          <p:cNvPr id="3" name="Content Placeholder 2"/>
          <p:cNvSpPr>
            <a:spLocks noGrp="1"/>
          </p:cNvSpPr>
          <p:nvPr>
            <p:ph idx="1"/>
          </p:nvPr>
        </p:nvSpPr>
        <p:spPr>
          <a:xfrm>
            <a:off x="383628" y="2252717"/>
            <a:ext cx="8229600" cy="4094163"/>
          </a:xfrm>
        </p:spPr>
        <p:txBody>
          <a:bodyPr/>
          <a:lstStyle/>
          <a:p>
            <a:r>
              <a:rPr lang="en-US" sz="2800" dirty="0"/>
              <a:t>Qualified animal agriculture professionals are those educated and trained to be the best caretakers of the animals.</a:t>
            </a:r>
          </a:p>
          <a:p>
            <a:pPr lvl="1"/>
            <a:r>
              <a:rPr lang="en-US" sz="2400" dirty="0"/>
              <a:t>Veterinarians</a:t>
            </a:r>
          </a:p>
          <a:p>
            <a:pPr lvl="1"/>
            <a:r>
              <a:rPr lang="en-US" sz="2400" dirty="0"/>
              <a:t>Farmers and ranchers</a:t>
            </a:r>
          </a:p>
          <a:p>
            <a:pPr lvl="1"/>
            <a:r>
              <a:rPr lang="en-US" sz="2400" dirty="0"/>
              <a:t>Animal scientists</a:t>
            </a:r>
          </a:p>
          <a:p>
            <a:pPr lvl="1"/>
            <a:r>
              <a:rPr lang="en-US" sz="2400" dirty="0"/>
              <a:t>United States Department of Agriculture </a:t>
            </a:r>
          </a:p>
          <a:p>
            <a:pPr lvl="2"/>
            <a:r>
              <a:rPr lang="en-US" sz="2000" dirty="0"/>
              <a:t>All work together to provide for the well-being of the animals.</a:t>
            </a:r>
          </a:p>
          <a:p>
            <a:endParaRPr lang="en-US" dirty="0"/>
          </a:p>
        </p:txBody>
      </p:sp>
    </p:spTree>
    <p:custDataLst>
      <p:tags r:id="rId1"/>
    </p:custDataLst>
    <p:extLst>
      <p:ext uri="{BB962C8B-B14F-4D97-AF65-F5344CB8AC3E}">
        <p14:creationId xmlns:p14="http://schemas.microsoft.com/office/powerpoint/2010/main" val="1541836125"/>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0317" y="1019120"/>
            <a:ext cx="8231181" cy="944628"/>
          </a:xfrm>
        </p:spPr>
        <p:txBody>
          <a:bodyPr/>
          <a:lstStyle/>
          <a:p>
            <a:r>
              <a:rPr lang="en-US" dirty="0"/>
              <a:t>Current Issues in the Poultry Industry</a:t>
            </a:r>
          </a:p>
        </p:txBody>
      </p:sp>
      <p:sp>
        <p:nvSpPr>
          <p:cNvPr id="5" name="Content Placeholder 4"/>
          <p:cNvSpPr>
            <a:spLocks noGrp="1"/>
          </p:cNvSpPr>
          <p:nvPr>
            <p:ph idx="1"/>
          </p:nvPr>
        </p:nvSpPr>
        <p:spPr/>
        <p:txBody>
          <a:bodyPr/>
          <a:lstStyle/>
          <a:p>
            <a:r>
              <a:rPr lang="en-US" sz="2000" dirty="0"/>
              <a:t>Trends and technique issues</a:t>
            </a:r>
          </a:p>
          <a:p>
            <a:pPr lvl="1"/>
            <a:r>
              <a:rPr lang="en-US" sz="1800" dirty="0"/>
              <a:t>Induced molting</a:t>
            </a:r>
          </a:p>
          <a:p>
            <a:pPr lvl="2"/>
            <a:r>
              <a:rPr lang="en-US" sz="1600" dirty="0"/>
              <a:t>Physically causing birds to start molting</a:t>
            </a:r>
          </a:p>
          <a:p>
            <a:pPr lvl="1"/>
            <a:r>
              <a:rPr lang="en-US" sz="1800" dirty="0"/>
              <a:t>Bird density and spacing</a:t>
            </a:r>
          </a:p>
          <a:p>
            <a:pPr lvl="1"/>
            <a:r>
              <a:rPr lang="en-US" sz="1800" dirty="0"/>
              <a:t>Availability of food and water</a:t>
            </a:r>
          </a:p>
          <a:p>
            <a:pPr lvl="1"/>
            <a:r>
              <a:rPr lang="en-US" sz="1800" dirty="0"/>
              <a:t>Ventilation of housing</a:t>
            </a:r>
          </a:p>
          <a:p>
            <a:pPr lvl="1"/>
            <a:r>
              <a:rPr lang="en-US" sz="1800" dirty="0"/>
              <a:t>Types of housing</a:t>
            </a:r>
          </a:p>
          <a:p>
            <a:pPr lvl="1"/>
            <a:r>
              <a:rPr lang="en-US" sz="1800" dirty="0"/>
              <a:t>Health care</a:t>
            </a:r>
          </a:p>
          <a:p>
            <a:pPr lvl="2"/>
            <a:r>
              <a:rPr lang="en-US" sz="1600" dirty="0"/>
              <a:t>Antibiotics</a:t>
            </a:r>
          </a:p>
          <a:p>
            <a:pPr lvl="2"/>
            <a:r>
              <a:rPr lang="en-US" sz="1600" dirty="0"/>
              <a:t>Vaccinations</a:t>
            </a:r>
          </a:p>
          <a:p>
            <a:pPr lvl="2"/>
            <a:r>
              <a:rPr lang="en-US" sz="1600" dirty="0"/>
              <a:t>Biosecurity</a:t>
            </a:r>
          </a:p>
          <a:p>
            <a:pPr lvl="1"/>
            <a:r>
              <a:rPr lang="en-US" sz="1800" dirty="0"/>
              <a:t>Beak and toe conditioning</a:t>
            </a:r>
          </a:p>
          <a:p>
            <a:pPr lvl="1"/>
            <a:r>
              <a:rPr lang="en-US" sz="1800" dirty="0"/>
              <a:t>Handling and treatment during transportation and harvesting</a:t>
            </a:r>
          </a:p>
          <a:p>
            <a:endParaRPr lang="en-US" dirty="0"/>
          </a:p>
        </p:txBody>
      </p:sp>
      <p:pic>
        <p:nvPicPr>
          <p:cNvPr id="6" name="Picture 3" descr="thumbnail_chicken.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74827" y="2751083"/>
            <a:ext cx="2282825"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954232566"/>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National Regulations</a:t>
            </a:r>
            <a:endParaRPr lang="en-US" dirty="0"/>
          </a:p>
        </p:txBody>
      </p:sp>
      <p:sp>
        <p:nvSpPr>
          <p:cNvPr id="5" name="Subtitle 4"/>
          <p:cNvSpPr>
            <a:spLocks noGrp="1"/>
          </p:cNvSpPr>
          <p:nvPr>
            <p:ph type="subTitle" idx="1"/>
          </p:nvPr>
        </p:nvSpPr>
        <p:spPr/>
        <p:txBody>
          <a:bodyPr/>
          <a:lstStyle/>
          <a:p>
            <a:endParaRPr lang="en-US"/>
          </a:p>
        </p:txBody>
      </p:sp>
      <p:sp>
        <p:nvSpPr>
          <p:cNvPr id="6" name="Content Placeholder 5"/>
          <p:cNvSpPr>
            <a:spLocks noGrp="1"/>
          </p:cNvSpPr>
          <p:nvPr>
            <p:ph idx="13"/>
          </p:nvPr>
        </p:nvSpPr>
        <p:spPr/>
        <p:txBody>
          <a:bodyPr/>
          <a:lstStyle/>
          <a:p>
            <a:endParaRPr lang="en-US"/>
          </a:p>
        </p:txBody>
      </p:sp>
    </p:spTree>
    <p:custDataLst>
      <p:tags r:id="rId1"/>
    </p:custDataLst>
    <p:extLst>
      <p:ext uri="{BB962C8B-B14F-4D97-AF65-F5344CB8AC3E}">
        <p14:creationId xmlns:p14="http://schemas.microsoft.com/office/powerpoint/2010/main" val="3899213740"/>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692166" y="1038088"/>
            <a:ext cx="6373318" cy="944628"/>
          </a:xfrm>
        </p:spPr>
        <p:txBody>
          <a:bodyPr/>
          <a:lstStyle/>
          <a:p>
            <a:r>
              <a:rPr lang="en-US" sz="2800" dirty="0" smtClean="0"/>
              <a:t>National Poultry Improvement Plan</a:t>
            </a:r>
            <a:endParaRPr lang="en-US" sz="2800" dirty="0"/>
          </a:p>
        </p:txBody>
      </p:sp>
      <p:sp>
        <p:nvSpPr>
          <p:cNvPr id="7" name="Content Placeholder 6"/>
          <p:cNvSpPr>
            <a:spLocks noGrp="1"/>
          </p:cNvSpPr>
          <p:nvPr>
            <p:ph idx="1"/>
          </p:nvPr>
        </p:nvSpPr>
        <p:spPr>
          <a:xfrm>
            <a:off x="457200" y="1725749"/>
            <a:ext cx="8229600" cy="4608790"/>
          </a:xfrm>
        </p:spPr>
        <p:txBody>
          <a:bodyPr/>
          <a:lstStyle/>
          <a:p>
            <a:pPr marL="457200" lvl="1" indent="0">
              <a:buNone/>
            </a:pPr>
            <a:endParaRPr lang="en-US" sz="1600" dirty="0"/>
          </a:p>
          <a:p>
            <a:r>
              <a:rPr lang="en-US" sz="2200" dirty="0"/>
              <a:t>The objective of the NPIP is to provide a cooperative industry-state-federal program through which new diagnostic technology can be effectively applied to the improvement of poultry and poultry products throughout the country. </a:t>
            </a:r>
            <a:endParaRPr lang="en-US" sz="2200" dirty="0" smtClean="0"/>
          </a:p>
          <a:p>
            <a:pPr marL="0" indent="0">
              <a:buNone/>
            </a:pPr>
            <a:endParaRPr lang="en-US" sz="2200" dirty="0" smtClean="0"/>
          </a:p>
          <a:p>
            <a:r>
              <a:rPr lang="en-US" sz="2200" dirty="0"/>
              <a:t>The NPIP examines the health status of all commercial flocks through monitoring of primary breeding and multiplier flocks and establishes the regulatory standard in sample collection, diagnostic tests performed and laboratory protocols for conducting tests. </a:t>
            </a:r>
          </a:p>
          <a:p>
            <a:endParaRPr lang="en-US" sz="2400" dirty="0"/>
          </a:p>
        </p:txBody>
      </p:sp>
    </p:spTree>
    <p:custDataLst>
      <p:tags r:id="rId1"/>
    </p:custDataLst>
    <p:extLst>
      <p:ext uri="{BB962C8B-B14F-4D97-AF65-F5344CB8AC3E}">
        <p14:creationId xmlns:p14="http://schemas.microsoft.com/office/powerpoint/2010/main" val="2200527826"/>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RTICULATE_SLIDE_COUNT" val="17"/>
  <p:tag name="ARTICULATE_DESIGN_ID_FFAPP" val="ueeQPPl7"/>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ffapp">
  <a:themeElements>
    <a:clrScheme name="ffap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ffapp">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ffap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ffapp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ffapp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ffapp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ffapp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ffapp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ffapp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ffapp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ffapp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ffapp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ffapp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ffapp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Basic Excel Workbook" ma:contentTypeID="0x010100E0F45C0E3884B14D86F69C16F715BA100034B665055D71C84EB19B23098300E880" ma:contentTypeVersion="6" ma:contentTypeDescription="Blank Excel template for document library content type" ma:contentTypeScope="" ma:versionID="e485e9f50a58ea9bfb81841392e00f43">
  <xsd:schema xmlns:xsd="http://www.w3.org/2001/XMLSchema" xmlns:xs="http://www.w3.org/2001/XMLSchema" xmlns:p="http://schemas.microsoft.com/office/2006/metadata/properties" targetNamespace="http://schemas.microsoft.com/office/2006/metadata/properties" ma:root="true" ma:fieldsID="0ecc3287acba05003821241183c7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4.xml><?xml version="1.0" encoding="utf-8"?>
<LongProperties xmlns="http://schemas.microsoft.com/office/2006/metadata/longProperties"/>
</file>

<file path=customXml/itemProps1.xml><?xml version="1.0" encoding="utf-8"?>
<ds:datastoreItem xmlns:ds="http://schemas.openxmlformats.org/officeDocument/2006/customXml" ds:itemID="{9A271D1E-6D96-4BA4-86F3-355FAEAD7CB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3F710EAF-F4C6-4A46-A6B8-F7C11BBEF06D}">
  <ds:schemaRefs>
    <ds:schemaRef ds:uri="http://schemas.microsoft.com/sharepoint/v3/contenttype/forms"/>
  </ds:schemaRefs>
</ds:datastoreItem>
</file>

<file path=customXml/itemProps3.xml><?xml version="1.0" encoding="utf-8"?>
<ds:datastoreItem xmlns:ds="http://schemas.openxmlformats.org/officeDocument/2006/customXml" ds:itemID="{D077A53E-A8F8-4613-A362-6AAE3EF4D9B9}">
  <ds:schemaRefs>
    <ds:schemaRef ds:uri="http://purl.org/dc/terms/"/>
    <ds:schemaRef ds:uri="http://schemas.microsoft.com/office/2006/metadata/properties"/>
    <ds:schemaRef ds:uri="http://purl.org/dc/elements/1.1/"/>
    <ds:schemaRef ds:uri="http://schemas.openxmlformats.org/package/2006/metadata/core-properties"/>
    <ds:schemaRef ds:uri="http://purl.org/dc/dcmitype/"/>
    <ds:schemaRef ds:uri="http://schemas.microsoft.com/office/2006/documentManagement/types"/>
    <ds:schemaRef ds:uri="http://schemas.microsoft.com/office/infopath/2007/PartnerControls"/>
    <ds:schemaRef ds:uri="http://www.w3.org/XML/1998/namespace"/>
  </ds:schemaRefs>
</ds:datastoreItem>
</file>

<file path=customXml/itemProps4.xml><?xml version="1.0" encoding="utf-8"?>
<ds:datastoreItem xmlns:ds="http://schemas.openxmlformats.org/officeDocument/2006/customXml" ds:itemID="{C4C674B6-D552-4B5A-A71B-A21B6E1CBA71}">
  <ds:schemaRefs>
    <ds:schemaRef ds:uri="http://schemas.microsoft.com/office/2006/metadata/longProperties"/>
  </ds:schemaRefs>
</ds:datastoreItem>
</file>

<file path=docProps/app.xml><?xml version="1.0" encoding="utf-8"?>
<Properties xmlns="http://schemas.openxmlformats.org/officeDocument/2006/extended-properties" xmlns:vt="http://schemas.openxmlformats.org/officeDocument/2006/docPropsVTypes">
  <Template>ffapp</Template>
  <TotalTime>12363</TotalTime>
  <Words>1050</Words>
  <Application>Microsoft Office PowerPoint</Application>
  <PresentationFormat>On-screen Show (4:3)</PresentationFormat>
  <Paragraphs>128</Paragraphs>
  <Slides>17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Georgia</vt:lpstr>
      <vt:lpstr>Arial</vt:lpstr>
      <vt:lpstr>Verdana</vt:lpstr>
      <vt:lpstr>ffapp</vt:lpstr>
      <vt:lpstr>Poultry Health and Welfare</vt:lpstr>
      <vt:lpstr>What is animal welfare?</vt:lpstr>
      <vt:lpstr>What is animal welfare?</vt:lpstr>
      <vt:lpstr>Animal Welfare</vt:lpstr>
      <vt:lpstr>Who is responsible for  health and welfare?</vt:lpstr>
      <vt:lpstr>Who is responsible for  health and welfare?</vt:lpstr>
      <vt:lpstr>Current Issues in the Poultry Industry</vt:lpstr>
      <vt:lpstr>National Regulations</vt:lpstr>
      <vt:lpstr>National Poultry Improvement Plan</vt:lpstr>
      <vt:lpstr>PowerPoint Presentation</vt:lpstr>
      <vt:lpstr>PowerPoint Presentation</vt:lpstr>
      <vt:lpstr>PowerPoint Presentation</vt:lpstr>
      <vt:lpstr>National Regulations</vt:lpstr>
      <vt:lpstr>National Plans/Guidelines</vt:lpstr>
      <vt:lpstr>National Plans/Guidelines</vt:lpstr>
      <vt:lpstr>National Plans/Guidelines</vt:lpstr>
      <vt:lpstr>U.S. Poultry &amp; Egg Association</vt:lpstr>
    </vt:vector>
  </TitlesOfParts>
  <Company>National FFA Organization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Information Technology</dc:creator>
  <cp:lastModifiedBy>Weinrich, Ashli</cp:lastModifiedBy>
  <cp:revision>405</cp:revision>
  <cp:lastPrinted>2019-01-23T20:44:15Z</cp:lastPrinted>
  <dcterms:created xsi:type="dcterms:W3CDTF">2007-01-30T15:01:20Z</dcterms:created>
  <dcterms:modified xsi:type="dcterms:W3CDTF">2019-07-10T12:05:05Z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
    <vt:lpwstr>Basic Excel Workbook</vt:lpwstr>
  </property>
  <property fmtid="{D5CDD505-2E9C-101B-9397-08002B2CF9AE}" pid="3" name="ContentTypeId">
    <vt:lpwstr>0x010100E0F45C0E3884B14D86F69C16F715BA100034B665055D71C84EB19B23098300E880</vt:lpwstr>
  </property>
  <property fmtid="{D5CDD505-2E9C-101B-9397-08002B2CF9AE}" pid="4" name="ArticulateGUID">
    <vt:lpwstr>F8E5778C-CDE0-4856-AB14-9C42546D8EB5</vt:lpwstr>
  </property>
  <property fmtid="{D5CDD505-2E9C-101B-9397-08002B2CF9AE}" pid="5" name="ArticulatePath">
    <vt:lpwstr>FFA-US Poultry template</vt:lpwstr>
  </property>
</Properties>
</file>