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15"/>
  </p:notesMasterIdLst>
  <p:handoutMasterIdLst>
    <p:handoutMasterId r:id="rId16"/>
  </p:handoutMasterIdLst>
  <p:sldIdLst>
    <p:sldId id="525" r:id="rId6"/>
    <p:sldId id="526" r:id="rId7"/>
    <p:sldId id="527" r:id="rId8"/>
    <p:sldId id="528" r:id="rId9"/>
    <p:sldId id="529" r:id="rId10"/>
    <p:sldId id="530" r:id="rId11"/>
    <p:sldId id="531" r:id="rId12"/>
    <p:sldId id="532" r:id="rId13"/>
    <p:sldId id="533" r:id="rId14"/>
  </p:sldIdLst>
  <p:sldSz cx="9144000" cy="6858000" type="screen4x3"/>
  <p:notesSz cx="7010400" cy="9296400"/>
  <p:embeddedFontLst>
    <p:embeddedFont>
      <p:font typeface="Franklin Gothic Book" panose="020B0503020102020204" pitchFamily="34" charset="0"/>
      <p:regular r:id="rId17"/>
      <p:italic r:id="rId18"/>
    </p:embeddedFont>
    <p:embeddedFont>
      <p:font typeface="Georgia" panose="02040502050405020303" pitchFamily="18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6" autoAdjust="0"/>
    <p:restoredTop sz="94624" autoAdjust="0"/>
  </p:normalViewPr>
  <p:slideViewPr>
    <p:cSldViewPr snapToGrid="0">
      <p:cViewPr varScale="1">
        <p:scale>
          <a:sx n="62" d="100"/>
          <a:sy n="62" d="100"/>
        </p:scale>
        <p:origin x="1500" y="5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8.fntdata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3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781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613243" y="567724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3638550"/>
            <a:ext cx="7694613" cy="195580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7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HEADLINE HERE</a:t>
            </a:r>
          </a:p>
          <a:p>
            <a:pPr lvl="0"/>
            <a:r>
              <a:rPr lang="en-US" dirty="0"/>
              <a:t>TWO LINES OR</a:t>
            </a:r>
          </a:p>
          <a:p>
            <a:pPr lvl="0"/>
            <a:r>
              <a:rPr lang="en-US" dirty="0"/>
              <a:t>THREE</a:t>
            </a:r>
          </a:p>
        </p:txBody>
      </p:sp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Subhead, Georgia bold,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Subhead, Georgia bold, 24pt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-1"/>
            <a:ext cx="9150865" cy="844379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25514"/>
            <a:ext cx="9150866" cy="267448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92" y="6576541"/>
            <a:ext cx="9149773" cy="287233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33C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Production</a:t>
            </a:r>
          </a:p>
        </p:txBody>
      </p:sp>
      <p:sp>
        <p:nvSpPr>
          <p:cNvPr id="3" name="Title 9"/>
          <p:cNvSpPr txBox="1">
            <a:spLocks/>
          </p:cNvSpPr>
          <p:nvPr/>
        </p:nvSpPr>
        <p:spPr>
          <a:xfrm>
            <a:off x="0" y="192259"/>
            <a:ext cx="9144000" cy="981633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baseline="0">
                <a:solidFill>
                  <a:srgbClr val="FFFFFF"/>
                </a:solidFill>
                <a:latin typeface="Georgia"/>
                <a:ea typeface="+mj-ea"/>
                <a:cs typeface="Georgia"/>
              </a:defRPr>
            </a:lvl1pPr>
          </a:lstStyle>
          <a:p>
            <a:pPr algn="ctr"/>
            <a:r>
              <a:rPr lang="en-US" dirty="0"/>
              <a:t>Careers with Animals</a:t>
            </a:r>
          </a:p>
        </p:txBody>
      </p:sp>
      <p:pic>
        <p:nvPicPr>
          <p:cNvPr id="4" name="Picture 3" descr="NationalFFA_Emblem_R_3C_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51" y="938842"/>
            <a:ext cx="2146300" cy="257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with Animals: Production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194110" y="1790593"/>
            <a:ext cx="4651446" cy="4267436"/>
            <a:chOff x="2400834" y="1790593"/>
            <a:chExt cx="4651446" cy="4267436"/>
          </a:xfrm>
        </p:grpSpPr>
        <p:grpSp>
          <p:nvGrpSpPr>
            <p:cNvPr id="5" name="Group 25"/>
            <p:cNvGrpSpPr/>
            <p:nvPr/>
          </p:nvGrpSpPr>
          <p:grpSpPr>
            <a:xfrm>
              <a:off x="2579749" y="1790593"/>
              <a:ext cx="4242816" cy="4242816"/>
              <a:chOff x="2463800" y="1290620"/>
              <a:chExt cx="4242816" cy="4242816"/>
            </a:xfrm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275441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2160"/>
                  </a:cxn>
                  <a:cxn ang="0">
                    <a:pos x="0" y="1081"/>
                  </a:cxn>
                  <a:cxn ang="0">
                    <a:pos x="0" y="1081"/>
                  </a:cxn>
                  <a:cxn ang="0">
                    <a:pos x="38" y="1016"/>
                  </a:cxn>
                  <a:cxn ang="0">
                    <a:pos x="78" y="955"/>
                  </a:cxn>
                  <a:cxn ang="0">
                    <a:pos x="120" y="894"/>
                  </a:cxn>
                  <a:cxn ang="0">
                    <a:pos x="162" y="835"/>
                  </a:cxn>
                  <a:cxn ang="0">
                    <a:pos x="207" y="780"/>
                  </a:cxn>
                  <a:cxn ang="0">
                    <a:pos x="253" y="725"/>
                  </a:cxn>
                  <a:cxn ang="0">
                    <a:pos x="301" y="672"/>
                  </a:cxn>
                  <a:cxn ang="0">
                    <a:pos x="348" y="620"/>
                  </a:cxn>
                  <a:cxn ang="0">
                    <a:pos x="400" y="573"/>
                  </a:cxn>
                  <a:cxn ang="0">
                    <a:pos x="451" y="525"/>
                  </a:cxn>
                  <a:cxn ang="0">
                    <a:pos x="502" y="480"/>
                  </a:cxn>
                  <a:cxn ang="0">
                    <a:pos x="558" y="436"/>
                  </a:cxn>
                  <a:cxn ang="0">
                    <a:pos x="613" y="394"/>
                  </a:cxn>
                  <a:cxn ang="0">
                    <a:pos x="670" y="356"/>
                  </a:cxn>
                  <a:cxn ang="0">
                    <a:pos x="727" y="318"/>
                  </a:cxn>
                  <a:cxn ang="0">
                    <a:pos x="786" y="282"/>
                  </a:cxn>
                  <a:cxn ang="0">
                    <a:pos x="847" y="249"/>
                  </a:cxn>
                  <a:cxn ang="0">
                    <a:pos x="908" y="217"/>
                  </a:cxn>
                  <a:cxn ang="0">
                    <a:pos x="971" y="188"/>
                  </a:cxn>
                  <a:cxn ang="0">
                    <a:pos x="1035" y="160"/>
                  </a:cxn>
                  <a:cxn ang="0">
                    <a:pos x="1100" y="135"/>
                  </a:cxn>
                  <a:cxn ang="0">
                    <a:pos x="1165" y="112"/>
                  </a:cxn>
                  <a:cxn ang="0">
                    <a:pos x="1231" y="91"/>
                  </a:cxn>
                  <a:cxn ang="0">
                    <a:pos x="1300" y="72"/>
                  </a:cxn>
                  <a:cxn ang="0">
                    <a:pos x="1368" y="55"/>
                  </a:cxn>
                  <a:cxn ang="0">
                    <a:pos x="1437" y="42"/>
                  </a:cxn>
                  <a:cxn ang="0">
                    <a:pos x="1507" y="29"/>
                  </a:cxn>
                  <a:cxn ang="0">
                    <a:pos x="1580" y="19"/>
                  </a:cxn>
                  <a:cxn ang="0">
                    <a:pos x="1650" y="11"/>
                  </a:cxn>
                  <a:cxn ang="0">
                    <a:pos x="1724" y="6"/>
                  </a:cxn>
                  <a:cxn ang="0">
                    <a:pos x="1797" y="2"/>
                  </a:cxn>
                  <a:cxn ang="0">
                    <a:pos x="1871" y="0"/>
                  </a:cxn>
                  <a:cxn ang="0">
                    <a:pos x="1871" y="2160"/>
                  </a:cxn>
                </a:cxnLst>
                <a:rect l="0" t="0" r="r" b="b"/>
                <a:pathLst>
                  <a:path w="1871" h="2160">
                    <a:moveTo>
                      <a:pt x="1871" y="2160"/>
                    </a:moveTo>
                    <a:lnTo>
                      <a:pt x="0" y="1081"/>
                    </a:lnTo>
                    <a:lnTo>
                      <a:pt x="0" y="1081"/>
                    </a:lnTo>
                    <a:lnTo>
                      <a:pt x="38" y="1016"/>
                    </a:lnTo>
                    <a:lnTo>
                      <a:pt x="78" y="955"/>
                    </a:lnTo>
                    <a:lnTo>
                      <a:pt x="120" y="894"/>
                    </a:lnTo>
                    <a:lnTo>
                      <a:pt x="162" y="835"/>
                    </a:lnTo>
                    <a:lnTo>
                      <a:pt x="207" y="780"/>
                    </a:lnTo>
                    <a:lnTo>
                      <a:pt x="253" y="725"/>
                    </a:lnTo>
                    <a:lnTo>
                      <a:pt x="301" y="672"/>
                    </a:lnTo>
                    <a:lnTo>
                      <a:pt x="348" y="620"/>
                    </a:lnTo>
                    <a:lnTo>
                      <a:pt x="400" y="573"/>
                    </a:lnTo>
                    <a:lnTo>
                      <a:pt x="451" y="525"/>
                    </a:lnTo>
                    <a:lnTo>
                      <a:pt x="502" y="480"/>
                    </a:lnTo>
                    <a:lnTo>
                      <a:pt x="558" y="436"/>
                    </a:lnTo>
                    <a:lnTo>
                      <a:pt x="613" y="394"/>
                    </a:lnTo>
                    <a:lnTo>
                      <a:pt x="670" y="356"/>
                    </a:lnTo>
                    <a:lnTo>
                      <a:pt x="727" y="318"/>
                    </a:lnTo>
                    <a:lnTo>
                      <a:pt x="786" y="282"/>
                    </a:lnTo>
                    <a:lnTo>
                      <a:pt x="847" y="249"/>
                    </a:lnTo>
                    <a:lnTo>
                      <a:pt x="908" y="217"/>
                    </a:lnTo>
                    <a:lnTo>
                      <a:pt x="971" y="188"/>
                    </a:lnTo>
                    <a:lnTo>
                      <a:pt x="1035" y="160"/>
                    </a:lnTo>
                    <a:lnTo>
                      <a:pt x="1100" y="135"/>
                    </a:lnTo>
                    <a:lnTo>
                      <a:pt x="1165" y="112"/>
                    </a:lnTo>
                    <a:lnTo>
                      <a:pt x="1231" y="91"/>
                    </a:lnTo>
                    <a:lnTo>
                      <a:pt x="1300" y="72"/>
                    </a:lnTo>
                    <a:lnTo>
                      <a:pt x="1368" y="55"/>
                    </a:lnTo>
                    <a:lnTo>
                      <a:pt x="1437" y="42"/>
                    </a:lnTo>
                    <a:lnTo>
                      <a:pt x="1507" y="29"/>
                    </a:lnTo>
                    <a:lnTo>
                      <a:pt x="1580" y="19"/>
                    </a:lnTo>
                    <a:lnTo>
                      <a:pt x="1650" y="11"/>
                    </a:lnTo>
                    <a:lnTo>
                      <a:pt x="1724" y="6"/>
                    </a:lnTo>
                    <a:lnTo>
                      <a:pt x="1797" y="2"/>
                    </a:lnTo>
                    <a:lnTo>
                      <a:pt x="1871" y="0"/>
                    </a:lnTo>
                    <a:lnTo>
                      <a:pt x="1871" y="2160"/>
                    </a:lnTo>
                    <a:close/>
                  </a:path>
                </a:pathLst>
              </a:custGeom>
              <a:blipFill rotWithShape="0">
                <a:blip r:embed="rId2"/>
                <a:srcRect/>
                <a:stretch>
                  <a:fillRect l="-8013" t="4238" r="-44405" b="9610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463800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2168" y="1079"/>
                  </a:cxn>
                  <a:cxn ang="0">
                    <a:pos x="297" y="2158"/>
                  </a:cxn>
                  <a:cxn ang="0">
                    <a:pos x="297" y="2158"/>
                  </a:cxn>
                  <a:cxn ang="0">
                    <a:pos x="261" y="2093"/>
                  </a:cxn>
                  <a:cxn ang="0">
                    <a:pos x="228" y="2029"/>
                  </a:cxn>
                  <a:cxn ang="0">
                    <a:pos x="196" y="1962"/>
                  </a:cxn>
                  <a:cxn ang="0">
                    <a:pos x="168" y="1897"/>
                  </a:cxn>
                  <a:cxn ang="0">
                    <a:pos x="141" y="1831"/>
                  </a:cxn>
                  <a:cxn ang="0">
                    <a:pos x="116" y="1762"/>
                  </a:cxn>
                  <a:cxn ang="0">
                    <a:pos x="93" y="1696"/>
                  </a:cxn>
                  <a:cxn ang="0">
                    <a:pos x="74" y="1627"/>
                  </a:cxn>
                  <a:cxn ang="0">
                    <a:pos x="57" y="1560"/>
                  </a:cxn>
                  <a:cxn ang="0">
                    <a:pos x="42" y="1492"/>
                  </a:cxn>
                  <a:cxn ang="0">
                    <a:pos x="29" y="1423"/>
                  </a:cxn>
                  <a:cxn ang="0">
                    <a:pos x="19" y="1355"/>
                  </a:cxn>
                  <a:cxn ang="0">
                    <a:pos x="10" y="1286"/>
                  </a:cxn>
                  <a:cxn ang="0">
                    <a:pos x="4" y="1216"/>
                  </a:cxn>
                  <a:cxn ang="0">
                    <a:pos x="0" y="1148"/>
                  </a:cxn>
                  <a:cxn ang="0">
                    <a:pos x="0" y="1079"/>
                  </a:cxn>
                  <a:cxn ang="0">
                    <a:pos x="0" y="1010"/>
                  </a:cxn>
                  <a:cxn ang="0">
                    <a:pos x="4" y="940"/>
                  </a:cxn>
                  <a:cxn ang="0">
                    <a:pos x="10" y="872"/>
                  </a:cxn>
                  <a:cxn ang="0">
                    <a:pos x="19" y="803"/>
                  </a:cxn>
                  <a:cxn ang="0">
                    <a:pos x="29" y="735"/>
                  </a:cxn>
                  <a:cxn ang="0">
                    <a:pos x="42" y="666"/>
                  </a:cxn>
                  <a:cxn ang="0">
                    <a:pos x="57" y="598"/>
                  </a:cxn>
                  <a:cxn ang="0">
                    <a:pos x="74" y="529"/>
                  </a:cxn>
                  <a:cxn ang="0">
                    <a:pos x="93" y="462"/>
                  </a:cxn>
                  <a:cxn ang="0">
                    <a:pos x="116" y="394"/>
                  </a:cxn>
                  <a:cxn ang="0">
                    <a:pos x="141" y="327"/>
                  </a:cxn>
                  <a:cxn ang="0">
                    <a:pos x="168" y="261"/>
                  </a:cxn>
                  <a:cxn ang="0">
                    <a:pos x="196" y="194"/>
                  </a:cxn>
                  <a:cxn ang="0">
                    <a:pos x="228" y="129"/>
                  </a:cxn>
                  <a:cxn ang="0">
                    <a:pos x="261" y="65"/>
                  </a:cxn>
                  <a:cxn ang="0">
                    <a:pos x="297" y="0"/>
                  </a:cxn>
                  <a:cxn ang="0">
                    <a:pos x="2168" y="1079"/>
                  </a:cxn>
                </a:cxnLst>
                <a:rect l="0" t="0" r="r" b="b"/>
                <a:pathLst>
                  <a:path w="2168" h="2158">
                    <a:moveTo>
                      <a:pt x="2168" y="1079"/>
                    </a:moveTo>
                    <a:lnTo>
                      <a:pt x="297" y="2158"/>
                    </a:lnTo>
                    <a:lnTo>
                      <a:pt x="297" y="2158"/>
                    </a:lnTo>
                    <a:lnTo>
                      <a:pt x="261" y="2093"/>
                    </a:lnTo>
                    <a:lnTo>
                      <a:pt x="228" y="2029"/>
                    </a:lnTo>
                    <a:lnTo>
                      <a:pt x="196" y="1962"/>
                    </a:lnTo>
                    <a:lnTo>
                      <a:pt x="168" y="1897"/>
                    </a:lnTo>
                    <a:lnTo>
                      <a:pt x="141" y="1831"/>
                    </a:lnTo>
                    <a:lnTo>
                      <a:pt x="116" y="1762"/>
                    </a:lnTo>
                    <a:lnTo>
                      <a:pt x="93" y="1696"/>
                    </a:lnTo>
                    <a:lnTo>
                      <a:pt x="74" y="1627"/>
                    </a:lnTo>
                    <a:lnTo>
                      <a:pt x="57" y="1560"/>
                    </a:lnTo>
                    <a:lnTo>
                      <a:pt x="42" y="1492"/>
                    </a:lnTo>
                    <a:lnTo>
                      <a:pt x="29" y="1423"/>
                    </a:lnTo>
                    <a:lnTo>
                      <a:pt x="19" y="1355"/>
                    </a:lnTo>
                    <a:lnTo>
                      <a:pt x="10" y="1286"/>
                    </a:lnTo>
                    <a:lnTo>
                      <a:pt x="4" y="1216"/>
                    </a:lnTo>
                    <a:lnTo>
                      <a:pt x="0" y="1148"/>
                    </a:lnTo>
                    <a:lnTo>
                      <a:pt x="0" y="1079"/>
                    </a:lnTo>
                    <a:lnTo>
                      <a:pt x="0" y="1010"/>
                    </a:lnTo>
                    <a:lnTo>
                      <a:pt x="4" y="940"/>
                    </a:lnTo>
                    <a:lnTo>
                      <a:pt x="10" y="872"/>
                    </a:lnTo>
                    <a:lnTo>
                      <a:pt x="19" y="803"/>
                    </a:lnTo>
                    <a:lnTo>
                      <a:pt x="29" y="735"/>
                    </a:lnTo>
                    <a:lnTo>
                      <a:pt x="42" y="666"/>
                    </a:lnTo>
                    <a:lnTo>
                      <a:pt x="57" y="598"/>
                    </a:lnTo>
                    <a:lnTo>
                      <a:pt x="74" y="529"/>
                    </a:lnTo>
                    <a:lnTo>
                      <a:pt x="93" y="462"/>
                    </a:lnTo>
                    <a:lnTo>
                      <a:pt x="116" y="394"/>
                    </a:lnTo>
                    <a:lnTo>
                      <a:pt x="141" y="327"/>
                    </a:lnTo>
                    <a:lnTo>
                      <a:pt x="168" y="261"/>
                    </a:lnTo>
                    <a:lnTo>
                      <a:pt x="196" y="194"/>
                    </a:lnTo>
                    <a:lnTo>
                      <a:pt x="228" y="129"/>
                    </a:lnTo>
                    <a:lnTo>
                      <a:pt x="261" y="65"/>
                    </a:lnTo>
                    <a:lnTo>
                      <a:pt x="297" y="0"/>
                    </a:lnTo>
                    <a:lnTo>
                      <a:pt x="2168" y="1079"/>
                    </a:lnTo>
                    <a:close/>
                  </a:path>
                </a:pathLst>
              </a:custGeom>
              <a:blipFill rotWithShape="1">
                <a:blip r:embed="rId3"/>
                <a:srcRect/>
                <a:stretch>
                  <a:fillRect l="-24362" t="150" r="24362" b="-196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275441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0"/>
                  </a:cxn>
                  <a:cxn ang="0">
                    <a:pos x="1871" y="2160"/>
                  </a:cxn>
                  <a:cxn ang="0">
                    <a:pos x="1871" y="2160"/>
                  </a:cxn>
                  <a:cxn ang="0">
                    <a:pos x="1797" y="2158"/>
                  </a:cxn>
                  <a:cxn ang="0">
                    <a:pos x="1724" y="2154"/>
                  </a:cxn>
                  <a:cxn ang="0">
                    <a:pos x="1650" y="2149"/>
                  </a:cxn>
                  <a:cxn ang="0">
                    <a:pos x="1580" y="2141"/>
                  </a:cxn>
                  <a:cxn ang="0">
                    <a:pos x="1507" y="2131"/>
                  </a:cxn>
                  <a:cxn ang="0">
                    <a:pos x="1437" y="2118"/>
                  </a:cxn>
                  <a:cxn ang="0">
                    <a:pos x="1368" y="2105"/>
                  </a:cxn>
                  <a:cxn ang="0">
                    <a:pos x="1300" y="2088"/>
                  </a:cxn>
                  <a:cxn ang="0">
                    <a:pos x="1231" y="2069"/>
                  </a:cxn>
                  <a:cxn ang="0">
                    <a:pos x="1165" y="2048"/>
                  </a:cxn>
                  <a:cxn ang="0">
                    <a:pos x="1100" y="2025"/>
                  </a:cxn>
                  <a:cxn ang="0">
                    <a:pos x="1035" y="1998"/>
                  </a:cxn>
                  <a:cxn ang="0">
                    <a:pos x="971" y="1972"/>
                  </a:cxn>
                  <a:cxn ang="0">
                    <a:pos x="908" y="1943"/>
                  </a:cxn>
                  <a:cxn ang="0">
                    <a:pos x="847" y="1911"/>
                  </a:cxn>
                  <a:cxn ang="0">
                    <a:pos x="786" y="1878"/>
                  </a:cxn>
                  <a:cxn ang="0">
                    <a:pos x="727" y="1842"/>
                  </a:cxn>
                  <a:cxn ang="0">
                    <a:pos x="670" y="1804"/>
                  </a:cxn>
                  <a:cxn ang="0">
                    <a:pos x="613" y="1764"/>
                  </a:cxn>
                  <a:cxn ang="0">
                    <a:pos x="558" y="1724"/>
                  </a:cxn>
                  <a:cxn ang="0">
                    <a:pos x="502" y="1680"/>
                  </a:cxn>
                  <a:cxn ang="0">
                    <a:pos x="451" y="1635"/>
                  </a:cxn>
                  <a:cxn ang="0">
                    <a:pos x="400" y="1587"/>
                  </a:cxn>
                  <a:cxn ang="0">
                    <a:pos x="348" y="1538"/>
                  </a:cxn>
                  <a:cxn ang="0">
                    <a:pos x="301" y="1488"/>
                  </a:cxn>
                  <a:cxn ang="0">
                    <a:pos x="253" y="1435"/>
                  </a:cxn>
                  <a:cxn ang="0">
                    <a:pos x="207" y="1380"/>
                  </a:cxn>
                  <a:cxn ang="0">
                    <a:pos x="162" y="1323"/>
                  </a:cxn>
                  <a:cxn ang="0">
                    <a:pos x="120" y="1266"/>
                  </a:cxn>
                  <a:cxn ang="0">
                    <a:pos x="78" y="1205"/>
                  </a:cxn>
                  <a:cxn ang="0">
                    <a:pos x="38" y="1144"/>
                  </a:cxn>
                  <a:cxn ang="0">
                    <a:pos x="0" y="1079"/>
                  </a:cxn>
                  <a:cxn ang="0">
                    <a:pos x="1871" y="0"/>
                  </a:cxn>
                </a:cxnLst>
                <a:rect l="0" t="0" r="r" b="b"/>
                <a:pathLst>
                  <a:path w="1871" h="2160">
                    <a:moveTo>
                      <a:pt x="1871" y="0"/>
                    </a:moveTo>
                    <a:lnTo>
                      <a:pt x="1871" y="2160"/>
                    </a:lnTo>
                    <a:lnTo>
                      <a:pt x="1871" y="2160"/>
                    </a:lnTo>
                    <a:lnTo>
                      <a:pt x="1797" y="2158"/>
                    </a:lnTo>
                    <a:lnTo>
                      <a:pt x="1724" y="2154"/>
                    </a:lnTo>
                    <a:lnTo>
                      <a:pt x="1650" y="2149"/>
                    </a:lnTo>
                    <a:lnTo>
                      <a:pt x="1580" y="2141"/>
                    </a:lnTo>
                    <a:lnTo>
                      <a:pt x="1507" y="2131"/>
                    </a:lnTo>
                    <a:lnTo>
                      <a:pt x="1437" y="2118"/>
                    </a:lnTo>
                    <a:lnTo>
                      <a:pt x="1368" y="2105"/>
                    </a:lnTo>
                    <a:lnTo>
                      <a:pt x="1300" y="2088"/>
                    </a:lnTo>
                    <a:lnTo>
                      <a:pt x="1231" y="2069"/>
                    </a:lnTo>
                    <a:lnTo>
                      <a:pt x="1165" y="2048"/>
                    </a:lnTo>
                    <a:lnTo>
                      <a:pt x="1100" y="2025"/>
                    </a:lnTo>
                    <a:lnTo>
                      <a:pt x="1035" y="1998"/>
                    </a:lnTo>
                    <a:lnTo>
                      <a:pt x="971" y="1972"/>
                    </a:lnTo>
                    <a:lnTo>
                      <a:pt x="908" y="1943"/>
                    </a:lnTo>
                    <a:lnTo>
                      <a:pt x="847" y="1911"/>
                    </a:lnTo>
                    <a:lnTo>
                      <a:pt x="786" y="1878"/>
                    </a:lnTo>
                    <a:lnTo>
                      <a:pt x="727" y="1842"/>
                    </a:lnTo>
                    <a:lnTo>
                      <a:pt x="670" y="1804"/>
                    </a:lnTo>
                    <a:lnTo>
                      <a:pt x="613" y="1764"/>
                    </a:lnTo>
                    <a:lnTo>
                      <a:pt x="558" y="1724"/>
                    </a:lnTo>
                    <a:lnTo>
                      <a:pt x="502" y="1680"/>
                    </a:lnTo>
                    <a:lnTo>
                      <a:pt x="451" y="1635"/>
                    </a:lnTo>
                    <a:lnTo>
                      <a:pt x="400" y="1587"/>
                    </a:lnTo>
                    <a:lnTo>
                      <a:pt x="348" y="1538"/>
                    </a:lnTo>
                    <a:lnTo>
                      <a:pt x="301" y="1488"/>
                    </a:lnTo>
                    <a:lnTo>
                      <a:pt x="253" y="1435"/>
                    </a:lnTo>
                    <a:lnTo>
                      <a:pt x="207" y="1380"/>
                    </a:lnTo>
                    <a:lnTo>
                      <a:pt x="162" y="1323"/>
                    </a:lnTo>
                    <a:lnTo>
                      <a:pt x="120" y="1266"/>
                    </a:lnTo>
                    <a:lnTo>
                      <a:pt x="78" y="1205"/>
                    </a:lnTo>
                    <a:lnTo>
                      <a:pt x="38" y="1144"/>
                    </a:lnTo>
                    <a:lnTo>
                      <a:pt x="0" y="1079"/>
                    </a:lnTo>
                    <a:lnTo>
                      <a:pt x="1871" y="0"/>
                    </a:lnTo>
                    <a:close/>
                  </a:path>
                </a:pathLst>
              </a:custGeom>
              <a:blipFill rotWithShape="0">
                <a:blip r:embed="rId4"/>
                <a:srcRect/>
                <a:stretch>
                  <a:fillRect l="-9913" t="12250" r="-44405" b="-12250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" name="Freeform 8"/>
              <p:cNvSpPr>
                <a:spLocks/>
              </p:cNvSpPr>
              <p:nvPr/>
            </p:nvSpPr>
            <p:spPr bwMode="auto">
              <a:xfrm>
                <a:off x="458520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71" y="1079"/>
                  </a:cxn>
                  <a:cxn ang="0">
                    <a:pos x="1871" y="1079"/>
                  </a:cxn>
                  <a:cxn ang="0">
                    <a:pos x="1833" y="1144"/>
                  </a:cxn>
                  <a:cxn ang="0">
                    <a:pos x="1793" y="1205"/>
                  </a:cxn>
                  <a:cxn ang="0">
                    <a:pos x="1751" y="1266"/>
                  </a:cxn>
                  <a:cxn ang="0">
                    <a:pos x="1709" y="1323"/>
                  </a:cxn>
                  <a:cxn ang="0">
                    <a:pos x="1664" y="1380"/>
                  </a:cxn>
                  <a:cxn ang="0">
                    <a:pos x="1618" y="1435"/>
                  </a:cxn>
                  <a:cxn ang="0">
                    <a:pos x="1572" y="1488"/>
                  </a:cxn>
                  <a:cxn ang="0">
                    <a:pos x="1523" y="1538"/>
                  </a:cxn>
                  <a:cxn ang="0">
                    <a:pos x="1473" y="1587"/>
                  </a:cxn>
                  <a:cxn ang="0">
                    <a:pos x="1420" y="1635"/>
                  </a:cxn>
                  <a:cxn ang="0">
                    <a:pos x="1369" y="1680"/>
                  </a:cxn>
                  <a:cxn ang="0">
                    <a:pos x="1313" y="1724"/>
                  </a:cxn>
                  <a:cxn ang="0">
                    <a:pos x="1258" y="1764"/>
                  </a:cxn>
                  <a:cxn ang="0">
                    <a:pos x="1201" y="1804"/>
                  </a:cxn>
                  <a:cxn ang="0">
                    <a:pos x="1144" y="1842"/>
                  </a:cxn>
                  <a:cxn ang="0">
                    <a:pos x="1085" y="1878"/>
                  </a:cxn>
                  <a:cxn ang="0">
                    <a:pos x="1024" y="1911"/>
                  </a:cxn>
                  <a:cxn ang="0">
                    <a:pos x="963" y="1943"/>
                  </a:cxn>
                  <a:cxn ang="0">
                    <a:pos x="900" y="1972"/>
                  </a:cxn>
                  <a:cxn ang="0">
                    <a:pos x="836" y="1998"/>
                  </a:cxn>
                  <a:cxn ang="0">
                    <a:pos x="771" y="2025"/>
                  </a:cxn>
                  <a:cxn ang="0">
                    <a:pos x="706" y="2048"/>
                  </a:cxn>
                  <a:cxn ang="0">
                    <a:pos x="640" y="2069"/>
                  </a:cxn>
                  <a:cxn ang="0">
                    <a:pos x="571" y="2088"/>
                  </a:cxn>
                  <a:cxn ang="0">
                    <a:pos x="503" y="2105"/>
                  </a:cxn>
                  <a:cxn ang="0">
                    <a:pos x="434" y="2118"/>
                  </a:cxn>
                  <a:cxn ang="0">
                    <a:pos x="364" y="2131"/>
                  </a:cxn>
                  <a:cxn ang="0">
                    <a:pos x="293" y="2141"/>
                  </a:cxn>
                  <a:cxn ang="0">
                    <a:pos x="221" y="2149"/>
                  </a:cxn>
                  <a:cxn ang="0">
                    <a:pos x="148" y="2154"/>
                  </a:cxn>
                  <a:cxn ang="0">
                    <a:pos x="74" y="2158"/>
                  </a:cxn>
                  <a:cxn ang="0">
                    <a:pos x="0" y="2160"/>
                  </a:cxn>
                  <a:cxn ang="0">
                    <a:pos x="0" y="0"/>
                  </a:cxn>
                </a:cxnLst>
                <a:rect l="0" t="0" r="r" b="b"/>
                <a:pathLst>
                  <a:path w="1871" h="2160">
                    <a:moveTo>
                      <a:pt x="0" y="0"/>
                    </a:moveTo>
                    <a:lnTo>
                      <a:pt x="1871" y="1079"/>
                    </a:lnTo>
                    <a:lnTo>
                      <a:pt x="1871" y="1079"/>
                    </a:lnTo>
                    <a:lnTo>
                      <a:pt x="1833" y="1144"/>
                    </a:lnTo>
                    <a:lnTo>
                      <a:pt x="1793" y="1205"/>
                    </a:lnTo>
                    <a:lnTo>
                      <a:pt x="1751" y="1266"/>
                    </a:lnTo>
                    <a:lnTo>
                      <a:pt x="1709" y="1323"/>
                    </a:lnTo>
                    <a:lnTo>
                      <a:pt x="1664" y="1380"/>
                    </a:lnTo>
                    <a:lnTo>
                      <a:pt x="1618" y="1435"/>
                    </a:lnTo>
                    <a:lnTo>
                      <a:pt x="1572" y="1488"/>
                    </a:lnTo>
                    <a:lnTo>
                      <a:pt x="1523" y="1538"/>
                    </a:lnTo>
                    <a:lnTo>
                      <a:pt x="1473" y="1587"/>
                    </a:lnTo>
                    <a:lnTo>
                      <a:pt x="1420" y="1635"/>
                    </a:lnTo>
                    <a:lnTo>
                      <a:pt x="1369" y="1680"/>
                    </a:lnTo>
                    <a:lnTo>
                      <a:pt x="1313" y="1724"/>
                    </a:lnTo>
                    <a:lnTo>
                      <a:pt x="1258" y="1764"/>
                    </a:lnTo>
                    <a:lnTo>
                      <a:pt x="1201" y="1804"/>
                    </a:lnTo>
                    <a:lnTo>
                      <a:pt x="1144" y="1842"/>
                    </a:lnTo>
                    <a:lnTo>
                      <a:pt x="1085" y="1878"/>
                    </a:lnTo>
                    <a:lnTo>
                      <a:pt x="1024" y="1911"/>
                    </a:lnTo>
                    <a:lnTo>
                      <a:pt x="963" y="1943"/>
                    </a:lnTo>
                    <a:lnTo>
                      <a:pt x="900" y="1972"/>
                    </a:lnTo>
                    <a:lnTo>
                      <a:pt x="836" y="1998"/>
                    </a:lnTo>
                    <a:lnTo>
                      <a:pt x="771" y="2025"/>
                    </a:lnTo>
                    <a:lnTo>
                      <a:pt x="706" y="2048"/>
                    </a:lnTo>
                    <a:lnTo>
                      <a:pt x="640" y="2069"/>
                    </a:lnTo>
                    <a:lnTo>
                      <a:pt x="571" y="2088"/>
                    </a:lnTo>
                    <a:lnTo>
                      <a:pt x="503" y="2105"/>
                    </a:lnTo>
                    <a:lnTo>
                      <a:pt x="434" y="2118"/>
                    </a:lnTo>
                    <a:lnTo>
                      <a:pt x="364" y="2131"/>
                    </a:lnTo>
                    <a:lnTo>
                      <a:pt x="293" y="2141"/>
                    </a:lnTo>
                    <a:lnTo>
                      <a:pt x="221" y="2149"/>
                    </a:lnTo>
                    <a:lnTo>
                      <a:pt x="148" y="2154"/>
                    </a:lnTo>
                    <a:lnTo>
                      <a:pt x="74" y="2158"/>
                    </a:lnTo>
                    <a:lnTo>
                      <a:pt x="0" y="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5"/>
                <a:srcRect/>
                <a:stretch>
                  <a:fillRect l="-115874" t="258" r="-30258" b="-25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4585208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0" y="1079"/>
                  </a:cxn>
                  <a:cxn ang="0">
                    <a:pos x="1871" y="0"/>
                  </a:cxn>
                  <a:cxn ang="0">
                    <a:pos x="1871" y="0"/>
                  </a:cxn>
                  <a:cxn ang="0">
                    <a:pos x="1907" y="65"/>
                  </a:cxn>
                  <a:cxn ang="0">
                    <a:pos x="1940" y="129"/>
                  </a:cxn>
                  <a:cxn ang="0">
                    <a:pos x="1972" y="194"/>
                  </a:cxn>
                  <a:cxn ang="0">
                    <a:pos x="2000" y="261"/>
                  </a:cxn>
                  <a:cxn ang="0">
                    <a:pos x="2027" y="327"/>
                  </a:cxn>
                  <a:cxn ang="0">
                    <a:pos x="2052" y="394"/>
                  </a:cxn>
                  <a:cxn ang="0">
                    <a:pos x="2075" y="462"/>
                  </a:cxn>
                  <a:cxn ang="0">
                    <a:pos x="2094" y="529"/>
                  </a:cxn>
                  <a:cxn ang="0">
                    <a:pos x="2111" y="598"/>
                  </a:cxn>
                  <a:cxn ang="0">
                    <a:pos x="2126" y="666"/>
                  </a:cxn>
                  <a:cxn ang="0">
                    <a:pos x="2139" y="735"/>
                  </a:cxn>
                  <a:cxn ang="0">
                    <a:pos x="2151" y="803"/>
                  </a:cxn>
                  <a:cxn ang="0">
                    <a:pos x="2158" y="872"/>
                  </a:cxn>
                  <a:cxn ang="0">
                    <a:pos x="2164" y="940"/>
                  </a:cxn>
                  <a:cxn ang="0">
                    <a:pos x="2168" y="1010"/>
                  </a:cxn>
                  <a:cxn ang="0">
                    <a:pos x="2168" y="1079"/>
                  </a:cxn>
                  <a:cxn ang="0">
                    <a:pos x="2168" y="1148"/>
                  </a:cxn>
                  <a:cxn ang="0">
                    <a:pos x="2164" y="1216"/>
                  </a:cxn>
                  <a:cxn ang="0">
                    <a:pos x="2158" y="1286"/>
                  </a:cxn>
                  <a:cxn ang="0">
                    <a:pos x="2151" y="1355"/>
                  </a:cxn>
                  <a:cxn ang="0">
                    <a:pos x="2139" y="1423"/>
                  </a:cxn>
                  <a:cxn ang="0">
                    <a:pos x="2126" y="1492"/>
                  </a:cxn>
                  <a:cxn ang="0">
                    <a:pos x="2111" y="1560"/>
                  </a:cxn>
                  <a:cxn ang="0">
                    <a:pos x="2094" y="1627"/>
                  </a:cxn>
                  <a:cxn ang="0">
                    <a:pos x="2075" y="1696"/>
                  </a:cxn>
                  <a:cxn ang="0">
                    <a:pos x="2052" y="1762"/>
                  </a:cxn>
                  <a:cxn ang="0">
                    <a:pos x="2027" y="1831"/>
                  </a:cxn>
                  <a:cxn ang="0">
                    <a:pos x="2000" y="1897"/>
                  </a:cxn>
                  <a:cxn ang="0">
                    <a:pos x="1972" y="1962"/>
                  </a:cxn>
                  <a:cxn ang="0">
                    <a:pos x="1940" y="2029"/>
                  </a:cxn>
                  <a:cxn ang="0">
                    <a:pos x="1907" y="2093"/>
                  </a:cxn>
                  <a:cxn ang="0">
                    <a:pos x="1871" y="2158"/>
                  </a:cxn>
                  <a:cxn ang="0">
                    <a:pos x="0" y="1079"/>
                  </a:cxn>
                </a:cxnLst>
                <a:rect l="0" t="0" r="r" b="b"/>
                <a:pathLst>
                  <a:path w="2168" h="2158">
                    <a:moveTo>
                      <a:pt x="0" y="1079"/>
                    </a:moveTo>
                    <a:lnTo>
                      <a:pt x="1871" y="0"/>
                    </a:lnTo>
                    <a:lnTo>
                      <a:pt x="1871" y="0"/>
                    </a:lnTo>
                    <a:lnTo>
                      <a:pt x="1907" y="65"/>
                    </a:lnTo>
                    <a:lnTo>
                      <a:pt x="1940" y="129"/>
                    </a:lnTo>
                    <a:lnTo>
                      <a:pt x="1972" y="194"/>
                    </a:lnTo>
                    <a:lnTo>
                      <a:pt x="2000" y="261"/>
                    </a:lnTo>
                    <a:lnTo>
                      <a:pt x="2027" y="327"/>
                    </a:lnTo>
                    <a:lnTo>
                      <a:pt x="2052" y="394"/>
                    </a:lnTo>
                    <a:lnTo>
                      <a:pt x="2075" y="462"/>
                    </a:lnTo>
                    <a:lnTo>
                      <a:pt x="2094" y="529"/>
                    </a:lnTo>
                    <a:lnTo>
                      <a:pt x="2111" y="598"/>
                    </a:lnTo>
                    <a:lnTo>
                      <a:pt x="2126" y="666"/>
                    </a:lnTo>
                    <a:lnTo>
                      <a:pt x="2139" y="735"/>
                    </a:lnTo>
                    <a:lnTo>
                      <a:pt x="2151" y="803"/>
                    </a:lnTo>
                    <a:lnTo>
                      <a:pt x="2158" y="872"/>
                    </a:lnTo>
                    <a:lnTo>
                      <a:pt x="2164" y="940"/>
                    </a:lnTo>
                    <a:lnTo>
                      <a:pt x="2168" y="1010"/>
                    </a:lnTo>
                    <a:lnTo>
                      <a:pt x="2168" y="1079"/>
                    </a:lnTo>
                    <a:lnTo>
                      <a:pt x="2168" y="1148"/>
                    </a:lnTo>
                    <a:lnTo>
                      <a:pt x="2164" y="1216"/>
                    </a:lnTo>
                    <a:lnTo>
                      <a:pt x="2158" y="1286"/>
                    </a:lnTo>
                    <a:lnTo>
                      <a:pt x="2151" y="1355"/>
                    </a:lnTo>
                    <a:lnTo>
                      <a:pt x="2139" y="1423"/>
                    </a:lnTo>
                    <a:lnTo>
                      <a:pt x="2126" y="1492"/>
                    </a:lnTo>
                    <a:lnTo>
                      <a:pt x="2111" y="1560"/>
                    </a:lnTo>
                    <a:lnTo>
                      <a:pt x="2094" y="1627"/>
                    </a:lnTo>
                    <a:lnTo>
                      <a:pt x="2075" y="1696"/>
                    </a:lnTo>
                    <a:lnTo>
                      <a:pt x="2052" y="1762"/>
                    </a:lnTo>
                    <a:lnTo>
                      <a:pt x="2027" y="1831"/>
                    </a:lnTo>
                    <a:lnTo>
                      <a:pt x="2000" y="1897"/>
                    </a:lnTo>
                    <a:lnTo>
                      <a:pt x="1972" y="1962"/>
                    </a:lnTo>
                    <a:lnTo>
                      <a:pt x="1940" y="2029"/>
                    </a:lnTo>
                    <a:lnTo>
                      <a:pt x="1907" y="2093"/>
                    </a:lnTo>
                    <a:lnTo>
                      <a:pt x="1871" y="2158"/>
                    </a:lnTo>
                    <a:lnTo>
                      <a:pt x="0" y="1079"/>
                    </a:lnTo>
                    <a:close/>
                  </a:path>
                </a:pathLst>
              </a:custGeom>
              <a:blipFill rotWithShape="0">
                <a:blip r:embed="rId6"/>
                <a:srcRect/>
                <a:stretch>
                  <a:fillRect l="13469" r="-42611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>
                <a:off x="458520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216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4" y="2"/>
                  </a:cxn>
                  <a:cxn ang="0">
                    <a:pos x="148" y="6"/>
                  </a:cxn>
                  <a:cxn ang="0">
                    <a:pos x="221" y="11"/>
                  </a:cxn>
                  <a:cxn ang="0">
                    <a:pos x="293" y="19"/>
                  </a:cxn>
                  <a:cxn ang="0">
                    <a:pos x="364" y="29"/>
                  </a:cxn>
                  <a:cxn ang="0">
                    <a:pos x="434" y="42"/>
                  </a:cxn>
                  <a:cxn ang="0">
                    <a:pos x="503" y="55"/>
                  </a:cxn>
                  <a:cxn ang="0">
                    <a:pos x="571" y="72"/>
                  </a:cxn>
                  <a:cxn ang="0">
                    <a:pos x="640" y="91"/>
                  </a:cxn>
                  <a:cxn ang="0">
                    <a:pos x="706" y="112"/>
                  </a:cxn>
                  <a:cxn ang="0">
                    <a:pos x="771" y="135"/>
                  </a:cxn>
                  <a:cxn ang="0">
                    <a:pos x="836" y="160"/>
                  </a:cxn>
                  <a:cxn ang="0">
                    <a:pos x="900" y="188"/>
                  </a:cxn>
                  <a:cxn ang="0">
                    <a:pos x="963" y="217"/>
                  </a:cxn>
                  <a:cxn ang="0">
                    <a:pos x="1024" y="249"/>
                  </a:cxn>
                  <a:cxn ang="0">
                    <a:pos x="1085" y="282"/>
                  </a:cxn>
                  <a:cxn ang="0">
                    <a:pos x="1144" y="318"/>
                  </a:cxn>
                  <a:cxn ang="0">
                    <a:pos x="1201" y="356"/>
                  </a:cxn>
                  <a:cxn ang="0">
                    <a:pos x="1258" y="394"/>
                  </a:cxn>
                  <a:cxn ang="0">
                    <a:pos x="1313" y="436"/>
                  </a:cxn>
                  <a:cxn ang="0">
                    <a:pos x="1369" y="480"/>
                  </a:cxn>
                  <a:cxn ang="0">
                    <a:pos x="1420" y="525"/>
                  </a:cxn>
                  <a:cxn ang="0">
                    <a:pos x="1473" y="573"/>
                  </a:cxn>
                  <a:cxn ang="0">
                    <a:pos x="1523" y="620"/>
                  </a:cxn>
                  <a:cxn ang="0">
                    <a:pos x="1572" y="672"/>
                  </a:cxn>
                  <a:cxn ang="0">
                    <a:pos x="1618" y="725"/>
                  </a:cxn>
                  <a:cxn ang="0">
                    <a:pos x="1664" y="780"/>
                  </a:cxn>
                  <a:cxn ang="0">
                    <a:pos x="1709" y="835"/>
                  </a:cxn>
                  <a:cxn ang="0">
                    <a:pos x="1751" y="894"/>
                  </a:cxn>
                  <a:cxn ang="0">
                    <a:pos x="1793" y="955"/>
                  </a:cxn>
                  <a:cxn ang="0">
                    <a:pos x="1833" y="1016"/>
                  </a:cxn>
                  <a:cxn ang="0">
                    <a:pos x="1871" y="1081"/>
                  </a:cxn>
                  <a:cxn ang="0">
                    <a:pos x="0" y="2160"/>
                  </a:cxn>
                </a:cxnLst>
                <a:rect l="0" t="0" r="r" b="b"/>
                <a:pathLst>
                  <a:path w="1871" h="2160">
                    <a:moveTo>
                      <a:pt x="0" y="216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74" y="2"/>
                    </a:lnTo>
                    <a:lnTo>
                      <a:pt x="148" y="6"/>
                    </a:lnTo>
                    <a:lnTo>
                      <a:pt x="221" y="11"/>
                    </a:lnTo>
                    <a:lnTo>
                      <a:pt x="293" y="19"/>
                    </a:lnTo>
                    <a:lnTo>
                      <a:pt x="364" y="29"/>
                    </a:lnTo>
                    <a:lnTo>
                      <a:pt x="434" y="42"/>
                    </a:lnTo>
                    <a:lnTo>
                      <a:pt x="503" y="55"/>
                    </a:lnTo>
                    <a:lnTo>
                      <a:pt x="571" y="72"/>
                    </a:lnTo>
                    <a:lnTo>
                      <a:pt x="640" y="91"/>
                    </a:lnTo>
                    <a:lnTo>
                      <a:pt x="706" y="112"/>
                    </a:lnTo>
                    <a:lnTo>
                      <a:pt x="771" y="135"/>
                    </a:lnTo>
                    <a:lnTo>
                      <a:pt x="836" y="160"/>
                    </a:lnTo>
                    <a:lnTo>
                      <a:pt x="900" y="188"/>
                    </a:lnTo>
                    <a:lnTo>
                      <a:pt x="963" y="217"/>
                    </a:lnTo>
                    <a:lnTo>
                      <a:pt x="1024" y="249"/>
                    </a:lnTo>
                    <a:lnTo>
                      <a:pt x="1085" y="282"/>
                    </a:lnTo>
                    <a:lnTo>
                      <a:pt x="1144" y="318"/>
                    </a:lnTo>
                    <a:lnTo>
                      <a:pt x="1201" y="356"/>
                    </a:lnTo>
                    <a:lnTo>
                      <a:pt x="1258" y="394"/>
                    </a:lnTo>
                    <a:lnTo>
                      <a:pt x="1313" y="436"/>
                    </a:lnTo>
                    <a:lnTo>
                      <a:pt x="1369" y="480"/>
                    </a:lnTo>
                    <a:lnTo>
                      <a:pt x="1420" y="525"/>
                    </a:lnTo>
                    <a:lnTo>
                      <a:pt x="1473" y="573"/>
                    </a:lnTo>
                    <a:lnTo>
                      <a:pt x="1523" y="620"/>
                    </a:lnTo>
                    <a:lnTo>
                      <a:pt x="1572" y="672"/>
                    </a:lnTo>
                    <a:lnTo>
                      <a:pt x="1618" y="725"/>
                    </a:lnTo>
                    <a:lnTo>
                      <a:pt x="1664" y="780"/>
                    </a:lnTo>
                    <a:lnTo>
                      <a:pt x="1709" y="835"/>
                    </a:lnTo>
                    <a:lnTo>
                      <a:pt x="1751" y="894"/>
                    </a:lnTo>
                    <a:lnTo>
                      <a:pt x="1793" y="955"/>
                    </a:lnTo>
                    <a:lnTo>
                      <a:pt x="1833" y="1016"/>
                    </a:lnTo>
                    <a:lnTo>
                      <a:pt x="1871" y="1081"/>
                    </a:lnTo>
                    <a:lnTo>
                      <a:pt x="0" y="2160"/>
                    </a:lnTo>
                    <a:close/>
                  </a:path>
                </a:pathLst>
              </a:custGeom>
              <a:blipFill rotWithShape="0">
                <a:blip r:embed="rId7"/>
                <a:srcRect/>
                <a:stretch>
                  <a:fillRect l="-34712" t="-23799" r="-66636" b="23799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6" name="Group 24"/>
            <p:cNvGrpSpPr/>
            <p:nvPr/>
          </p:nvGrpSpPr>
          <p:grpSpPr>
            <a:xfrm>
              <a:off x="3876454" y="3117154"/>
              <a:ext cx="1637665" cy="1637662"/>
              <a:chOff x="3760505" y="2617181"/>
              <a:chExt cx="1637665" cy="1637662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3760505" y="2617181"/>
                <a:ext cx="1637665" cy="1637662"/>
              </a:xfrm>
              <a:prstGeom prst="ellipse">
                <a:avLst/>
              </a:prstGeom>
              <a:gradFill flip="none" rotWithShape="1">
                <a:gsLst>
                  <a:gs pos="0">
                    <a:srgbClr val="22549E"/>
                  </a:gs>
                  <a:gs pos="100000">
                    <a:srgbClr val="061F4C"/>
                  </a:gs>
                </a:gsLst>
                <a:lin ang="2700000" scaled="1"/>
                <a:tileRect/>
              </a:gradFill>
              <a:ln w="38100">
                <a:solidFill>
                  <a:srgbClr val="6B98CF"/>
                </a:solidFill>
                <a:miter lim="800000"/>
                <a:headEnd/>
                <a:tailEnd/>
              </a:ln>
              <a:effectLst>
                <a:outerShdw blurRad="25400" dist="12700" dir="5400000" algn="t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6350"/>
                <a:bevelB w="38100" h="6350"/>
                <a:extrusionClr>
                  <a:schemeClr val="tx2">
                    <a:lumMod val="60000"/>
                    <a:lumOff val="40000"/>
                  </a:schemeClr>
                </a:extrusionClr>
              </a:sp3d>
            </p:spPr>
            <p:txBody>
              <a:bodyPr lIns="18288" tIns="18288" rIns="18288" bIns="18288" anchor="ctr" anchorCtr="1"/>
              <a:lstStyle/>
              <a:p>
                <a:pPr algn="ctr">
                  <a:lnSpc>
                    <a:spcPct val="85000"/>
                  </a:lnSpc>
                  <a:spcBef>
                    <a:spcPts val="20"/>
                  </a:spcBef>
                </a:pPr>
                <a:endParaRPr lang="en-US" sz="14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949700" y="3224797"/>
                <a:ext cx="1294518" cy="374461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000" dirty="0">
                    <a:solidFill>
                      <a:srgbClr val="FFFFFF"/>
                    </a:solidFill>
                    <a:latin typeface="Arial" charset="0"/>
                    <a:ea typeface="Arial" charset="0"/>
                    <a:cs typeface="Arial" charset="0"/>
                  </a:rPr>
                  <a:t>Species</a:t>
                </a: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 rot="20009721">
              <a:off x="2938969" y="1847178"/>
              <a:ext cx="1691670" cy="601261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59259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Beef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2089716">
              <a:off x="5006053" y="1947921"/>
              <a:ext cx="1608575" cy="571616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306747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 Dairy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6498914">
              <a:off x="1838569" y="3567620"/>
              <a:ext cx="1590849" cy="466320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22894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Swine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2254088">
              <a:off x="2654526" y="5231863"/>
              <a:ext cx="1700126" cy="66116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703406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Goats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20094543">
              <a:off x="4822030" y="5530911"/>
              <a:ext cx="1643576" cy="52711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21346760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Sheep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6429937">
              <a:off x="5907552" y="3734759"/>
              <a:ext cx="1656161" cy="633294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651993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Poultry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2301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with Animals: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283539" y="1455302"/>
            <a:ext cx="3267012" cy="464271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Dairy Production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Raised in all 50 states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Top producing states are CA, WI, ID, NY and PA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Total number of dairies down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Dairies trending to have more head and more milk produced per cow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U.S. dairy exports on the rise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Producer-owned cooperatives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Hot topics: hormone usage and government programs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73863" y="1184455"/>
            <a:ext cx="4651446" cy="4420426"/>
            <a:chOff x="2400834" y="1637603"/>
            <a:chExt cx="4651446" cy="4420426"/>
          </a:xfrm>
        </p:grpSpPr>
        <p:grpSp>
          <p:nvGrpSpPr>
            <p:cNvPr id="6" name="Group 25"/>
            <p:cNvGrpSpPr/>
            <p:nvPr/>
          </p:nvGrpSpPr>
          <p:grpSpPr>
            <a:xfrm>
              <a:off x="2579749" y="1637603"/>
              <a:ext cx="4242816" cy="4395806"/>
              <a:chOff x="2463800" y="1137630"/>
              <a:chExt cx="4242816" cy="4395806"/>
            </a:xfrm>
          </p:grpSpPr>
          <p:sp>
            <p:nvSpPr>
              <p:cNvPr id="16" name="Freeform 5"/>
              <p:cNvSpPr>
                <a:spLocks/>
              </p:cNvSpPr>
              <p:nvPr/>
            </p:nvSpPr>
            <p:spPr bwMode="auto">
              <a:xfrm>
                <a:off x="275441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2160"/>
                  </a:cxn>
                  <a:cxn ang="0">
                    <a:pos x="0" y="1081"/>
                  </a:cxn>
                  <a:cxn ang="0">
                    <a:pos x="0" y="1081"/>
                  </a:cxn>
                  <a:cxn ang="0">
                    <a:pos x="38" y="1016"/>
                  </a:cxn>
                  <a:cxn ang="0">
                    <a:pos x="78" y="955"/>
                  </a:cxn>
                  <a:cxn ang="0">
                    <a:pos x="120" y="894"/>
                  </a:cxn>
                  <a:cxn ang="0">
                    <a:pos x="162" y="835"/>
                  </a:cxn>
                  <a:cxn ang="0">
                    <a:pos x="207" y="780"/>
                  </a:cxn>
                  <a:cxn ang="0">
                    <a:pos x="253" y="725"/>
                  </a:cxn>
                  <a:cxn ang="0">
                    <a:pos x="301" y="672"/>
                  </a:cxn>
                  <a:cxn ang="0">
                    <a:pos x="348" y="620"/>
                  </a:cxn>
                  <a:cxn ang="0">
                    <a:pos x="400" y="573"/>
                  </a:cxn>
                  <a:cxn ang="0">
                    <a:pos x="451" y="525"/>
                  </a:cxn>
                  <a:cxn ang="0">
                    <a:pos x="502" y="480"/>
                  </a:cxn>
                  <a:cxn ang="0">
                    <a:pos x="558" y="436"/>
                  </a:cxn>
                  <a:cxn ang="0">
                    <a:pos x="613" y="394"/>
                  </a:cxn>
                  <a:cxn ang="0">
                    <a:pos x="670" y="356"/>
                  </a:cxn>
                  <a:cxn ang="0">
                    <a:pos x="727" y="318"/>
                  </a:cxn>
                  <a:cxn ang="0">
                    <a:pos x="786" y="282"/>
                  </a:cxn>
                  <a:cxn ang="0">
                    <a:pos x="847" y="249"/>
                  </a:cxn>
                  <a:cxn ang="0">
                    <a:pos x="908" y="217"/>
                  </a:cxn>
                  <a:cxn ang="0">
                    <a:pos x="971" y="188"/>
                  </a:cxn>
                  <a:cxn ang="0">
                    <a:pos x="1035" y="160"/>
                  </a:cxn>
                  <a:cxn ang="0">
                    <a:pos x="1100" y="135"/>
                  </a:cxn>
                  <a:cxn ang="0">
                    <a:pos x="1165" y="112"/>
                  </a:cxn>
                  <a:cxn ang="0">
                    <a:pos x="1231" y="91"/>
                  </a:cxn>
                  <a:cxn ang="0">
                    <a:pos x="1300" y="72"/>
                  </a:cxn>
                  <a:cxn ang="0">
                    <a:pos x="1368" y="55"/>
                  </a:cxn>
                  <a:cxn ang="0">
                    <a:pos x="1437" y="42"/>
                  </a:cxn>
                  <a:cxn ang="0">
                    <a:pos x="1507" y="29"/>
                  </a:cxn>
                  <a:cxn ang="0">
                    <a:pos x="1580" y="19"/>
                  </a:cxn>
                  <a:cxn ang="0">
                    <a:pos x="1650" y="11"/>
                  </a:cxn>
                  <a:cxn ang="0">
                    <a:pos x="1724" y="6"/>
                  </a:cxn>
                  <a:cxn ang="0">
                    <a:pos x="1797" y="2"/>
                  </a:cxn>
                  <a:cxn ang="0">
                    <a:pos x="1871" y="0"/>
                  </a:cxn>
                  <a:cxn ang="0">
                    <a:pos x="1871" y="2160"/>
                  </a:cxn>
                </a:cxnLst>
                <a:rect l="0" t="0" r="r" b="b"/>
                <a:pathLst>
                  <a:path w="1871" h="2160">
                    <a:moveTo>
                      <a:pt x="1871" y="2160"/>
                    </a:moveTo>
                    <a:lnTo>
                      <a:pt x="0" y="1081"/>
                    </a:lnTo>
                    <a:lnTo>
                      <a:pt x="0" y="1081"/>
                    </a:lnTo>
                    <a:lnTo>
                      <a:pt x="38" y="1016"/>
                    </a:lnTo>
                    <a:lnTo>
                      <a:pt x="78" y="955"/>
                    </a:lnTo>
                    <a:lnTo>
                      <a:pt x="120" y="894"/>
                    </a:lnTo>
                    <a:lnTo>
                      <a:pt x="162" y="835"/>
                    </a:lnTo>
                    <a:lnTo>
                      <a:pt x="207" y="780"/>
                    </a:lnTo>
                    <a:lnTo>
                      <a:pt x="253" y="725"/>
                    </a:lnTo>
                    <a:lnTo>
                      <a:pt x="301" y="672"/>
                    </a:lnTo>
                    <a:lnTo>
                      <a:pt x="348" y="620"/>
                    </a:lnTo>
                    <a:lnTo>
                      <a:pt x="400" y="573"/>
                    </a:lnTo>
                    <a:lnTo>
                      <a:pt x="451" y="525"/>
                    </a:lnTo>
                    <a:lnTo>
                      <a:pt x="502" y="480"/>
                    </a:lnTo>
                    <a:lnTo>
                      <a:pt x="558" y="436"/>
                    </a:lnTo>
                    <a:lnTo>
                      <a:pt x="613" y="394"/>
                    </a:lnTo>
                    <a:lnTo>
                      <a:pt x="670" y="356"/>
                    </a:lnTo>
                    <a:lnTo>
                      <a:pt x="727" y="318"/>
                    </a:lnTo>
                    <a:lnTo>
                      <a:pt x="786" y="282"/>
                    </a:lnTo>
                    <a:lnTo>
                      <a:pt x="847" y="249"/>
                    </a:lnTo>
                    <a:lnTo>
                      <a:pt x="908" y="217"/>
                    </a:lnTo>
                    <a:lnTo>
                      <a:pt x="971" y="188"/>
                    </a:lnTo>
                    <a:lnTo>
                      <a:pt x="1035" y="160"/>
                    </a:lnTo>
                    <a:lnTo>
                      <a:pt x="1100" y="135"/>
                    </a:lnTo>
                    <a:lnTo>
                      <a:pt x="1165" y="112"/>
                    </a:lnTo>
                    <a:lnTo>
                      <a:pt x="1231" y="91"/>
                    </a:lnTo>
                    <a:lnTo>
                      <a:pt x="1300" y="72"/>
                    </a:lnTo>
                    <a:lnTo>
                      <a:pt x="1368" y="55"/>
                    </a:lnTo>
                    <a:lnTo>
                      <a:pt x="1437" y="42"/>
                    </a:lnTo>
                    <a:lnTo>
                      <a:pt x="1507" y="29"/>
                    </a:lnTo>
                    <a:lnTo>
                      <a:pt x="1580" y="19"/>
                    </a:lnTo>
                    <a:lnTo>
                      <a:pt x="1650" y="11"/>
                    </a:lnTo>
                    <a:lnTo>
                      <a:pt x="1724" y="6"/>
                    </a:lnTo>
                    <a:lnTo>
                      <a:pt x="1797" y="2"/>
                    </a:lnTo>
                    <a:lnTo>
                      <a:pt x="1871" y="0"/>
                    </a:lnTo>
                    <a:lnTo>
                      <a:pt x="1871" y="2160"/>
                    </a:lnTo>
                    <a:close/>
                  </a:path>
                </a:pathLst>
              </a:custGeom>
              <a:blipFill rotWithShape="0">
                <a:blip r:embed="rId2">
                  <a:lum bright="70000" contrast="-70000"/>
                </a:blip>
                <a:srcRect/>
                <a:stretch>
                  <a:fillRect l="-8013" t="4238" r="-44405" b="9610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" name="Freeform 6"/>
              <p:cNvSpPr>
                <a:spLocks/>
              </p:cNvSpPr>
              <p:nvPr/>
            </p:nvSpPr>
            <p:spPr bwMode="auto">
              <a:xfrm>
                <a:off x="2463800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2168" y="1079"/>
                  </a:cxn>
                  <a:cxn ang="0">
                    <a:pos x="297" y="2158"/>
                  </a:cxn>
                  <a:cxn ang="0">
                    <a:pos x="297" y="2158"/>
                  </a:cxn>
                  <a:cxn ang="0">
                    <a:pos x="261" y="2093"/>
                  </a:cxn>
                  <a:cxn ang="0">
                    <a:pos x="228" y="2029"/>
                  </a:cxn>
                  <a:cxn ang="0">
                    <a:pos x="196" y="1962"/>
                  </a:cxn>
                  <a:cxn ang="0">
                    <a:pos x="168" y="1897"/>
                  </a:cxn>
                  <a:cxn ang="0">
                    <a:pos x="141" y="1831"/>
                  </a:cxn>
                  <a:cxn ang="0">
                    <a:pos x="116" y="1762"/>
                  </a:cxn>
                  <a:cxn ang="0">
                    <a:pos x="93" y="1696"/>
                  </a:cxn>
                  <a:cxn ang="0">
                    <a:pos x="74" y="1627"/>
                  </a:cxn>
                  <a:cxn ang="0">
                    <a:pos x="57" y="1560"/>
                  </a:cxn>
                  <a:cxn ang="0">
                    <a:pos x="42" y="1492"/>
                  </a:cxn>
                  <a:cxn ang="0">
                    <a:pos x="29" y="1423"/>
                  </a:cxn>
                  <a:cxn ang="0">
                    <a:pos x="19" y="1355"/>
                  </a:cxn>
                  <a:cxn ang="0">
                    <a:pos x="10" y="1286"/>
                  </a:cxn>
                  <a:cxn ang="0">
                    <a:pos x="4" y="1216"/>
                  </a:cxn>
                  <a:cxn ang="0">
                    <a:pos x="0" y="1148"/>
                  </a:cxn>
                  <a:cxn ang="0">
                    <a:pos x="0" y="1079"/>
                  </a:cxn>
                  <a:cxn ang="0">
                    <a:pos x="0" y="1010"/>
                  </a:cxn>
                  <a:cxn ang="0">
                    <a:pos x="4" y="940"/>
                  </a:cxn>
                  <a:cxn ang="0">
                    <a:pos x="10" y="872"/>
                  </a:cxn>
                  <a:cxn ang="0">
                    <a:pos x="19" y="803"/>
                  </a:cxn>
                  <a:cxn ang="0">
                    <a:pos x="29" y="735"/>
                  </a:cxn>
                  <a:cxn ang="0">
                    <a:pos x="42" y="666"/>
                  </a:cxn>
                  <a:cxn ang="0">
                    <a:pos x="57" y="598"/>
                  </a:cxn>
                  <a:cxn ang="0">
                    <a:pos x="74" y="529"/>
                  </a:cxn>
                  <a:cxn ang="0">
                    <a:pos x="93" y="462"/>
                  </a:cxn>
                  <a:cxn ang="0">
                    <a:pos x="116" y="394"/>
                  </a:cxn>
                  <a:cxn ang="0">
                    <a:pos x="141" y="327"/>
                  </a:cxn>
                  <a:cxn ang="0">
                    <a:pos x="168" y="261"/>
                  </a:cxn>
                  <a:cxn ang="0">
                    <a:pos x="196" y="194"/>
                  </a:cxn>
                  <a:cxn ang="0">
                    <a:pos x="228" y="129"/>
                  </a:cxn>
                  <a:cxn ang="0">
                    <a:pos x="261" y="65"/>
                  </a:cxn>
                  <a:cxn ang="0">
                    <a:pos x="297" y="0"/>
                  </a:cxn>
                  <a:cxn ang="0">
                    <a:pos x="2168" y="1079"/>
                  </a:cxn>
                </a:cxnLst>
                <a:rect l="0" t="0" r="r" b="b"/>
                <a:pathLst>
                  <a:path w="2168" h="2158">
                    <a:moveTo>
                      <a:pt x="2168" y="1079"/>
                    </a:moveTo>
                    <a:lnTo>
                      <a:pt x="297" y="2158"/>
                    </a:lnTo>
                    <a:lnTo>
                      <a:pt x="297" y="2158"/>
                    </a:lnTo>
                    <a:lnTo>
                      <a:pt x="261" y="2093"/>
                    </a:lnTo>
                    <a:lnTo>
                      <a:pt x="228" y="2029"/>
                    </a:lnTo>
                    <a:lnTo>
                      <a:pt x="196" y="1962"/>
                    </a:lnTo>
                    <a:lnTo>
                      <a:pt x="168" y="1897"/>
                    </a:lnTo>
                    <a:lnTo>
                      <a:pt x="141" y="1831"/>
                    </a:lnTo>
                    <a:lnTo>
                      <a:pt x="116" y="1762"/>
                    </a:lnTo>
                    <a:lnTo>
                      <a:pt x="93" y="1696"/>
                    </a:lnTo>
                    <a:lnTo>
                      <a:pt x="74" y="1627"/>
                    </a:lnTo>
                    <a:lnTo>
                      <a:pt x="57" y="1560"/>
                    </a:lnTo>
                    <a:lnTo>
                      <a:pt x="42" y="1492"/>
                    </a:lnTo>
                    <a:lnTo>
                      <a:pt x="29" y="1423"/>
                    </a:lnTo>
                    <a:lnTo>
                      <a:pt x="19" y="1355"/>
                    </a:lnTo>
                    <a:lnTo>
                      <a:pt x="10" y="1286"/>
                    </a:lnTo>
                    <a:lnTo>
                      <a:pt x="4" y="1216"/>
                    </a:lnTo>
                    <a:lnTo>
                      <a:pt x="0" y="1148"/>
                    </a:lnTo>
                    <a:lnTo>
                      <a:pt x="0" y="1079"/>
                    </a:lnTo>
                    <a:lnTo>
                      <a:pt x="0" y="1010"/>
                    </a:lnTo>
                    <a:lnTo>
                      <a:pt x="4" y="940"/>
                    </a:lnTo>
                    <a:lnTo>
                      <a:pt x="10" y="872"/>
                    </a:lnTo>
                    <a:lnTo>
                      <a:pt x="19" y="803"/>
                    </a:lnTo>
                    <a:lnTo>
                      <a:pt x="29" y="735"/>
                    </a:lnTo>
                    <a:lnTo>
                      <a:pt x="42" y="666"/>
                    </a:lnTo>
                    <a:lnTo>
                      <a:pt x="57" y="598"/>
                    </a:lnTo>
                    <a:lnTo>
                      <a:pt x="74" y="529"/>
                    </a:lnTo>
                    <a:lnTo>
                      <a:pt x="93" y="462"/>
                    </a:lnTo>
                    <a:lnTo>
                      <a:pt x="116" y="394"/>
                    </a:lnTo>
                    <a:lnTo>
                      <a:pt x="141" y="327"/>
                    </a:lnTo>
                    <a:lnTo>
                      <a:pt x="168" y="261"/>
                    </a:lnTo>
                    <a:lnTo>
                      <a:pt x="196" y="194"/>
                    </a:lnTo>
                    <a:lnTo>
                      <a:pt x="228" y="129"/>
                    </a:lnTo>
                    <a:lnTo>
                      <a:pt x="261" y="65"/>
                    </a:lnTo>
                    <a:lnTo>
                      <a:pt x="297" y="0"/>
                    </a:lnTo>
                    <a:lnTo>
                      <a:pt x="2168" y="1079"/>
                    </a:lnTo>
                    <a:close/>
                  </a:path>
                </a:pathLst>
              </a:custGeom>
              <a:blipFill rotWithShape="1">
                <a:blip r:embed="rId3">
                  <a:lum bright="70000" contrast="-70000"/>
                </a:blip>
                <a:srcRect/>
                <a:stretch>
                  <a:fillRect l="-21578" r="21578" b="-46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" name="Freeform 7"/>
              <p:cNvSpPr>
                <a:spLocks/>
              </p:cNvSpPr>
              <p:nvPr/>
            </p:nvSpPr>
            <p:spPr bwMode="auto">
              <a:xfrm>
                <a:off x="275441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0"/>
                  </a:cxn>
                  <a:cxn ang="0">
                    <a:pos x="1871" y="2160"/>
                  </a:cxn>
                  <a:cxn ang="0">
                    <a:pos x="1871" y="2160"/>
                  </a:cxn>
                  <a:cxn ang="0">
                    <a:pos x="1797" y="2158"/>
                  </a:cxn>
                  <a:cxn ang="0">
                    <a:pos x="1724" y="2154"/>
                  </a:cxn>
                  <a:cxn ang="0">
                    <a:pos x="1650" y="2149"/>
                  </a:cxn>
                  <a:cxn ang="0">
                    <a:pos x="1580" y="2141"/>
                  </a:cxn>
                  <a:cxn ang="0">
                    <a:pos x="1507" y="2131"/>
                  </a:cxn>
                  <a:cxn ang="0">
                    <a:pos x="1437" y="2118"/>
                  </a:cxn>
                  <a:cxn ang="0">
                    <a:pos x="1368" y="2105"/>
                  </a:cxn>
                  <a:cxn ang="0">
                    <a:pos x="1300" y="2088"/>
                  </a:cxn>
                  <a:cxn ang="0">
                    <a:pos x="1231" y="2069"/>
                  </a:cxn>
                  <a:cxn ang="0">
                    <a:pos x="1165" y="2048"/>
                  </a:cxn>
                  <a:cxn ang="0">
                    <a:pos x="1100" y="2025"/>
                  </a:cxn>
                  <a:cxn ang="0">
                    <a:pos x="1035" y="1998"/>
                  </a:cxn>
                  <a:cxn ang="0">
                    <a:pos x="971" y="1972"/>
                  </a:cxn>
                  <a:cxn ang="0">
                    <a:pos x="908" y="1943"/>
                  </a:cxn>
                  <a:cxn ang="0">
                    <a:pos x="847" y="1911"/>
                  </a:cxn>
                  <a:cxn ang="0">
                    <a:pos x="786" y="1878"/>
                  </a:cxn>
                  <a:cxn ang="0">
                    <a:pos x="727" y="1842"/>
                  </a:cxn>
                  <a:cxn ang="0">
                    <a:pos x="670" y="1804"/>
                  </a:cxn>
                  <a:cxn ang="0">
                    <a:pos x="613" y="1764"/>
                  </a:cxn>
                  <a:cxn ang="0">
                    <a:pos x="558" y="1724"/>
                  </a:cxn>
                  <a:cxn ang="0">
                    <a:pos x="502" y="1680"/>
                  </a:cxn>
                  <a:cxn ang="0">
                    <a:pos x="451" y="1635"/>
                  </a:cxn>
                  <a:cxn ang="0">
                    <a:pos x="400" y="1587"/>
                  </a:cxn>
                  <a:cxn ang="0">
                    <a:pos x="348" y="1538"/>
                  </a:cxn>
                  <a:cxn ang="0">
                    <a:pos x="301" y="1488"/>
                  </a:cxn>
                  <a:cxn ang="0">
                    <a:pos x="253" y="1435"/>
                  </a:cxn>
                  <a:cxn ang="0">
                    <a:pos x="207" y="1380"/>
                  </a:cxn>
                  <a:cxn ang="0">
                    <a:pos x="162" y="1323"/>
                  </a:cxn>
                  <a:cxn ang="0">
                    <a:pos x="120" y="1266"/>
                  </a:cxn>
                  <a:cxn ang="0">
                    <a:pos x="78" y="1205"/>
                  </a:cxn>
                  <a:cxn ang="0">
                    <a:pos x="38" y="1144"/>
                  </a:cxn>
                  <a:cxn ang="0">
                    <a:pos x="0" y="1079"/>
                  </a:cxn>
                  <a:cxn ang="0">
                    <a:pos x="1871" y="0"/>
                  </a:cxn>
                </a:cxnLst>
                <a:rect l="0" t="0" r="r" b="b"/>
                <a:pathLst>
                  <a:path w="1871" h="2160">
                    <a:moveTo>
                      <a:pt x="1871" y="0"/>
                    </a:moveTo>
                    <a:lnTo>
                      <a:pt x="1871" y="2160"/>
                    </a:lnTo>
                    <a:lnTo>
                      <a:pt x="1871" y="2160"/>
                    </a:lnTo>
                    <a:lnTo>
                      <a:pt x="1797" y="2158"/>
                    </a:lnTo>
                    <a:lnTo>
                      <a:pt x="1724" y="2154"/>
                    </a:lnTo>
                    <a:lnTo>
                      <a:pt x="1650" y="2149"/>
                    </a:lnTo>
                    <a:lnTo>
                      <a:pt x="1580" y="2141"/>
                    </a:lnTo>
                    <a:lnTo>
                      <a:pt x="1507" y="2131"/>
                    </a:lnTo>
                    <a:lnTo>
                      <a:pt x="1437" y="2118"/>
                    </a:lnTo>
                    <a:lnTo>
                      <a:pt x="1368" y="2105"/>
                    </a:lnTo>
                    <a:lnTo>
                      <a:pt x="1300" y="2088"/>
                    </a:lnTo>
                    <a:lnTo>
                      <a:pt x="1231" y="2069"/>
                    </a:lnTo>
                    <a:lnTo>
                      <a:pt x="1165" y="2048"/>
                    </a:lnTo>
                    <a:lnTo>
                      <a:pt x="1100" y="2025"/>
                    </a:lnTo>
                    <a:lnTo>
                      <a:pt x="1035" y="1998"/>
                    </a:lnTo>
                    <a:lnTo>
                      <a:pt x="971" y="1972"/>
                    </a:lnTo>
                    <a:lnTo>
                      <a:pt x="908" y="1943"/>
                    </a:lnTo>
                    <a:lnTo>
                      <a:pt x="847" y="1911"/>
                    </a:lnTo>
                    <a:lnTo>
                      <a:pt x="786" y="1878"/>
                    </a:lnTo>
                    <a:lnTo>
                      <a:pt x="727" y="1842"/>
                    </a:lnTo>
                    <a:lnTo>
                      <a:pt x="670" y="1804"/>
                    </a:lnTo>
                    <a:lnTo>
                      <a:pt x="613" y="1764"/>
                    </a:lnTo>
                    <a:lnTo>
                      <a:pt x="558" y="1724"/>
                    </a:lnTo>
                    <a:lnTo>
                      <a:pt x="502" y="1680"/>
                    </a:lnTo>
                    <a:lnTo>
                      <a:pt x="451" y="1635"/>
                    </a:lnTo>
                    <a:lnTo>
                      <a:pt x="400" y="1587"/>
                    </a:lnTo>
                    <a:lnTo>
                      <a:pt x="348" y="1538"/>
                    </a:lnTo>
                    <a:lnTo>
                      <a:pt x="301" y="1488"/>
                    </a:lnTo>
                    <a:lnTo>
                      <a:pt x="253" y="1435"/>
                    </a:lnTo>
                    <a:lnTo>
                      <a:pt x="207" y="1380"/>
                    </a:lnTo>
                    <a:lnTo>
                      <a:pt x="162" y="1323"/>
                    </a:lnTo>
                    <a:lnTo>
                      <a:pt x="120" y="1266"/>
                    </a:lnTo>
                    <a:lnTo>
                      <a:pt x="78" y="1205"/>
                    </a:lnTo>
                    <a:lnTo>
                      <a:pt x="38" y="1144"/>
                    </a:lnTo>
                    <a:lnTo>
                      <a:pt x="0" y="1079"/>
                    </a:lnTo>
                    <a:lnTo>
                      <a:pt x="1871" y="0"/>
                    </a:lnTo>
                    <a:close/>
                  </a:path>
                </a:pathLst>
              </a:custGeom>
              <a:blipFill rotWithShape="0">
                <a:blip r:embed="rId4">
                  <a:lum bright="70000" contrast="-70000"/>
                </a:blip>
                <a:srcRect/>
                <a:stretch>
                  <a:fillRect l="-13170" t="14583" r="-41148" b="-14583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" name="Freeform 8"/>
              <p:cNvSpPr>
                <a:spLocks/>
              </p:cNvSpPr>
              <p:nvPr/>
            </p:nvSpPr>
            <p:spPr bwMode="auto">
              <a:xfrm>
                <a:off x="458520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71" y="1079"/>
                  </a:cxn>
                  <a:cxn ang="0">
                    <a:pos x="1871" y="1079"/>
                  </a:cxn>
                  <a:cxn ang="0">
                    <a:pos x="1833" y="1144"/>
                  </a:cxn>
                  <a:cxn ang="0">
                    <a:pos x="1793" y="1205"/>
                  </a:cxn>
                  <a:cxn ang="0">
                    <a:pos x="1751" y="1266"/>
                  </a:cxn>
                  <a:cxn ang="0">
                    <a:pos x="1709" y="1323"/>
                  </a:cxn>
                  <a:cxn ang="0">
                    <a:pos x="1664" y="1380"/>
                  </a:cxn>
                  <a:cxn ang="0">
                    <a:pos x="1618" y="1435"/>
                  </a:cxn>
                  <a:cxn ang="0">
                    <a:pos x="1572" y="1488"/>
                  </a:cxn>
                  <a:cxn ang="0">
                    <a:pos x="1523" y="1538"/>
                  </a:cxn>
                  <a:cxn ang="0">
                    <a:pos x="1473" y="1587"/>
                  </a:cxn>
                  <a:cxn ang="0">
                    <a:pos x="1420" y="1635"/>
                  </a:cxn>
                  <a:cxn ang="0">
                    <a:pos x="1369" y="1680"/>
                  </a:cxn>
                  <a:cxn ang="0">
                    <a:pos x="1313" y="1724"/>
                  </a:cxn>
                  <a:cxn ang="0">
                    <a:pos x="1258" y="1764"/>
                  </a:cxn>
                  <a:cxn ang="0">
                    <a:pos x="1201" y="1804"/>
                  </a:cxn>
                  <a:cxn ang="0">
                    <a:pos x="1144" y="1842"/>
                  </a:cxn>
                  <a:cxn ang="0">
                    <a:pos x="1085" y="1878"/>
                  </a:cxn>
                  <a:cxn ang="0">
                    <a:pos x="1024" y="1911"/>
                  </a:cxn>
                  <a:cxn ang="0">
                    <a:pos x="963" y="1943"/>
                  </a:cxn>
                  <a:cxn ang="0">
                    <a:pos x="900" y="1972"/>
                  </a:cxn>
                  <a:cxn ang="0">
                    <a:pos x="836" y="1998"/>
                  </a:cxn>
                  <a:cxn ang="0">
                    <a:pos x="771" y="2025"/>
                  </a:cxn>
                  <a:cxn ang="0">
                    <a:pos x="706" y="2048"/>
                  </a:cxn>
                  <a:cxn ang="0">
                    <a:pos x="640" y="2069"/>
                  </a:cxn>
                  <a:cxn ang="0">
                    <a:pos x="571" y="2088"/>
                  </a:cxn>
                  <a:cxn ang="0">
                    <a:pos x="503" y="2105"/>
                  </a:cxn>
                  <a:cxn ang="0">
                    <a:pos x="434" y="2118"/>
                  </a:cxn>
                  <a:cxn ang="0">
                    <a:pos x="364" y="2131"/>
                  </a:cxn>
                  <a:cxn ang="0">
                    <a:pos x="293" y="2141"/>
                  </a:cxn>
                  <a:cxn ang="0">
                    <a:pos x="221" y="2149"/>
                  </a:cxn>
                  <a:cxn ang="0">
                    <a:pos x="148" y="2154"/>
                  </a:cxn>
                  <a:cxn ang="0">
                    <a:pos x="74" y="2158"/>
                  </a:cxn>
                  <a:cxn ang="0">
                    <a:pos x="0" y="2160"/>
                  </a:cxn>
                  <a:cxn ang="0">
                    <a:pos x="0" y="0"/>
                  </a:cxn>
                </a:cxnLst>
                <a:rect l="0" t="0" r="r" b="b"/>
                <a:pathLst>
                  <a:path w="1871" h="2160">
                    <a:moveTo>
                      <a:pt x="0" y="0"/>
                    </a:moveTo>
                    <a:lnTo>
                      <a:pt x="1871" y="1079"/>
                    </a:lnTo>
                    <a:lnTo>
                      <a:pt x="1871" y="1079"/>
                    </a:lnTo>
                    <a:lnTo>
                      <a:pt x="1833" y="1144"/>
                    </a:lnTo>
                    <a:lnTo>
                      <a:pt x="1793" y="1205"/>
                    </a:lnTo>
                    <a:lnTo>
                      <a:pt x="1751" y="1266"/>
                    </a:lnTo>
                    <a:lnTo>
                      <a:pt x="1709" y="1323"/>
                    </a:lnTo>
                    <a:lnTo>
                      <a:pt x="1664" y="1380"/>
                    </a:lnTo>
                    <a:lnTo>
                      <a:pt x="1618" y="1435"/>
                    </a:lnTo>
                    <a:lnTo>
                      <a:pt x="1572" y="1488"/>
                    </a:lnTo>
                    <a:lnTo>
                      <a:pt x="1523" y="1538"/>
                    </a:lnTo>
                    <a:lnTo>
                      <a:pt x="1473" y="1587"/>
                    </a:lnTo>
                    <a:lnTo>
                      <a:pt x="1420" y="1635"/>
                    </a:lnTo>
                    <a:lnTo>
                      <a:pt x="1369" y="1680"/>
                    </a:lnTo>
                    <a:lnTo>
                      <a:pt x="1313" y="1724"/>
                    </a:lnTo>
                    <a:lnTo>
                      <a:pt x="1258" y="1764"/>
                    </a:lnTo>
                    <a:lnTo>
                      <a:pt x="1201" y="1804"/>
                    </a:lnTo>
                    <a:lnTo>
                      <a:pt x="1144" y="1842"/>
                    </a:lnTo>
                    <a:lnTo>
                      <a:pt x="1085" y="1878"/>
                    </a:lnTo>
                    <a:lnTo>
                      <a:pt x="1024" y="1911"/>
                    </a:lnTo>
                    <a:lnTo>
                      <a:pt x="963" y="1943"/>
                    </a:lnTo>
                    <a:lnTo>
                      <a:pt x="900" y="1972"/>
                    </a:lnTo>
                    <a:lnTo>
                      <a:pt x="836" y="1998"/>
                    </a:lnTo>
                    <a:lnTo>
                      <a:pt x="771" y="2025"/>
                    </a:lnTo>
                    <a:lnTo>
                      <a:pt x="706" y="2048"/>
                    </a:lnTo>
                    <a:lnTo>
                      <a:pt x="640" y="2069"/>
                    </a:lnTo>
                    <a:lnTo>
                      <a:pt x="571" y="2088"/>
                    </a:lnTo>
                    <a:lnTo>
                      <a:pt x="503" y="2105"/>
                    </a:lnTo>
                    <a:lnTo>
                      <a:pt x="434" y="2118"/>
                    </a:lnTo>
                    <a:lnTo>
                      <a:pt x="364" y="2131"/>
                    </a:lnTo>
                    <a:lnTo>
                      <a:pt x="293" y="2141"/>
                    </a:lnTo>
                    <a:lnTo>
                      <a:pt x="221" y="2149"/>
                    </a:lnTo>
                    <a:lnTo>
                      <a:pt x="148" y="2154"/>
                    </a:lnTo>
                    <a:lnTo>
                      <a:pt x="74" y="2158"/>
                    </a:lnTo>
                    <a:lnTo>
                      <a:pt x="0" y="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5">
                  <a:lum bright="70000" contrast="-70000"/>
                </a:blip>
                <a:srcRect/>
                <a:stretch>
                  <a:fillRect l="-115874" t="258" r="-30258" b="-25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" name="Freeform 9"/>
              <p:cNvSpPr>
                <a:spLocks/>
              </p:cNvSpPr>
              <p:nvPr/>
            </p:nvSpPr>
            <p:spPr bwMode="auto">
              <a:xfrm>
                <a:off x="4585208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0" y="1079"/>
                  </a:cxn>
                  <a:cxn ang="0">
                    <a:pos x="1871" y="0"/>
                  </a:cxn>
                  <a:cxn ang="0">
                    <a:pos x="1871" y="0"/>
                  </a:cxn>
                  <a:cxn ang="0">
                    <a:pos x="1907" y="65"/>
                  </a:cxn>
                  <a:cxn ang="0">
                    <a:pos x="1940" y="129"/>
                  </a:cxn>
                  <a:cxn ang="0">
                    <a:pos x="1972" y="194"/>
                  </a:cxn>
                  <a:cxn ang="0">
                    <a:pos x="2000" y="261"/>
                  </a:cxn>
                  <a:cxn ang="0">
                    <a:pos x="2027" y="327"/>
                  </a:cxn>
                  <a:cxn ang="0">
                    <a:pos x="2052" y="394"/>
                  </a:cxn>
                  <a:cxn ang="0">
                    <a:pos x="2075" y="462"/>
                  </a:cxn>
                  <a:cxn ang="0">
                    <a:pos x="2094" y="529"/>
                  </a:cxn>
                  <a:cxn ang="0">
                    <a:pos x="2111" y="598"/>
                  </a:cxn>
                  <a:cxn ang="0">
                    <a:pos x="2126" y="666"/>
                  </a:cxn>
                  <a:cxn ang="0">
                    <a:pos x="2139" y="735"/>
                  </a:cxn>
                  <a:cxn ang="0">
                    <a:pos x="2151" y="803"/>
                  </a:cxn>
                  <a:cxn ang="0">
                    <a:pos x="2158" y="872"/>
                  </a:cxn>
                  <a:cxn ang="0">
                    <a:pos x="2164" y="940"/>
                  </a:cxn>
                  <a:cxn ang="0">
                    <a:pos x="2168" y="1010"/>
                  </a:cxn>
                  <a:cxn ang="0">
                    <a:pos x="2168" y="1079"/>
                  </a:cxn>
                  <a:cxn ang="0">
                    <a:pos x="2168" y="1148"/>
                  </a:cxn>
                  <a:cxn ang="0">
                    <a:pos x="2164" y="1216"/>
                  </a:cxn>
                  <a:cxn ang="0">
                    <a:pos x="2158" y="1286"/>
                  </a:cxn>
                  <a:cxn ang="0">
                    <a:pos x="2151" y="1355"/>
                  </a:cxn>
                  <a:cxn ang="0">
                    <a:pos x="2139" y="1423"/>
                  </a:cxn>
                  <a:cxn ang="0">
                    <a:pos x="2126" y="1492"/>
                  </a:cxn>
                  <a:cxn ang="0">
                    <a:pos x="2111" y="1560"/>
                  </a:cxn>
                  <a:cxn ang="0">
                    <a:pos x="2094" y="1627"/>
                  </a:cxn>
                  <a:cxn ang="0">
                    <a:pos x="2075" y="1696"/>
                  </a:cxn>
                  <a:cxn ang="0">
                    <a:pos x="2052" y="1762"/>
                  </a:cxn>
                  <a:cxn ang="0">
                    <a:pos x="2027" y="1831"/>
                  </a:cxn>
                  <a:cxn ang="0">
                    <a:pos x="2000" y="1897"/>
                  </a:cxn>
                  <a:cxn ang="0">
                    <a:pos x="1972" y="1962"/>
                  </a:cxn>
                  <a:cxn ang="0">
                    <a:pos x="1940" y="2029"/>
                  </a:cxn>
                  <a:cxn ang="0">
                    <a:pos x="1907" y="2093"/>
                  </a:cxn>
                  <a:cxn ang="0">
                    <a:pos x="1871" y="2158"/>
                  </a:cxn>
                  <a:cxn ang="0">
                    <a:pos x="0" y="1079"/>
                  </a:cxn>
                </a:cxnLst>
                <a:rect l="0" t="0" r="r" b="b"/>
                <a:pathLst>
                  <a:path w="2168" h="2158">
                    <a:moveTo>
                      <a:pt x="0" y="1079"/>
                    </a:moveTo>
                    <a:lnTo>
                      <a:pt x="1871" y="0"/>
                    </a:lnTo>
                    <a:lnTo>
                      <a:pt x="1871" y="0"/>
                    </a:lnTo>
                    <a:lnTo>
                      <a:pt x="1907" y="65"/>
                    </a:lnTo>
                    <a:lnTo>
                      <a:pt x="1940" y="129"/>
                    </a:lnTo>
                    <a:lnTo>
                      <a:pt x="1972" y="194"/>
                    </a:lnTo>
                    <a:lnTo>
                      <a:pt x="2000" y="261"/>
                    </a:lnTo>
                    <a:lnTo>
                      <a:pt x="2027" y="327"/>
                    </a:lnTo>
                    <a:lnTo>
                      <a:pt x="2052" y="394"/>
                    </a:lnTo>
                    <a:lnTo>
                      <a:pt x="2075" y="462"/>
                    </a:lnTo>
                    <a:lnTo>
                      <a:pt x="2094" y="529"/>
                    </a:lnTo>
                    <a:lnTo>
                      <a:pt x="2111" y="598"/>
                    </a:lnTo>
                    <a:lnTo>
                      <a:pt x="2126" y="666"/>
                    </a:lnTo>
                    <a:lnTo>
                      <a:pt x="2139" y="735"/>
                    </a:lnTo>
                    <a:lnTo>
                      <a:pt x="2151" y="803"/>
                    </a:lnTo>
                    <a:lnTo>
                      <a:pt x="2158" y="872"/>
                    </a:lnTo>
                    <a:lnTo>
                      <a:pt x="2164" y="940"/>
                    </a:lnTo>
                    <a:lnTo>
                      <a:pt x="2168" y="1010"/>
                    </a:lnTo>
                    <a:lnTo>
                      <a:pt x="2168" y="1079"/>
                    </a:lnTo>
                    <a:lnTo>
                      <a:pt x="2168" y="1148"/>
                    </a:lnTo>
                    <a:lnTo>
                      <a:pt x="2164" y="1216"/>
                    </a:lnTo>
                    <a:lnTo>
                      <a:pt x="2158" y="1286"/>
                    </a:lnTo>
                    <a:lnTo>
                      <a:pt x="2151" y="1355"/>
                    </a:lnTo>
                    <a:lnTo>
                      <a:pt x="2139" y="1423"/>
                    </a:lnTo>
                    <a:lnTo>
                      <a:pt x="2126" y="1492"/>
                    </a:lnTo>
                    <a:lnTo>
                      <a:pt x="2111" y="1560"/>
                    </a:lnTo>
                    <a:lnTo>
                      <a:pt x="2094" y="1627"/>
                    </a:lnTo>
                    <a:lnTo>
                      <a:pt x="2075" y="1696"/>
                    </a:lnTo>
                    <a:lnTo>
                      <a:pt x="2052" y="1762"/>
                    </a:lnTo>
                    <a:lnTo>
                      <a:pt x="2027" y="1831"/>
                    </a:lnTo>
                    <a:lnTo>
                      <a:pt x="2000" y="1897"/>
                    </a:lnTo>
                    <a:lnTo>
                      <a:pt x="1972" y="1962"/>
                    </a:lnTo>
                    <a:lnTo>
                      <a:pt x="1940" y="2029"/>
                    </a:lnTo>
                    <a:lnTo>
                      <a:pt x="1907" y="2093"/>
                    </a:lnTo>
                    <a:lnTo>
                      <a:pt x="1871" y="2158"/>
                    </a:lnTo>
                    <a:lnTo>
                      <a:pt x="0" y="1079"/>
                    </a:lnTo>
                    <a:close/>
                  </a:path>
                </a:pathLst>
              </a:custGeom>
              <a:blipFill rotWithShape="0">
                <a:blip r:embed="rId6">
                  <a:lum bright="70000" contrast="-70000"/>
                </a:blip>
                <a:srcRect/>
                <a:stretch>
                  <a:fillRect l="13469" r="-42611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" name="Freeform 10"/>
              <p:cNvSpPr>
                <a:spLocks/>
              </p:cNvSpPr>
              <p:nvPr/>
            </p:nvSpPr>
            <p:spPr bwMode="auto">
              <a:xfrm>
                <a:off x="4692315" y="1137630"/>
                <a:ext cx="1830790" cy="2121409"/>
              </a:xfrm>
              <a:custGeom>
                <a:avLst/>
                <a:gdLst/>
                <a:ahLst/>
                <a:cxnLst>
                  <a:cxn ang="0">
                    <a:pos x="0" y="216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4" y="2"/>
                  </a:cxn>
                  <a:cxn ang="0">
                    <a:pos x="148" y="6"/>
                  </a:cxn>
                  <a:cxn ang="0">
                    <a:pos x="221" y="11"/>
                  </a:cxn>
                  <a:cxn ang="0">
                    <a:pos x="293" y="19"/>
                  </a:cxn>
                  <a:cxn ang="0">
                    <a:pos x="364" y="29"/>
                  </a:cxn>
                  <a:cxn ang="0">
                    <a:pos x="434" y="42"/>
                  </a:cxn>
                  <a:cxn ang="0">
                    <a:pos x="503" y="55"/>
                  </a:cxn>
                  <a:cxn ang="0">
                    <a:pos x="571" y="72"/>
                  </a:cxn>
                  <a:cxn ang="0">
                    <a:pos x="640" y="91"/>
                  </a:cxn>
                  <a:cxn ang="0">
                    <a:pos x="706" y="112"/>
                  </a:cxn>
                  <a:cxn ang="0">
                    <a:pos x="771" y="135"/>
                  </a:cxn>
                  <a:cxn ang="0">
                    <a:pos x="836" y="160"/>
                  </a:cxn>
                  <a:cxn ang="0">
                    <a:pos x="900" y="188"/>
                  </a:cxn>
                  <a:cxn ang="0">
                    <a:pos x="963" y="217"/>
                  </a:cxn>
                  <a:cxn ang="0">
                    <a:pos x="1024" y="249"/>
                  </a:cxn>
                  <a:cxn ang="0">
                    <a:pos x="1085" y="282"/>
                  </a:cxn>
                  <a:cxn ang="0">
                    <a:pos x="1144" y="318"/>
                  </a:cxn>
                  <a:cxn ang="0">
                    <a:pos x="1201" y="356"/>
                  </a:cxn>
                  <a:cxn ang="0">
                    <a:pos x="1258" y="394"/>
                  </a:cxn>
                  <a:cxn ang="0">
                    <a:pos x="1313" y="436"/>
                  </a:cxn>
                  <a:cxn ang="0">
                    <a:pos x="1369" y="480"/>
                  </a:cxn>
                  <a:cxn ang="0">
                    <a:pos x="1420" y="525"/>
                  </a:cxn>
                  <a:cxn ang="0">
                    <a:pos x="1473" y="573"/>
                  </a:cxn>
                  <a:cxn ang="0">
                    <a:pos x="1523" y="620"/>
                  </a:cxn>
                  <a:cxn ang="0">
                    <a:pos x="1572" y="672"/>
                  </a:cxn>
                  <a:cxn ang="0">
                    <a:pos x="1618" y="725"/>
                  </a:cxn>
                  <a:cxn ang="0">
                    <a:pos x="1664" y="780"/>
                  </a:cxn>
                  <a:cxn ang="0">
                    <a:pos x="1709" y="835"/>
                  </a:cxn>
                  <a:cxn ang="0">
                    <a:pos x="1751" y="894"/>
                  </a:cxn>
                  <a:cxn ang="0">
                    <a:pos x="1793" y="955"/>
                  </a:cxn>
                  <a:cxn ang="0">
                    <a:pos x="1833" y="1016"/>
                  </a:cxn>
                  <a:cxn ang="0">
                    <a:pos x="1871" y="1081"/>
                  </a:cxn>
                  <a:cxn ang="0">
                    <a:pos x="0" y="2160"/>
                  </a:cxn>
                </a:cxnLst>
                <a:rect l="0" t="0" r="r" b="b"/>
                <a:pathLst>
                  <a:path w="1871" h="2160">
                    <a:moveTo>
                      <a:pt x="0" y="216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74" y="2"/>
                    </a:lnTo>
                    <a:lnTo>
                      <a:pt x="148" y="6"/>
                    </a:lnTo>
                    <a:lnTo>
                      <a:pt x="221" y="11"/>
                    </a:lnTo>
                    <a:lnTo>
                      <a:pt x="293" y="19"/>
                    </a:lnTo>
                    <a:lnTo>
                      <a:pt x="364" y="29"/>
                    </a:lnTo>
                    <a:lnTo>
                      <a:pt x="434" y="42"/>
                    </a:lnTo>
                    <a:lnTo>
                      <a:pt x="503" y="55"/>
                    </a:lnTo>
                    <a:lnTo>
                      <a:pt x="571" y="72"/>
                    </a:lnTo>
                    <a:lnTo>
                      <a:pt x="640" y="91"/>
                    </a:lnTo>
                    <a:lnTo>
                      <a:pt x="706" y="112"/>
                    </a:lnTo>
                    <a:lnTo>
                      <a:pt x="771" y="135"/>
                    </a:lnTo>
                    <a:lnTo>
                      <a:pt x="836" y="160"/>
                    </a:lnTo>
                    <a:lnTo>
                      <a:pt x="900" y="188"/>
                    </a:lnTo>
                    <a:lnTo>
                      <a:pt x="963" y="217"/>
                    </a:lnTo>
                    <a:lnTo>
                      <a:pt x="1024" y="249"/>
                    </a:lnTo>
                    <a:lnTo>
                      <a:pt x="1085" y="282"/>
                    </a:lnTo>
                    <a:lnTo>
                      <a:pt x="1144" y="318"/>
                    </a:lnTo>
                    <a:lnTo>
                      <a:pt x="1201" y="356"/>
                    </a:lnTo>
                    <a:lnTo>
                      <a:pt x="1258" y="394"/>
                    </a:lnTo>
                    <a:lnTo>
                      <a:pt x="1313" y="436"/>
                    </a:lnTo>
                    <a:lnTo>
                      <a:pt x="1369" y="480"/>
                    </a:lnTo>
                    <a:lnTo>
                      <a:pt x="1420" y="525"/>
                    </a:lnTo>
                    <a:lnTo>
                      <a:pt x="1473" y="573"/>
                    </a:lnTo>
                    <a:lnTo>
                      <a:pt x="1523" y="620"/>
                    </a:lnTo>
                    <a:lnTo>
                      <a:pt x="1572" y="672"/>
                    </a:lnTo>
                    <a:lnTo>
                      <a:pt x="1618" y="725"/>
                    </a:lnTo>
                    <a:lnTo>
                      <a:pt x="1664" y="780"/>
                    </a:lnTo>
                    <a:lnTo>
                      <a:pt x="1709" y="835"/>
                    </a:lnTo>
                    <a:lnTo>
                      <a:pt x="1751" y="894"/>
                    </a:lnTo>
                    <a:lnTo>
                      <a:pt x="1793" y="955"/>
                    </a:lnTo>
                    <a:lnTo>
                      <a:pt x="1833" y="1016"/>
                    </a:lnTo>
                    <a:lnTo>
                      <a:pt x="1871" y="1081"/>
                    </a:lnTo>
                    <a:lnTo>
                      <a:pt x="0" y="2160"/>
                    </a:lnTo>
                    <a:close/>
                  </a:path>
                </a:pathLst>
              </a:custGeom>
              <a:blipFill rotWithShape="0">
                <a:blip r:embed="rId7"/>
                <a:srcRect/>
                <a:stretch>
                  <a:fillRect l="-31452" t="-15866" r="-69896" b="15866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" name="Group 24"/>
            <p:cNvGrpSpPr/>
            <p:nvPr/>
          </p:nvGrpSpPr>
          <p:grpSpPr>
            <a:xfrm>
              <a:off x="3876454" y="3117154"/>
              <a:ext cx="1637665" cy="1637662"/>
              <a:chOff x="3760505" y="2617181"/>
              <a:chExt cx="1637665" cy="1637662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3760505" y="2617181"/>
                <a:ext cx="1637665" cy="1637662"/>
              </a:xfrm>
              <a:prstGeom prst="ellipse">
                <a:avLst/>
              </a:prstGeom>
              <a:gradFill flip="none" rotWithShape="1">
                <a:gsLst>
                  <a:gs pos="0">
                    <a:srgbClr val="22549E"/>
                  </a:gs>
                  <a:gs pos="100000">
                    <a:srgbClr val="061F4C"/>
                  </a:gs>
                </a:gsLst>
                <a:lin ang="2700000" scaled="1"/>
                <a:tileRect/>
              </a:gradFill>
              <a:ln w="38100">
                <a:solidFill>
                  <a:srgbClr val="6B98CF"/>
                </a:solidFill>
                <a:miter lim="800000"/>
                <a:headEnd/>
                <a:tailEnd/>
              </a:ln>
              <a:effectLst>
                <a:outerShdw blurRad="25400" dist="12700" dir="5400000" algn="t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6350"/>
                <a:bevelB w="38100" h="6350"/>
                <a:extrusionClr>
                  <a:schemeClr val="tx2">
                    <a:lumMod val="60000"/>
                    <a:lumOff val="40000"/>
                  </a:schemeClr>
                </a:extrusionClr>
              </a:sp3d>
            </p:spPr>
            <p:txBody>
              <a:bodyPr lIns="18288" tIns="18288" rIns="18288" bIns="18288" anchor="ctr" anchorCtr="1"/>
              <a:lstStyle/>
              <a:p>
                <a:pPr algn="ctr">
                  <a:lnSpc>
                    <a:spcPct val="85000"/>
                  </a:lnSpc>
                  <a:spcBef>
                    <a:spcPts val="20"/>
                  </a:spcBef>
                </a:pPr>
                <a:endParaRPr lang="en-US" sz="14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949698" y="3224798"/>
                <a:ext cx="1294517" cy="37446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000" dirty="0">
                    <a:solidFill>
                      <a:srgbClr val="FFFFFF"/>
                    </a:solidFill>
                    <a:latin typeface="Arial" charset="0"/>
                    <a:ea typeface="Arial" charset="0"/>
                    <a:cs typeface="Arial" charset="0"/>
                  </a:rPr>
                  <a:t>Species</a:t>
                </a: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 rot="20009721">
              <a:off x="2938969" y="1847178"/>
              <a:ext cx="1691670" cy="601261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59259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Beef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2089716">
              <a:off x="5057126" y="1781386"/>
              <a:ext cx="1608575" cy="571616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306747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 Dairy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6498914">
              <a:off x="1838569" y="3567620"/>
              <a:ext cx="1590849" cy="466320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22894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Swine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2254088">
              <a:off x="2654526" y="5231863"/>
              <a:ext cx="1700126" cy="66116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703406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Goats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20094543">
              <a:off x="4822030" y="5530911"/>
              <a:ext cx="1643576" cy="52711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21346760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Sheep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6429937">
              <a:off x="5907552" y="3734759"/>
              <a:ext cx="1656161" cy="633294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651993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Poultry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0875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with Animals: Production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5306379" y="1545935"/>
            <a:ext cx="376303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Poultry Production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Includes broilers (meat), eggs, turkey and ducks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Health, disease and cost of inputs all impact market and trade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Hot topics: poultry welfare, antibiotics and hormones, education and labeling, avian influenza, global trade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71201" y="1188720"/>
            <a:ext cx="4843404" cy="4267436"/>
            <a:chOff x="2400834" y="1790593"/>
            <a:chExt cx="4843404" cy="4267436"/>
          </a:xfrm>
        </p:grpSpPr>
        <p:grpSp>
          <p:nvGrpSpPr>
            <p:cNvPr id="7" name="Group 25"/>
            <p:cNvGrpSpPr/>
            <p:nvPr/>
          </p:nvGrpSpPr>
          <p:grpSpPr>
            <a:xfrm>
              <a:off x="2579749" y="1790593"/>
              <a:ext cx="4449540" cy="4242816"/>
              <a:chOff x="2463800" y="1290620"/>
              <a:chExt cx="4449540" cy="4242816"/>
            </a:xfrm>
          </p:grpSpPr>
          <p:sp>
            <p:nvSpPr>
              <p:cNvPr id="17" name="Freeform 5"/>
              <p:cNvSpPr>
                <a:spLocks/>
              </p:cNvSpPr>
              <p:nvPr/>
            </p:nvSpPr>
            <p:spPr bwMode="auto">
              <a:xfrm>
                <a:off x="275441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2160"/>
                  </a:cxn>
                  <a:cxn ang="0">
                    <a:pos x="0" y="1081"/>
                  </a:cxn>
                  <a:cxn ang="0">
                    <a:pos x="0" y="1081"/>
                  </a:cxn>
                  <a:cxn ang="0">
                    <a:pos x="38" y="1016"/>
                  </a:cxn>
                  <a:cxn ang="0">
                    <a:pos x="78" y="955"/>
                  </a:cxn>
                  <a:cxn ang="0">
                    <a:pos x="120" y="894"/>
                  </a:cxn>
                  <a:cxn ang="0">
                    <a:pos x="162" y="835"/>
                  </a:cxn>
                  <a:cxn ang="0">
                    <a:pos x="207" y="780"/>
                  </a:cxn>
                  <a:cxn ang="0">
                    <a:pos x="253" y="725"/>
                  </a:cxn>
                  <a:cxn ang="0">
                    <a:pos x="301" y="672"/>
                  </a:cxn>
                  <a:cxn ang="0">
                    <a:pos x="348" y="620"/>
                  </a:cxn>
                  <a:cxn ang="0">
                    <a:pos x="400" y="573"/>
                  </a:cxn>
                  <a:cxn ang="0">
                    <a:pos x="451" y="525"/>
                  </a:cxn>
                  <a:cxn ang="0">
                    <a:pos x="502" y="480"/>
                  </a:cxn>
                  <a:cxn ang="0">
                    <a:pos x="558" y="436"/>
                  </a:cxn>
                  <a:cxn ang="0">
                    <a:pos x="613" y="394"/>
                  </a:cxn>
                  <a:cxn ang="0">
                    <a:pos x="670" y="356"/>
                  </a:cxn>
                  <a:cxn ang="0">
                    <a:pos x="727" y="318"/>
                  </a:cxn>
                  <a:cxn ang="0">
                    <a:pos x="786" y="282"/>
                  </a:cxn>
                  <a:cxn ang="0">
                    <a:pos x="847" y="249"/>
                  </a:cxn>
                  <a:cxn ang="0">
                    <a:pos x="908" y="217"/>
                  </a:cxn>
                  <a:cxn ang="0">
                    <a:pos x="971" y="188"/>
                  </a:cxn>
                  <a:cxn ang="0">
                    <a:pos x="1035" y="160"/>
                  </a:cxn>
                  <a:cxn ang="0">
                    <a:pos x="1100" y="135"/>
                  </a:cxn>
                  <a:cxn ang="0">
                    <a:pos x="1165" y="112"/>
                  </a:cxn>
                  <a:cxn ang="0">
                    <a:pos x="1231" y="91"/>
                  </a:cxn>
                  <a:cxn ang="0">
                    <a:pos x="1300" y="72"/>
                  </a:cxn>
                  <a:cxn ang="0">
                    <a:pos x="1368" y="55"/>
                  </a:cxn>
                  <a:cxn ang="0">
                    <a:pos x="1437" y="42"/>
                  </a:cxn>
                  <a:cxn ang="0">
                    <a:pos x="1507" y="29"/>
                  </a:cxn>
                  <a:cxn ang="0">
                    <a:pos x="1580" y="19"/>
                  </a:cxn>
                  <a:cxn ang="0">
                    <a:pos x="1650" y="11"/>
                  </a:cxn>
                  <a:cxn ang="0">
                    <a:pos x="1724" y="6"/>
                  </a:cxn>
                  <a:cxn ang="0">
                    <a:pos x="1797" y="2"/>
                  </a:cxn>
                  <a:cxn ang="0">
                    <a:pos x="1871" y="0"/>
                  </a:cxn>
                  <a:cxn ang="0">
                    <a:pos x="1871" y="2160"/>
                  </a:cxn>
                </a:cxnLst>
                <a:rect l="0" t="0" r="r" b="b"/>
                <a:pathLst>
                  <a:path w="1871" h="2160">
                    <a:moveTo>
                      <a:pt x="1871" y="2160"/>
                    </a:moveTo>
                    <a:lnTo>
                      <a:pt x="0" y="1081"/>
                    </a:lnTo>
                    <a:lnTo>
                      <a:pt x="0" y="1081"/>
                    </a:lnTo>
                    <a:lnTo>
                      <a:pt x="38" y="1016"/>
                    </a:lnTo>
                    <a:lnTo>
                      <a:pt x="78" y="955"/>
                    </a:lnTo>
                    <a:lnTo>
                      <a:pt x="120" y="894"/>
                    </a:lnTo>
                    <a:lnTo>
                      <a:pt x="162" y="835"/>
                    </a:lnTo>
                    <a:lnTo>
                      <a:pt x="207" y="780"/>
                    </a:lnTo>
                    <a:lnTo>
                      <a:pt x="253" y="725"/>
                    </a:lnTo>
                    <a:lnTo>
                      <a:pt x="301" y="672"/>
                    </a:lnTo>
                    <a:lnTo>
                      <a:pt x="348" y="620"/>
                    </a:lnTo>
                    <a:lnTo>
                      <a:pt x="400" y="573"/>
                    </a:lnTo>
                    <a:lnTo>
                      <a:pt x="451" y="525"/>
                    </a:lnTo>
                    <a:lnTo>
                      <a:pt x="502" y="480"/>
                    </a:lnTo>
                    <a:lnTo>
                      <a:pt x="558" y="436"/>
                    </a:lnTo>
                    <a:lnTo>
                      <a:pt x="613" y="394"/>
                    </a:lnTo>
                    <a:lnTo>
                      <a:pt x="670" y="356"/>
                    </a:lnTo>
                    <a:lnTo>
                      <a:pt x="727" y="318"/>
                    </a:lnTo>
                    <a:lnTo>
                      <a:pt x="786" y="282"/>
                    </a:lnTo>
                    <a:lnTo>
                      <a:pt x="847" y="249"/>
                    </a:lnTo>
                    <a:lnTo>
                      <a:pt x="908" y="217"/>
                    </a:lnTo>
                    <a:lnTo>
                      <a:pt x="971" y="188"/>
                    </a:lnTo>
                    <a:lnTo>
                      <a:pt x="1035" y="160"/>
                    </a:lnTo>
                    <a:lnTo>
                      <a:pt x="1100" y="135"/>
                    </a:lnTo>
                    <a:lnTo>
                      <a:pt x="1165" y="112"/>
                    </a:lnTo>
                    <a:lnTo>
                      <a:pt x="1231" y="91"/>
                    </a:lnTo>
                    <a:lnTo>
                      <a:pt x="1300" y="72"/>
                    </a:lnTo>
                    <a:lnTo>
                      <a:pt x="1368" y="55"/>
                    </a:lnTo>
                    <a:lnTo>
                      <a:pt x="1437" y="42"/>
                    </a:lnTo>
                    <a:lnTo>
                      <a:pt x="1507" y="29"/>
                    </a:lnTo>
                    <a:lnTo>
                      <a:pt x="1580" y="19"/>
                    </a:lnTo>
                    <a:lnTo>
                      <a:pt x="1650" y="11"/>
                    </a:lnTo>
                    <a:lnTo>
                      <a:pt x="1724" y="6"/>
                    </a:lnTo>
                    <a:lnTo>
                      <a:pt x="1797" y="2"/>
                    </a:lnTo>
                    <a:lnTo>
                      <a:pt x="1871" y="0"/>
                    </a:lnTo>
                    <a:lnTo>
                      <a:pt x="1871" y="2160"/>
                    </a:lnTo>
                    <a:close/>
                  </a:path>
                </a:pathLst>
              </a:custGeom>
              <a:blipFill rotWithShape="0">
                <a:blip r:embed="rId2">
                  <a:lum bright="70000" contrast="-70000"/>
                </a:blip>
                <a:srcRect/>
                <a:stretch>
                  <a:fillRect l="-8013" t="4238" r="-44405" b="9610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" name="Freeform 6"/>
              <p:cNvSpPr>
                <a:spLocks/>
              </p:cNvSpPr>
              <p:nvPr/>
            </p:nvSpPr>
            <p:spPr bwMode="auto">
              <a:xfrm>
                <a:off x="2463800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2168" y="1079"/>
                  </a:cxn>
                  <a:cxn ang="0">
                    <a:pos x="297" y="2158"/>
                  </a:cxn>
                  <a:cxn ang="0">
                    <a:pos x="297" y="2158"/>
                  </a:cxn>
                  <a:cxn ang="0">
                    <a:pos x="261" y="2093"/>
                  </a:cxn>
                  <a:cxn ang="0">
                    <a:pos x="228" y="2029"/>
                  </a:cxn>
                  <a:cxn ang="0">
                    <a:pos x="196" y="1962"/>
                  </a:cxn>
                  <a:cxn ang="0">
                    <a:pos x="168" y="1897"/>
                  </a:cxn>
                  <a:cxn ang="0">
                    <a:pos x="141" y="1831"/>
                  </a:cxn>
                  <a:cxn ang="0">
                    <a:pos x="116" y="1762"/>
                  </a:cxn>
                  <a:cxn ang="0">
                    <a:pos x="93" y="1696"/>
                  </a:cxn>
                  <a:cxn ang="0">
                    <a:pos x="74" y="1627"/>
                  </a:cxn>
                  <a:cxn ang="0">
                    <a:pos x="57" y="1560"/>
                  </a:cxn>
                  <a:cxn ang="0">
                    <a:pos x="42" y="1492"/>
                  </a:cxn>
                  <a:cxn ang="0">
                    <a:pos x="29" y="1423"/>
                  </a:cxn>
                  <a:cxn ang="0">
                    <a:pos x="19" y="1355"/>
                  </a:cxn>
                  <a:cxn ang="0">
                    <a:pos x="10" y="1286"/>
                  </a:cxn>
                  <a:cxn ang="0">
                    <a:pos x="4" y="1216"/>
                  </a:cxn>
                  <a:cxn ang="0">
                    <a:pos x="0" y="1148"/>
                  </a:cxn>
                  <a:cxn ang="0">
                    <a:pos x="0" y="1079"/>
                  </a:cxn>
                  <a:cxn ang="0">
                    <a:pos x="0" y="1010"/>
                  </a:cxn>
                  <a:cxn ang="0">
                    <a:pos x="4" y="940"/>
                  </a:cxn>
                  <a:cxn ang="0">
                    <a:pos x="10" y="872"/>
                  </a:cxn>
                  <a:cxn ang="0">
                    <a:pos x="19" y="803"/>
                  </a:cxn>
                  <a:cxn ang="0">
                    <a:pos x="29" y="735"/>
                  </a:cxn>
                  <a:cxn ang="0">
                    <a:pos x="42" y="666"/>
                  </a:cxn>
                  <a:cxn ang="0">
                    <a:pos x="57" y="598"/>
                  </a:cxn>
                  <a:cxn ang="0">
                    <a:pos x="74" y="529"/>
                  </a:cxn>
                  <a:cxn ang="0">
                    <a:pos x="93" y="462"/>
                  </a:cxn>
                  <a:cxn ang="0">
                    <a:pos x="116" y="394"/>
                  </a:cxn>
                  <a:cxn ang="0">
                    <a:pos x="141" y="327"/>
                  </a:cxn>
                  <a:cxn ang="0">
                    <a:pos x="168" y="261"/>
                  </a:cxn>
                  <a:cxn ang="0">
                    <a:pos x="196" y="194"/>
                  </a:cxn>
                  <a:cxn ang="0">
                    <a:pos x="228" y="129"/>
                  </a:cxn>
                  <a:cxn ang="0">
                    <a:pos x="261" y="65"/>
                  </a:cxn>
                  <a:cxn ang="0">
                    <a:pos x="297" y="0"/>
                  </a:cxn>
                  <a:cxn ang="0">
                    <a:pos x="2168" y="1079"/>
                  </a:cxn>
                </a:cxnLst>
                <a:rect l="0" t="0" r="r" b="b"/>
                <a:pathLst>
                  <a:path w="2168" h="2158">
                    <a:moveTo>
                      <a:pt x="2168" y="1079"/>
                    </a:moveTo>
                    <a:lnTo>
                      <a:pt x="297" y="2158"/>
                    </a:lnTo>
                    <a:lnTo>
                      <a:pt x="297" y="2158"/>
                    </a:lnTo>
                    <a:lnTo>
                      <a:pt x="261" y="2093"/>
                    </a:lnTo>
                    <a:lnTo>
                      <a:pt x="228" y="2029"/>
                    </a:lnTo>
                    <a:lnTo>
                      <a:pt x="196" y="1962"/>
                    </a:lnTo>
                    <a:lnTo>
                      <a:pt x="168" y="1897"/>
                    </a:lnTo>
                    <a:lnTo>
                      <a:pt x="141" y="1831"/>
                    </a:lnTo>
                    <a:lnTo>
                      <a:pt x="116" y="1762"/>
                    </a:lnTo>
                    <a:lnTo>
                      <a:pt x="93" y="1696"/>
                    </a:lnTo>
                    <a:lnTo>
                      <a:pt x="74" y="1627"/>
                    </a:lnTo>
                    <a:lnTo>
                      <a:pt x="57" y="1560"/>
                    </a:lnTo>
                    <a:lnTo>
                      <a:pt x="42" y="1492"/>
                    </a:lnTo>
                    <a:lnTo>
                      <a:pt x="29" y="1423"/>
                    </a:lnTo>
                    <a:lnTo>
                      <a:pt x="19" y="1355"/>
                    </a:lnTo>
                    <a:lnTo>
                      <a:pt x="10" y="1286"/>
                    </a:lnTo>
                    <a:lnTo>
                      <a:pt x="4" y="1216"/>
                    </a:lnTo>
                    <a:lnTo>
                      <a:pt x="0" y="1148"/>
                    </a:lnTo>
                    <a:lnTo>
                      <a:pt x="0" y="1079"/>
                    </a:lnTo>
                    <a:lnTo>
                      <a:pt x="0" y="1010"/>
                    </a:lnTo>
                    <a:lnTo>
                      <a:pt x="4" y="940"/>
                    </a:lnTo>
                    <a:lnTo>
                      <a:pt x="10" y="872"/>
                    </a:lnTo>
                    <a:lnTo>
                      <a:pt x="19" y="803"/>
                    </a:lnTo>
                    <a:lnTo>
                      <a:pt x="29" y="735"/>
                    </a:lnTo>
                    <a:lnTo>
                      <a:pt x="42" y="666"/>
                    </a:lnTo>
                    <a:lnTo>
                      <a:pt x="57" y="598"/>
                    </a:lnTo>
                    <a:lnTo>
                      <a:pt x="74" y="529"/>
                    </a:lnTo>
                    <a:lnTo>
                      <a:pt x="93" y="462"/>
                    </a:lnTo>
                    <a:lnTo>
                      <a:pt x="116" y="394"/>
                    </a:lnTo>
                    <a:lnTo>
                      <a:pt x="141" y="327"/>
                    </a:lnTo>
                    <a:lnTo>
                      <a:pt x="168" y="261"/>
                    </a:lnTo>
                    <a:lnTo>
                      <a:pt x="196" y="194"/>
                    </a:lnTo>
                    <a:lnTo>
                      <a:pt x="228" y="129"/>
                    </a:lnTo>
                    <a:lnTo>
                      <a:pt x="261" y="65"/>
                    </a:lnTo>
                    <a:lnTo>
                      <a:pt x="297" y="0"/>
                    </a:lnTo>
                    <a:lnTo>
                      <a:pt x="2168" y="1079"/>
                    </a:lnTo>
                    <a:close/>
                  </a:path>
                </a:pathLst>
              </a:custGeom>
              <a:blipFill rotWithShape="1">
                <a:blip r:embed="rId3">
                  <a:lum bright="70000" contrast="-70000"/>
                </a:blip>
                <a:srcRect/>
                <a:stretch>
                  <a:fillRect l="-22795" t="1102" r="22795" b="-114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" name="Freeform 7"/>
              <p:cNvSpPr>
                <a:spLocks/>
              </p:cNvSpPr>
              <p:nvPr/>
            </p:nvSpPr>
            <p:spPr bwMode="auto">
              <a:xfrm>
                <a:off x="275441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0"/>
                  </a:cxn>
                  <a:cxn ang="0">
                    <a:pos x="1871" y="2160"/>
                  </a:cxn>
                  <a:cxn ang="0">
                    <a:pos x="1871" y="2160"/>
                  </a:cxn>
                  <a:cxn ang="0">
                    <a:pos x="1797" y="2158"/>
                  </a:cxn>
                  <a:cxn ang="0">
                    <a:pos x="1724" y="2154"/>
                  </a:cxn>
                  <a:cxn ang="0">
                    <a:pos x="1650" y="2149"/>
                  </a:cxn>
                  <a:cxn ang="0">
                    <a:pos x="1580" y="2141"/>
                  </a:cxn>
                  <a:cxn ang="0">
                    <a:pos x="1507" y="2131"/>
                  </a:cxn>
                  <a:cxn ang="0">
                    <a:pos x="1437" y="2118"/>
                  </a:cxn>
                  <a:cxn ang="0">
                    <a:pos x="1368" y="2105"/>
                  </a:cxn>
                  <a:cxn ang="0">
                    <a:pos x="1300" y="2088"/>
                  </a:cxn>
                  <a:cxn ang="0">
                    <a:pos x="1231" y="2069"/>
                  </a:cxn>
                  <a:cxn ang="0">
                    <a:pos x="1165" y="2048"/>
                  </a:cxn>
                  <a:cxn ang="0">
                    <a:pos x="1100" y="2025"/>
                  </a:cxn>
                  <a:cxn ang="0">
                    <a:pos x="1035" y="1998"/>
                  </a:cxn>
                  <a:cxn ang="0">
                    <a:pos x="971" y="1972"/>
                  </a:cxn>
                  <a:cxn ang="0">
                    <a:pos x="908" y="1943"/>
                  </a:cxn>
                  <a:cxn ang="0">
                    <a:pos x="847" y="1911"/>
                  </a:cxn>
                  <a:cxn ang="0">
                    <a:pos x="786" y="1878"/>
                  </a:cxn>
                  <a:cxn ang="0">
                    <a:pos x="727" y="1842"/>
                  </a:cxn>
                  <a:cxn ang="0">
                    <a:pos x="670" y="1804"/>
                  </a:cxn>
                  <a:cxn ang="0">
                    <a:pos x="613" y="1764"/>
                  </a:cxn>
                  <a:cxn ang="0">
                    <a:pos x="558" y="1724"/>
                  </a:cxn>
                  <a:cxn ang="0">
                    <a:pos x="502" y="1680"/>
                  </a:cxn>
                  <a:cxn ang="0">
                    <a:pos x="451" y="1635"/>
                  </a:cxn>
                  <a:cxn ang="0">
                    <a:pos x="400" y="1587"/>
                  </a:cxn>
                  <a:cxn ang="0">
                    <a:pos x="348" y="1538"/>
                  </a:cxn>
                  <a:cxn ang="0">
                    <a:pos x="301" y="1488"/>
                  </a:cxn>
                  <a:cxn ang="0">
                    <a:pos x="253" y="1435"/>
                  </a:cxn>
                  <a:cxn ang="0">
                    <a:pos x="207" y="1380"/>
                  </a:cxn>
                  <a:cxn ang="0">
                    <a:pos x="162" y="1323"/>
                  </a:cxn>
                  <a:cxn ang="0">
                    <a:pos x="120" y="1266"/>
                  </a:cxn>
                  <a:cxn ang="0">
                    <a:pos x="78" y="1205"/>
                  </a:cxn>
                  <a:cxn ang="0">
                    <a:pos x="38" y="1144"/>
                  </a:cxn>
                  <a:cxn ang="0">
                    <a:pos x="0" y="1079"/>
                  </a:cxn>
                  <a:cxn ang="0">
                    <a:pos x="1871" y="0"/>
                  </a:cxn>
                </a:cxnLst>
                <a:rect l="0" t="0" r="r" b="b"/>
                <a:pathLst>
                  <a:path w="1871" h="2160">
                    <a:moveTo>
                      <a:pt x="1871" y="0"/>
                    </a:moveTo>
                    <a:lnTo>
                      <a:pt x="1871" y="2160"/>
                    </a:lnTo>
                    <a:lnTo>
                      <a:pt x="1871" y="2160"/>
                    </a:lnTo>
                    <a:lnTo>
                      <a:pt x="1797" y="2158"/>
                    </a:lnTo>
                    <a:lnTo>
                      <a:pt x="1724" y="2154"/>
                    </a:lnTo>
                    <a:lnTo>
                      <a:pt x="1650" y="2149"/>
                    </a:lnTo>
                    <a:lnTo>
                      <a:pt x="1580" y="2141"/>
                    </a:lnTo>
                    <a:lnTo>
                      <a:pt x="1507" y="2131"/>
                    </a:lnTo>
                    <a:lnTo>
                      <a:pt x="1437" y="2118"/>
                    </a:lnTo>
                    <a:lnTo>
                      <a:pt x="1368" y="2105"/>
                    </a:lnTo>
                    <a:lnTo>
                      <a:pt x="1300" y="2088"/>
                    </a:lnTo>
                    <a:lnTo>
                      <a:pt x="1231" y="2069"/>
                    </a:lnTo>
                    <a:lnTo>
                      <a:pt x="1165" y="2048"/>
                    </a:lnTo>
                    <a:lnTo>
                      <a:pt x="1100" y="2025"/>
                    </a:lnTo>
                    <a:lnTo>
                      <a:pt x="1035" y="1998"/>
                    </a:lnTo>
                    <a:lnTo>
                      <a:pt x="971" y="1972"/>
                    </a:lnTo>
                    <a:lnTo>
                      <a:pt x="908" y="1943"/>
                    </a:lnTo>
                    <a:lnTo>
                      <a:pt x="847" y="1911"/>
                    </a:lnTo>
                    <a:lnTo>
                      <a:pt x="786" y="1878"/>
                    </a:lnTo>
                    <a:lnTo>
                      <a:pt x="727" y="1842"/>
                    </a:lnTo>
                    <a:lnTo>
                      <a:pt x="670" y="1804"/>
                    </a:lnTo>
                    <a:lnTo>
                      <a:pt x="613" y="1764"/>
                    </a:lnTo>
                    <a:lnTo>
                      <a:pt x="558" y="1724"/>
                    </a:lnTo>
                    <a:lnTo>
                      <a:pt x="502" y="1680"/>
                    </a:lnTo>
                    <a:lnTo>
                      <a:pt x="451" y="1635"/>
                    </a:lnTo>
                    <a:lnTo>
                      <a:pt x="400" y="1587"/>
                    </a:lnTo>
                    <a:lnTo>
                      <a:pt x="348" y="1538"/>
                    </a:lnTo>
                    <a:lnTo>
                      <a:pt x="301" y="1488"/>
                    </a:lnTo>
                    <a:lnTo>
                      <a:pt x="253" y="1435"/>
                    </a:lnTo>
                    <a:lnTo>
                      <a:pt x="207" y="1380"/>
                    </a:lnTo>
                    <a:lnTo>
                      <a:pt x="162" y="1323"/>
                    </a:lnTo>
                    <a:lnTo>
                      <a:pt x="120" y="1266"/>
                    </a:lnTo>
                    <a:lnTo>
                      <a:pt x="78" y="1205"/>
                    </a:lnTo>
                    <a:lnTo>
                      <a:pt x="38" y="1144"/>
                    </a:lnTo>
                    <a:lnTo>
                      <a:pt x="0" y="1079"/>
                    </a:lnTo>
                    <a:lnTo>
                      <a:pt x="1871" y="0"/>
                    </a:lnTo>
                    <a:close/>
                  </a:path>
                </a:pathLst>
              </a:custGeom>
              <a:blipFill rotWithShape="0">
                <a:blip r:embed="rId4">
                  <a:lum bright="70000" contrast="-70000"/>
                </a:blip>
                <a:srcRect/>
                <a:stretch>
                  <a:fillRect l="-9913" t="14583" r="-44405" b="-14583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" name="Freeform 8"/>
              <p:cNvSpPr>
                <a:spLocks/>
              </p:cNvSpPr>
              <p:nvPr/>
            </p:nvSpPr>
            <p:spPr bwMode="auto">
              <a:xfrm>
                <a:off x="458520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71" y="1079"/>
                  </a:cxn>
                  <a:cxn ang="0">
                    <a:pos x="1871" y="1079"/>
                  </a:cxn>
                  <a:cxn ang="0">
                    <a:pos x="1833" y="1144"/>
                  </a:cxn>
                  <a:cxn ang="0">
                    <a:pos x="1793" y="1205"/>
                  </a:cxn>
                  <a:cxn ang="0">
                    <a:pos x="1751" y="1266"/>
                  </a:cxn>
                  <a:cxn ang="0">
                    <a:pos x="1709" y="1323"/>
                  </a:cxn>
                  <a:cxn ang="0">
                    <a:pos x="1664" y="1380"/>
                  </a:cxn>
                  <a:cxn ang="0">
                    <a:pos x="1618" y="1435"/>
                  </a:cxn>
                  <a:cxn ang="0">
                    <a:pos x="1572" y="1488"/>
                  </a:cxn>
                  <a:cxn ang="0">
                    <a:pos x="1523" y="1538"/>
                  </a:cxn>
                  <a:cxn ang="0">
                    <a:pos x="1473" y="1587"/>
                  </a:cxn>
                  <a:cxn ang="0">
                    <a:pos x="1420" y="1635"/>
                  </a:cxn>
                  <a:cxn ang="0">
                    <a:pos x="1369" y="1680"/>
                  </a:cxn>
                  <a:cxn ang="0">
                    <a:pos x="1313" y="1724"/>
                  </a:cxn>
                  <a:cxn ang="0">
                    <a:pos x="1258" y="1764"/>
                  </a:cxn>
                  <a:cxn ang="0">
                    <a:pos x="1201" y="1804"/>
                  </a:cxn>
                  <a:cxn ang="0">
                    <a:pos x="1144" y="1842"/>
                  </a:cxn>
                  <a:cxn ang="0">
                    <a:pos x="1085" y="1878"/>
                  </a:cxn>
                  <a:cxn ang="0">
                    <a:pos x="1024" y="1911"/>
                  </a:cxn>
                  <a:cxn ang="0">
                    <a:pos x="963" y="1943"/>
                  </a:cxn>
                  <a:cxn ang="0">
                    <a:pos x="900" y="1972"/>
                  </a:cxn>
                  <a:cxn ang="0">
                    <a:pos x="836" y="1998"/>
                  </a:cxn>
                  <a:cxn ang="0">
                    <a:pos x="771" y="2025"/>
                  </a:cxn>
                  <a:cxn ang="0">
                    <a:pos x="706" y="2048"/>
                  </a:cxn>
                  <a:cxn ang="0">
                    <a:pos x="640" y="2069"/>
                  </a:cxn>
                  <a:cxn ang="0">
                    <a:pos x="571" y="2088"/>
                  </a:cxn>
                  <a:cxn ang="0">
                    <a:pos x="503" y="2105"/>
                  </a:cxn>
                  <a:cxn ang="0">
                    <a:pos x="434" y="2118"/>
                  </a:cxn>
                  <a:cxn ang="0">
                    <a:pos x="364" y="2131"/>
                  </a:cxn>
                  <a:cxn ang="0">
                    <a:pos x="293" y="2141"/>
                  </a:cxn>
                  <a:cxn ang="0">
                    <a:pos x="221" y="2149"/>
                  </a:cxn>
                  <a:cxn ang="0">
                    <a:pos x="148" y="2154"/>
                  </a:cxn>
                  <a:cxn ang="0">
                    <a:pos x="74" y="2158"/>
                  </a:cxn>
                  <a:cxn ang="0">
                    <a:pos x="0" y="2160"/>
                  </a:cxn>
                  <a:cxn ang="0">
                    <a:pos x="0" y="0"/>
                  </a:cxn>
                </a:cxnLst>
                <a:rect l="0" t="0" r="r" b="b"/>
                <a:pathLst>
                  <a:path w="1871" h="2160">
                    <a:moveTo>
                      <a:pt x="0" y="0"/>
                    </a:moveTo>
                    <a:lnTo>
                      <a:pt x="1871" y="1079"/>
                    </a:lnTo>
                    <a:lnTo>
                      <a:pt x="1871" y="1079"/>
                    </a:lnTo>
                    <a:lnTo>
                      <a:pt x="1833" y="1144"/>
                    </a:lnTo>
                    <a:lnTo>
                      <a:pt x="1793" y="1205"/>
                    </a:lnTo>
                    <a:lnTo>
                      <a:pt x="1751" y="1266"/>
                    </a:lnTo>
                    <a:lnTo>
                      <a:pt x="1709" y="1323"/>
                    </a:lnTo>
                    <a:lnTo>
                      <a:pt x="1664" y="1380"/>
                    </a:lnTo>
                    <a:lnTo>
                      <a:pt x="1618" y="1435"/>
                    </a:lnTo>
                    <a:lnTo>
                      <a:pt x="1572" y="1488"/>
                    </a:lnTo>
                    <a:lnTo>
                      <a:pt x="1523" y="1538"/>
                    </a:lnTo>
                    <a:lnTo>
                      <a:pt x="1473" y="1587"/>
                    </a:lnTo>
                    <a:lnTo>
                      <a:pt x="1420" y="1635"/>
                    </a:lnTo>
                    <a:lnTo>
                      <a:pt x="1369" y="1680"/>
                    </a:lnTo>
                    <a:lnTo>
                      <a:pt x="1313" y="1724"/>
                    </a:lnTo>
                    <a:lnTo>
                      <a:pt x="1258" y="1764"/>
                    </a:lnTo>
                    <a:lnTo>
                      <a:pt x="1201" y="1804"/>
                    </a:lnTo>
                    <a:lnTo>
                      <a:pt x="1144" y="1842"/>
                    </a:lnTo>
                    <a:lnTo>
                      <a:pt x="1085" y="1878"/>
                    </a:lnTo>
                    <a:lnTo>
                      <a:pt x="1024" y="1911"/>
                    </a:lnTo>
                    <a:lnTo>
                      <a:pt x="963" y="1943"/>
                    </a:lnTo>
                    <a:lnTo>
                      <a:pt x="900" y="1972"/>
                    </a:lnTo>
                    <a:lnTo>
                      <a:pt x="836" y="1998"/>
                    </a:lnTo>
                    <a:lnTo>
                      <a:pt x="771" y="2025"/>
                    </a:lnTo>
                    <a:lnTo>
                      <a:pt x="706" y="2048"/>
                    </a:lnTo>
                    <a:lnTo>
                      <a:pt x="640" y="2069"/>
                    </a:lnTo>
                    <a:lnTo>
                      <a:pt x="571" y="2088"/>
                    </a:lnTo>
                    <a:lnTo>
                      <a:pt x="503" y="2105"/>
                    </a:lnTo>
                    <a:lnTo>
                      <a:pt x="434" y="2118"/>
                    </a:lnTo>
                    <a:lnTo>
                      <a:pt x="364" y="2131"/>
                    </a:lnTo>
                    <a:lnTo>
                      <a:pt x="293" y="2141"/>
                    </a:lnTo>
                    <a:lnTo>
                      <a:pt x="221" y="2149"/>
                    </a:lnTo>
                    <a:lnTo>
                      <a:pt x="148" y="2154"/>
                    </a:lnTo>
                    <a:lnTo>
                      <a:pt x="74" y="2158"/>
                    </a:lnTo>
                    <a:lnTo>
                      <a:pt x="0" y="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5">
                  <a:lum bright="70000" contrast="-70000"/>
                </a:blip>
                <a:srcRect/>
                <a:stretch>
                  <a:fillRect l="-115874" t="258" r="-30258" b="-25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" name="Freeform 9"/>
              <p:cNvSpPr>
                <a:spLocks/>
              </p:cNvSpPr>
              <p:nvPr/>
            </p:nvSpPr>
            <p:spPr bwMode="auto">
              <a:xfrm>
                <a:off x="4791932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0" y="1079"/>
                  </a:cxn>
                  <a:cxn ang="0">
                    <a:pos x="1871" y="0"/>
                  </a:cxn>
                  <a:cxn ang="0">
                    <a:pos x="1871" y="0"/>
                  </a:cxn>
                  <a:cxn ang="0">
                    <a:pos x="1907" y="65"/>
                  </a:cxn>
                  <a:cxn ang="0">
                    <a:pos x="1940" y="129"/>
                  </a:cxn>
                  <a:cxn ang="0">
                    <a:pos x="1972" y="194"/>
                  </a:cxn>
                  <a:cxn ang="0">
                    <a:pos x="2000" y="261"/>
                  </a:cxn>
                  <a:cxn ang="0">
                    <a:pos x="2027" y="327"/>
                  </a:cxn>
                  <a:cxn ang="0">
                    <a:pos x="2052" y="394"/>
                  </a:cxn>
                  <a:cxn ang="0">
                    <a:pos x="2075" y="462"/>
                  </a:cxn>
                  <a:cxn ang="0">
                    <a:pos x="2094" y="529"/>
                  </a:cxn>
                  <a:cxn ang="0">
                    <a:pos x="2111" y="598"/>
                  </a:cxn>
                  <a:cxn ang="0">
                    <a:pos x="2126" y="666"/>
                  </a:cxn>
                  <a:cxn ang="0">
                    <a:pos x="2139" y="735"/>
                  </a:cxn>
                  <a:cxn ang="0">
                    <a:pos x="2151" y="803"/>
                  </a:cxn>
                  <a:cxn ang="0">
                    <a:pos x="2158" y="872"/>
                  </a:cxn>
                  <a:cxn ang="0">
                    <a:pos x="2164" y="940"/>
                  </a:cxn>
                  <a:cxn ang="0">
                    <a:pos x="2168" y="1010"/>
                  </a:cxn>
                  <a:cxn ang="0">
                    <a:pos x="2168" y="1079"/>
                  </a:cxn>
                  <a:cxn ang="0">
                    <a:pos x="2168" y="1148"/>
                  </a:cxn>
                  <a:cxn ang="0">
                    <a:pos x="2164" y="1216"/>
                  </a:cxn>
                  <a:cxn ang="0">
                    <a:pos x="2158" y="1286"/>
                  </a:cxn>
                  <a:cxn ang="0">
                    <a:pos x="2151" y="1355"/>
                  </a:cxn>
                  <a:cxn ang="0">
                    <a:pos x="2139" y="1423"/>
                  </a:cxn>
                  <a:cxn ang="0">
                    <a:pos x="2126" y="1492"/>
                  </a:cxn>
                  <a:cxn ang="0">
                    <a:pos x="2111" y="1560"/>
                  </a:cxn>
                  <a:cxn ang="0">
                    <a:pos x="2094" y="1627"/>
                  </a:cxn>
                  <a:cxn ang="0">
                    <a:pos x="2075" y="1696"/>
                  </a:cxn>
                  <a:cxn ang="0">
                    <a:pos x="2052" y="1762"/>
                  </a:cxn>
                  <a:cxn ang="0">
                    <a:pos x="2027" y="1831"/>
                  </a:cxn>
                  <a:cxn ang="0">
                    <a:pos x="2000" y="1897"/>
                  </a:cxn>
                  <a:cxn ang="0">
                    <a:pos x="1972" y="1962"/>
                  </a:cxn>
                  <a:cxn ang="0">
                    <a:pos x="1940" y="2029"/>
                  </a:cxn>
                  <a:cxn ang="0">
                    <a:pos x="1907" y="2093"/>
                  </a:cxn>
                  <a:cxn ang="0">
                    <a:pos x="1871" y="2158"/>
                  </a:cxn>
                  <a:cxn ang="0">
                    <a:pos x="0" y="1079"/>
                  </a:cxn>
                </a:cxnLst>
                <a:rect l="0" t="0" r="r" b="b"/>
                <a:pathLst>
                  <a:path w="2168" h="2158">
                    <a:moveTo>
                      <a:pt x="0" y="1079"/>
                    </a:moveTo>
                    <a:lnTo>
                      <a:pt x="1871" y="0"/>
                    </a:lnTo>
                    <a:lnTo>
                      <a:pt x="1871" y="0"/>
                    </a:lnTo>
                    <a:lnTo>
                      <a:pt x="1907" y="65"/>
                    </a:lnTo>
                    <a:lnTo>
                      <a:pt x="1940" y="129"/>
                    </a:lnTo>
                    <a:lnTo>
                      <a:pt x="1972" y="194"/>
                    </a:lnTo>
                    <a:lnTo>
                      <a:pt x="2000" y="261"/>
                    </a:lnTo>
                    <a:lnTo>
                      <a:pt x="2027" y="327"/>
                    </a:lnTo>
                    <a:lnTo>
                      <a:pt x="2052" y="394"/>
                    </a:lnTo>
                    <a:lnTo>
                      <a:pt x="2075" y="462"/>
                    </a:lnTo>
                    <a:lnTo>
                      <a:pt x="2094" y="529"/>
                    </a:lnTo>
                    <a:lnTo>
                      <a:pt x="2111" y="598"/>
                    </a:lnTo>
                    <a:lnTo>
                      <a:pt x="2126" y="666"/>
                    </a:lnTo>
                    <a:lnTo>
                      <a:pt x="2139" y="735"/>
                    </a:lnTo>
                    <a:lnTo>
                      <a:pt x="2151" y="803"/>
                    </a:lnTo>
                    <a:lnTo>
                      <a:pt x="2158" y="872"/>
                    </a:lnTo>
                    <a:lnTo>
                      <a:pt x="2164" y="940"/>
                    </a:lnTo>
                    <a:lnTo>
                      <a:pt x="2168" y="1010"/>
                    </a:lnTo>
                    <a:lnTo>
                      <a:pt x="2168" y="1079"/>
                    </a:lnTo>
                    <a:lnTo>
                      <a:pt x="2168" y="1148"/>
                    </a:lnTo>
                    <a:lnTo>
                      <a:pt x="2164" y="1216"/>
                    </a:lnTo>
                    <a:lnTo>
                      <a:pt x="2158" y="1286"/>
                    </a:lnTo>
                    <a:lnTo>
                      <a:pt x="2151" y="1355"/>
                    </a:lnTo>
                    <a:lnTo>
                      <a:pt x="2139" y="1423"/>
                    </a:lnTo>
                    <a:lnTo>
                      <a:pt x="2126" y="1492"/>
                    </a:lnTo>
                    <a:lnTo>
                      <a:pt x="2111" y="1560"/>
                    </a:lnTo>
                    <a:lnTo>
                      <a:pt x="2094" y="1627"/>
                    </a:lnTo>
                    <a:lnTo>
                      <a:pt x="2075" y="1696"/>
                    </a:lnTo>
                    <a:lnTo>
                      <a:pt x="2052" y="1762"/>
                    </a:lnTo>
                    <a:lnTo>
                      <a:pt x="2027" y="1831"/>
                    </a:lnTo>
                    <a:lnTo>
                      <a:pt x="2000" y="1897"/>
                    </a:lnTo>
                    <a:lnTo>
                      <a:pt x="1972" y="1962"/>
                    </a:lnTo>
                    <a:lnTo>
                      <a:pt x="1940" y="2029"/>
                    </a:lnTo>
                    <a:lnTo>
                      <a:pt x="1907" y="2093"/>
                    </a:lnTo>
                    <a:lnTo>
                      <a:pt x="1871" y="2158"/>
                    </a:lnTo>
                    <a:lnTo>
                      <a:pt x="0" y="1079"/>
                    </a:lnTo>
                    <a:close/>
                  </a:path>
                </a:pathLst>
              </a:custGeom>
              <a:blipFill rotWithShape="0">
                <a:blip r:embed="rId6"/>
                <a:srcRect/>
                <a:stretch>
                  <a:fillRect l="13469" r="-42611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" name="Freeform 10"/>
              <p:cNvSpPr>
                <a:spLocks/>
              </p:cNvSpPr>
              <p:nvPr/>
            </p:nvSpPr>
            <p:spPr bwMode="auto">
              <a:xfrm>
                <a:off x="458520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216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4" y="2"/>
                  </a:cxn>
                  <a:cxn ang="0">
                    <a:pos x="148" y="6"/>
                  </a:cxn>
                  <a:cxn ang="0">
                    <a:pos x="221" y="11"/>
                  </a:cxn>
                  <a:cxn ang="0">
                    <a:pos x="293" y="19"/>
                  </a:cxn>
                  <a:cxn ang="0">
                    <a:pos x="364" y="29"/>
                  </a:cxn>
                  <a:cxn ang="0">
                    <a:pos x="434" y="42"/>
                  </a:cxn>
                  <a:cxn ang="0">
                    <a:pos x="503" y="55"/>
                  </a:cxn>
                  <a:cxn ang="0">
                    <a:pos x="571" y="72"/>
                  </a:cxn>
                  <a:cxn ang="0">
                    <a:pos x="640" y="91"/>
                  </a:cxn>
                  <a:cxn ang="0">
                    <a:pos x="706" y="112"/>
                  </a:cxn>
                  <a:cxn ang="0">
                    <a:pos x="771" y="135"/>
                  </a:cxn>
                  <a:cxn ang="0">
                    <a:pos x="836" y="160"/>
                  </a:cxn>
                  <a:cxn ang="0">
                    <a:pos x="900" y="188"/>
                  </a:cxn>
                  <a:cxn ang="0">
                    <a:pos x="963" y="217"/>
                  </a:cxn>
                  <a:cxn ang="0">
                    <a:pos x="1024" y="249"/>
                  </a:cxn>
                  <a:cxn ang="0">
                    <a:pos x="1085" y="282"/>
                  </a:cxn>
                  <a:cxn ang="0">
                    <a:pos x="1144" y="318"/>
                  </a:cxn>
                  <a:cxn ang="0">
                    <a:pos x="1201" y="356"/>
                  </a:cxn>
                  <a:cxn ang="0">
                    <a:pos x="1258" y="394"/>
                  </a:cxn>
                  <a:cxn ang="0">
                    <a:pos x="1313" y="436"/>
                  </a:cxn>
                  <a:cxn ang="0">
                    <a:pos x="1369" y="480"/>
                  </a:cxn>
                  <a:cxn ang="0">
                    <a:pos x="1420" y="525"/>
                  </a:cxn>
                  <a:cxn ang="0">
                    <a:pos x="1473" y="573"/>
                  </a:cxn>
                  <a:cxn ang="0">
                    <a:pos x="1523" y="620"/>
                  </a:cxn>
                  <a:cxn ang="0">
                    <a:pos x="1572" y="672"/>
                  </a:cxn>
                  <a:cxn ang="0">
                    <a:pos x="1618" y="725"/>
                  </a:cxn>
                  <a:cxn ang="0">
                    <a:pos x="1664" y="780"/>
                  </a:cxn>
                  <a:cxn ang="0">
                    <a:pos x="1709" y="835"/>
                  </a:cxn>
                  <a:cxn ang="0">
                    <a:pos x="1751" y="894"/>
                  </a:cxn>
                  <a:cxn ang="0">
                    <a:pos x="1793" y="955"/>
                  </a:cxn>
                  <a:cxn ang="0">
                    <a:pos x="1833" y="1016"/>
                  </a:cxn>
                  <a:cxn ang="0">
                    <a:pos x="1871" y="1081"/>
                  </a:cxn>
                  <a:cxn ang="0">
                    <a:pos x="0" y="2160"/>
                  </a:cxn>
                </a:cxnLst>
                <a:rect l="0" t="0" r="r" b="b"/>
                <a:pathLst>
                  <a:path w="1871" h="2160">
                    <a:moveTo>
                      <a:pt x="0" y="216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74" y="2"/>
                    </a:lnTo>
                    <a:lnTo>
                      <a:pt x="148" y="6"/>
                    </a:lnTo>
                    <a:lnTo>
                      <a:pt x="221" y="11"/>
                    </a:lnTo>
                    <a:lnTo>
                      <a:pt x="293" y="19"/>
                    </a:lnTo>
                    <a:lnTo>
                      <a:pt x="364" y="29"/>
                    </a:lnTo>
                    <a:lnTo>
                      <a:pt x="434" y="42"/>
                    </a:lnTo>
                    <a:lnTo>
                      <a:pt x="503" y="55"/>
                    </a:lnTo>
                    <a:lnTo>
                      <a:pt x="571" y="72"/>
                    </a:lnTo>
                    <a:lnTo>
                      <a:pt x="640" y="91"/>
                    </a:lnTo>
                    <a:lnTo>
                      <a:pt x="706" y="112"/>
                    </a:lnTo>
                    <a:lnTo>
                      <a:pt x="771" y="135"/>
                    </a:lnTo>
                    <a:lnTo>
                      <a:pt x="836" y="160"/>
                    </a:lnTo>
                    <a:lnTo>
                      <a:pt x="900" y="188"/>
                    </a:lnTo>
                    <a:lnTo>
                      <a:pt x="963" y="217"/>
                    </a:lnTo>
                    <a:lnTo>
                      <a:pt x="1024" y="249"/>
                    </a:lnTo>
                    <a:lnTo>
                      <a:pt x="1085" y="282"/>
                    </a:lnTo>
                    <a:lnTo>
                      <a:pt x="1144" y="318"/>
                    </a:lnTo>
                    <a:lnTo>
                      <a:pt x="1201" y="356"/>
                    </a:lnTo>
                    <a:lnTo>
                      <a:pt x="1258" y="394"/>
                    </a:lnTo>
                    <a:lnTo>
                      <a:pt x="1313" y="436"/>
                    </a:lnTo>
                    <a:lnTo>
                      <a:pt x="1369" y="480"/>
                    </a:lnTo>
                    <a:lnTo>
                      <a:pt x="1420" y="525"/>
                    </a:lnTo>
                    <a:lnTo>
                      <a:pt x="1473" y="573"/>
                    </a:lnTo>
                    <a:lnTo>
                      <a:pt x="1523" y="620"/>
                    </a:lnTo>
                    <a:lnTo>
                      <a:pt x="1572" y="672"/>
                    </a:lnTo>
                    <a:lnTo>
                      <a:pt x="1618" y="725"/>
                    </a:lnTo>
                    <a:lnTo>
                      <a:pt x="1664" y="780"/>
                    </a:lnTo>
                    <a:lnTo>
                      <a:pt x="1709" y="835"/>
                    </a:lnTo>
                    <a:lnTo>
                      <a:pt x="1751" y="894"/>
                    </a:lnTo>
                    <a:lnTo>
                      <a:pt x="1793" y="955"/>
                    </a:lnTo>
                    <a:lnTo>
                      <a:pt x="1833" y="1016"/>
                    </a:lnTo>
                    <a:lnTo>
                      <a:pt x="1871" y="1081"/>
                    </a:lnTo>
                    <a:lnTo>
                      <a:pt x="0" y="2160"/>
                    </a:lnTo>
                    <a:close/>
                  </a:path>
                </a:pathLst>
              </a:custGeom>
              <a:blipFill rotWithShape="0">
                <a:blip r:embed="rId7">
                  <a:lum bright="70000" contrast="-70000"/>
                </a:blip>
                <a:srcRect/>
                <a:stretch>
                  <a:fillRect l="-34712" t="-23799" r="-66636" b="23799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8" name="Group 24"/>
            <p:cNvGrpSpPr/>
            <p:nvPr/>
          </p:nvGrpSpPr>
          <p:grpSpPr>
            <a:xfrm>
              <a:off x="3876454" y="3117154"/>
              <a:ext cx="1637665" cy="1637662"/>
              <a:chOff x="3760505" y="2617181"/>
              <a:chExt cx="1637665" cy="1637662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3760505" y="2617181"/>
                <a:ext cx="1637665" cy="1637662"/>
              </a:xfrm>
              <a:prstGeom prst="ellipse">
                <a:avLst/>
              </a:prstGeom>
              <a:gradFill flip="none" rotWithShape="1">
                <a:gsLst>
                  <a:gs pos="0">
                    <a:srgbClr val="22549E"/>
                  </a:gs>
                  <a:gs pos="100000">
                    <a:srgbClr val="061F4C"/>
                  </a:gs>
                </a:gsLst>
                <a:lin ang="2700000" scaled="1"/>
                <a:tileRect/>
              </a:gradFill>
              <a:ln w="38100">
                <a:solidFill>
                  <a:srgbClr val="6B98CF"/>
                </a:solidFill>
                <a:miter lim="800000"/>
                <a:headEnd/>
                <a:tailEnd/>
              </a:ln>
              <a:effectLst>
                <a:outerShdw blurRad="25400" dist="12700" dir="5400000" algn="t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6350"/>
                <a:bevelB w="38100" h="6350"/>
                <a:extrusionClr>
                  <a:schemeClr val="tx2">
                    <a:lumMod val="60000"/>
                    <a:lumOff val="40000"/>
                  </a:schemeClr>
                </a:extrusionClr>
              </a:sp3d>
            </p:spPr>
            <p:txBody>
              <a:bodyPr lIns="18288" tIns="18288" rIns="18288" bIns="18288" anchor="ctr" anchorCtr="1"/>
              <a:lstStyle/>
              <a:p>
                <a:pPr algn="ctr">
                  <a:lnSpc>
                    <a:spcPct val="85000"/>
                  </a:lnSpc>
                  <a:spcBef>
                    <a:spcPts val="20"/>
                  </a:spcBef>
                </a:pPr>
                <a:endParaRPr lang="en-US" sz="14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949700" y="3224797"/>
                <a:ext cx="1294518" cy="374461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000" dirty="0">
                    <a:solidFill>
                      <a:srgbClr val="FFFFFF"/>
                    </a:solidFill>
                    <a:latin typeface="Arial" charset="0"/>
                    <a:ea typeface="Arial" charset="0"/>
                    <a:cs typeface="Arial" charset="0"/>
                  </a:rPr>
                  <a:t>Species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 rot="20009721">
              <a:off x="2938969" y="1847178"/>
              <a:ext cx="1691670" cy="601261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59259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Beef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2089716">
              <a:off x="5006053" y="1947921"/>
              <a:ext cx="1608575" cy="571616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306747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 Dairy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6498914">
              <a:off x="1838569" y="3567620"/>
              <a:ext cx="1590849" cy="466320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22894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Swine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2254088">
              <a:off x="2654526" y="5231863"/>
              <a:ext cx="1700126" cy="66116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703406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Goats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20094543">
              <a:off x="4822030" y="5530911"/>
              <a:ext cx="1643576" cy="52711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21346760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Sheep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429937">
              <a:off x="6099510" y="3719991"/>
              <a:ext cx="1656161" cy="633294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651993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Poultry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5252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with Animals: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383454" y="1818640"/>
            <a:ext cx="330334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Sheep Production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Produced for meat (lamb and mutton) and wool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Raised in all 50 states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U.S. imports lamb and mutton to meet consumer demands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Hot topics: consumer preferences, competition from other meats and fiber sources, predators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75488" y="1188720"/>
            <a:ext cx="4651446" cy="4420032"/>
            <a:chOff x="2400834" y="1790593"/>
            <a:chExt cx="4651446" cy="4420032"/>
          </a:xfrm>
        </p:grpSpPr>
        <p:grpSp>
          <p:nvGrpSpPr>
            <p:cNvPr id="5" name="Group 25"/>
            <p:cNvGrpSpPr/>
            <p:nvPr/>
          </p:nvGrpSpPr>
          <p:grpSpPr>
            <a:xfrm>
              <a:off x="2579749" y="1790593"/>
              <a:ext cx="4242816" cy="4420032"/>
              <a:chOff x="2463800" y="1290620"/>
              <a:chExt cx="4242816" cy="4420032"/>
            </a:xfrm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275441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2160"/>
                  </a:cxn>
                  <a:cxn ang="0">
                    <a:pos x="0" y="1081"/>
                  </a:cxn>
                  <a:cxn ang="0">
                    <a:pos x="0" y="1081"/>
                  </a:cxn>
                  <a:cxn ang="0">
                    <a:pos x="38" y="1016"/>
                  </a:cxn>
                  <a:cxn ang="0">
                    <a:pos x="78" y="955"/>
                  </a:cxn>
                  <a:cxn ang="0">
                    <a:pos x="120" y="894"/>
                  </a:cxn>
                  <a:cxn ang="0">
                    <a:pos x="162" y="835"/>
                  </a:cxn>
                  <a:cxn ang="0">
                    <a:pos x="207" y="780"/>
                  </a:cxn>
                  <a:cxn ang="0">
                    <a:pos x="253" y="725"/>
                  </a:cxn>
                  <a:cxn ang="0">
                    <a:pos x="301" y="672"/>
                  </a:cxn>
                  <a:cxn ang="0">
                    <a:pos x="348" y="620"/>
                  </a:cxn>
                  <a:cxn ang="0">
                    <a:pos x="400" y="573"/>
                  </a:cxn>
                  <a:cxn ang="0">
                    <a:pos x="451" y="525"/>
                  </a:cxn>
                  <a:cxn ang="0">
                    <a:pos x="502" y="480"/>
                  </a:cxn>
                  <a:cxn ang="0">
                    <a:pos x="558" y="436"/>
                  </a:cxn>
                  <a:cxn ang="0">
                    <a:pos x="613" y="394"/>
                  </a:cxn>
                  <a:cxn ang="0">
                    <a:pos x="670" y="356"/>
                  </a:cxn>
                  <a:cxn ang="0">
                    <a:pos x="727" y="318"/>
                  </a:cxn>
                  <a:cxn ang="0">
                    <a:pos x="786" y="282"/>
                  </a:cxn>
                  <a:cxn ang="0">
                    <a:pos x="847" y="249"/>
                  </a:cxn>
                  <a:cxn ang="0">
                    <a:pos x="908" y="217"/>
                  </a:cxn>
                  <a:cxn ang="0">
                    <a:pos x="971" y="188"/>
                  </a:cxn>
                  <a:cxn ang="0">
                    <a:pos x="1035" y="160"/>
                  </a:cxn>
                  <a:cxn ang="0">
                    <a:pos x="1100" y="135"/>
                  </a:cxn>
                  <a:cxn ang="0">
                    <a:pos x="1165" y="112"/>
                  </a:cxn>
                  <a:cxn ang="0">
                    <a:pos x="1231" y="91"/>
                  </a:cxn>
                  <a:cxn ang="0">
                    <a:pos x="1300" y="72"/>
                  </a:cxn>
                  <a:cxn ang="0">
                    <a:pos x="1368" y="55"/>
                  </a:cxn>
                  <a:cxn ang="0">
                    <a:pos x="1437" y="42"/>
                  </a:cxn>
                  <a:cxn ang="0">
                    <a:pos x="1507" y="29"/>
                  </a:cxn>
                  <a:cxn ang="0">
                    <a:pos x="1580" y="19"/>
                  </a:cxn>
                  <a:cxn ang="0">
                    <a:pos x="1650" y="11"/>
                  </a:cxn>
                  <a:cxn ang="0">
                    <a:pos x="1724" y="6"/>
                  </a:cxn>
                  <a:cxn ang="0">
                    <a:pos x="1797" y="2"/>
                  </a:cxn>
                  <a:cxn ang="0">
                    <a:pos x="1871" y="0"/>
                  </a:cxn>
                  <a:cxn ang="0">
                    <a:pos x="1871" y="2160"/>
                  </a:cxn>
                </a:cxnLst>
                <a:rect l="0" t="0" r="r" b="b"/>
                <a:pathLst>
                  <a:path w="1871" h="2160">
                    <a:moveTo>
                      <a:pt x="1871" y="2160"/>
                    </a:moveTo>
                    <a:lnTo>
                      <a:pt x="0" y="1081"/>
                    </a:lnTo>
                    <a:lnTo>
                      <a:pt x="0" y="1081"/>
                    </a:lnTo>
                    <a:lnTo>
                      <a:pt x="38" y="1016"/>
                    </a:lnTo>
                    <a:lnTo>
                      <a:pt x="78" y="955"/>
                    </a:lnTo>
                    <a:lnTo>
                      <a:pt x="120" y="894"/>
                    </a:lnTo>
                    <a:lnTo>
                      <a:pt x="162" y="835"/>
                    </a:lnTo>
                    <a:lnTo>
                      <a:pt x="207" y="780"/>
                    </a:lnTo>
                    <a:lnTo>
                      <a:pt x="253" y="725"/>
                    </a:lnTo>
                    <a:lnTo>
                      <a:pt x="301" y="672"/>
                    </a:lnTo>
                    <a:lnTo>
                      <a:pt x="348" y="620"/>
                    </a:lnTo>
                    <a:lnTo>
                      <a:pt x="400" y="573"/>
                    </a:lnTo>
                    <a:lnTo>
                      <a:pt x="451" y="525"/>
                    </a:lnTo>
                    <a:lnTo>
                      <a:pt x="502" y="480"/>
                    </a:lnTo>
                    <a:lnTo>
                      <a:pt x="558" y="436"/>
                    </a:lnTo>
                    <a:lnTo>
                      <a:pt x="613" y="394"/>
                    </a:lnTo>
                    <a:lnTo>
                      <a:pt x="670" y="356"/>
                    </a:lnTo>
                    <a:lnTo>
                      <a:pt x="727" y="318"/>
                    </a:lnTo>
                    <a:lnTo>
                      <a:pt x="786" y="282"/>
                    </a:lnTo>
                    <a:lnTo>
                      <a:pt x="847" y="249"/>
                    </a:lnTo>
                    <a:lnTo>
                      <a:pt x="908" y="217"/>
                    </a:lnTo>
                    <a:lnTo>
                      <a:pt x="971" y="188"/>
                    </a:lnTo>
                    <a:lnTo>
                      <a:pt x="1035" y="160"/>
                    </a:lnTo>
                    <a:lnTo>
                      <a:pt x="1100" y="135"/>
                    </a:lnTo>
                    <a:lnTo>
                      <a:pt x="1165" y="112"/>
                    </a:lnTo>
                    <a:lnTo>
                      <a:pt x="1231" y="91"/>
                    </a:lnTo>
                    <a:lnTo>
                      <a:pt x="1300" y="72"/>
                    </a:lnTo>
                    <a:lnTo>
                      <a:pt x="1368" y="55"/>
                    </a:lnTo>
                    <a:lnTo>
                      <a:pt x="1437" y="42"/>
                    </a:lnTo>
                    <a:lnTo>
                      <a:pt x="1507" y="29"/>
                    </a:lnTo>
                    <a:lnTo>
                      <a:pt x="1580" y="19"/>
                    </a:lnTo>
                    <a:lnTo>
                      <a:pt x="1650" y="11"/>
                    </a:lnTo>
                    <a:lnTo>
                      <a:pt x="1724" y="6"/>
                    </a:lnTo>
                    <a:lnTo>
                      <a:pt x="1797" y="2"/>
                    </a:lnTo>
                    <a:lnTo>
                      <a:pt x="1871" y="0"/>
                    </a:lnTo>
                    <a:lnTo>
                      <a:pt x="1871" y="2160"/>
                    </a:lnTo>
                    <a:close/>
                  </a:path>
                </a:pathLst>
              </a:custGeom>
              <a:blipFill rotWithShape="0">
                <a:blip r:embed="rId2">
                  <a:lum bright="70000" contrast="-70000"/>
                </a:blip>
                <a:srcRect/>
                <a:stretch>
                  <a:fillRect l="-8013" t="4238" r="-44405" b="9610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463800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2168" y="1079"/>
                  </a:cxn>
                  <a:cxn ang="0">
                    <a:pos x="297" y="2158"/>
                  </a:cxn>
                  <a:cxn ang="0">
                    <a:pos x="297" y="2158"/>
                  </a:cxn>
                  <a:cxn ang="0">
                    <a:pos x="261" y="2093"/>
                  </a:cxn>
                  <a:cxn ang="0">
                    <a:pos x="228" y="2029"/>
                  </a:cxn>
                  <a:cxn ang="0">
                    <a:pos x="196" y="1962"/>
                  </a:cxn>
                  <a:cxn ang="0">
                    <a:pos x="168" y="1897"/>
                  </a:cxn>
                  <a:cxn ang="0">
                    <a:pos x="141" y="1831"/>
                  </a:cxn>
                  <a:cxn ang="0">
                    <a:pos x="116" y="1762"/>
                  </a:cxn>
                  <a:cxn ang="0">
                    <a:pos x="93" y="1696"/>
                  </a:cxn>
                  <a:cxn ang="0">
                    <a:pos x="74" y="1627"/>
                  </a:cxn>
                  <a:cxn ang="0">
                    <a:pos x="57" y="1560"/>
                  </a:cxn>
                  <a:cxn ang="0">
                    <a:pos x="42" y="1492"/>
                  </a:cxn>
                  <a:cxn ang="0">
                    <a:pos x="29" y="1423"/>
                  </a:cxn>
                  <a:cxn ang="0">
                    <a:pos x="19" y="1355"/>
                  </a:cxn>
                  <a:cxn ang="0">
                    <a:pos x="10" y="1286"/>
                  </a:cxn>
                  <a:cxn ang="0">
                    <a:pos x="4" y="1216"/>
                  </a:cxn>
                  <a:cxn ang="0">
                    <a:pos x="0" y="1148"/>
                  </a:cxn>
                  <a:cxn ang="0">
                    <a:pos x="0" y="1079"/>
                  </a:cxn>
                  <a:cxn ang="0">
                    <a:pos x="0" y="1010"/>
                  </a:cxn>
                  <a:cxn ang="0">
                    <a:pos x="4" y="940"/>
                  </a:cxn>
                  <a:cxn ang="0">
                    <a:pos x="10" y="872"/>
                  </a:cxn>
                  <a:cxn ang="0">
                    <a:pos x="19" y="803"/>
                  </a:cxn>
                  <a:cxn ang="0">
                    <a:pos x="29" y="735"/>
                  </a:cxn>
                  <a:cxn ang="0">
                    <a:pos x="42" y="666"/>
                  </a:cxn>
                  <a:cxn ang="0">
                    <a:pos x="57" y="598"/>
                  </a:cxn>
                  <a:cxn ang="0">
                    <a:pos x="74" y="529"/>
                  </a:cxn>
                  <a:cxn ang="0">
                    <a:pos x="93" y="462"/>
                  </a:cxn>
                  <a:cxn ang="0">
                    <a:pos x="116" y="394"/>
                  </a:cxn>
                  <a:cxn ang="0">
                    <a:pos x="141" y="327"/>
                  </a:cxn>
                  <a:cxn ang="0">
                    <a:pos x="168" y="261"/>
                  </a:cxn>
                  <a:cxn ang="0">
                    <a:pos x="196" y="194"/>
                  </a:cxn>
                  <a:cxn ang="0">
                    <a:pos x="228" y="129"/>
                  </a:cxn>
                  <a:cxn ang="0">
                    <a:pos x="261" y="65"/>
                  </a:cxn>
                  <a:cxn ang="0">
                    <a:pos x="297" y="0"/>
                  </a:cxn>
                  <a:cxn ang="0">
                    <a:pos x="2168" y="1079"/>
                  </a:cxn>
                </a:cxnLst>
                <a:rect l="0" t="0" r="r" b="b"/>
                <a:pathLst>
                  <a:path w="2168" h="2158">
                    <a:moveTo>
                      <a:pt x="2168" y="1079"/>
                    </a:moveTo>
                    <a:lnTo>
                      <a:pt x="297" y="2158"/>
                    </a:lnTo>
                    <a:lnTo>
                      <a:pt x="297" y="2158"/>
                    </a:lnTo>
                    <a:lnTo>
                      <a:pt x="261" y="2093"/>
                    </a:lnTo>
                    <a:lnTo>
                      <a:pt x="228" y="2029"/>
                    </a:lnTo>
                    <a:lnTo>
                      <a:pt x="196" y="1962"/>
                    </a:lnTo>
                    <a:lnTo>
                      <a:pt x="168" y="1897"/>
                    </a:lnTo>
                    <a:lnTo>
                      <a:pt x="141" y="1831"/>
                    </a:lnTo>
                    <a:lnTo>
                      <a:pt x="116" y="1762"/>
                    </a:lnTo>
                    <a:lnTo>
                      <a:pt x="93" y="1696"/>
                    </a:lnTo>
                    <a:lnTo>
                      <a:pt x="74" y="1627"/>
                    </a:lnTo>
                    <a:lnTo>
                      <a:pt x="57" y="1560"/>
                    </a:lnTo>
                    <a:lnTo>
                      <a:pt x="42" y="1492"/>
                    </a:lnTo>
                    <a:lnTo>
                      <a:pt x="29" y="1423"/>
                    </a:lnTo>
                    <a:lnTo>
                      <a:pt x="19" y="1355"/>
                    </a:lnTo>
                    <a:lnTo>
                      <a:pt x="10" y="1286"/>
                    </a:lnTo>
                    <a:lnTo>
                      <a:pt x="4" y="1216"/>
                    </a:lnTo>
                    <a:lnTo>
                      <a:pt x="0" y="1148"/>
                    </a:lnTo>
                    <a:lnTo>
                      <a:pt x="0" y="1079"/>
                    </a:lnTo>
                    <a:lnTo>
                      <a:pt x="0" y="1010"/>
                    </a:lnTo>
                    <a:lnTo>
                      <a:pt x="4" y="940"/>
                    </a:lnTo>
                    <a:lnTo>
                      <a:pt x="10" y="872"/>
                    </a:lnTo>
                    <a:lnTo>
                      <a:pt x="19" y="803"/>
                    </a:lnTo>
                    <a:lnTo>
                      <a:pt x="29" y="735"/>
                    </a:lnTo>
                    <a:lnTo>
                      <a:pt x="42" y="666"/>
                    </a:lnTo>
                    <a:lnTo>
                      <a:pt x="57" y="598"/>
                    </a:lnTo>
                    <a:lnTo>
                      <a:pt x="74" y="529"/>
                    </a:lnTo>
                    <a:lnTo>
                      <a:pt x="93" y="462"/>
                    </a:lnTo>
                    <a:lnTo>
                      <a:pt x="116" y="394"/>
                    </a:lnTo>
                    <a:lnTo>
                      <a:pt x="141" y="327"/>
                    </a:lnTo>
                    <a:lnTo>
                      <a:pt x="168" y="261"/>
                    </a:lnTo>
                    <a:lnTo>
                      <a:pt x="196" y="194"/>
                    </a:lnTo>
                    <a:lnTo>
                      <a:pt x="228" y="129"/>
                    </a:lnTo>
                    <a:lnTo>
                      <a:pt x="261" y="65"/>
                    </a:lnTo>
                    <a:lnTo>
                      <a:pt x="297" y="0"/>
                    </a:lnTo>
                    <a:lnTo>
                      <a:pt x="2168" y="1079"/>
                    </a:lnTo>
                    <a:close/>
                  </a:path>
                </a:pathLst>
              </a:custGeom>
              <a:blipFill rotWithShape="1">
                <a:blip r:embed="rId3">
                  <a:lum bright="70000" contrast="-70000"/>
                </a:blip>
                <a:srcRect/>
                <a:stretch>
                  <a:fillRect l="-24362" t="150" r="24362" b="-196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275441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0"/>
                  </a:cxn>
                  <a:cxn ang="0">
                    <a:pos x="1871" y="2160"/>
                  </a:cxn>
                  <a:cxn ang="0">
                    <a:pos x="1871" y="2160"/>
                  </a:cxn>
                  <a:cxn ang="0">
                    <a:pos x="1797" y="2158"/>
                  </a:cxn>
                  <a:cxn ang="0">
                    <a:pos x="1724" y="2154"/>
                  </a:cxn>
                  <a:cxn ang="0">
                    <a:pos x="1650" y="2149"/>
                  </a:cxn>
                  <a:cxn ang="0">
                    <a:pos x="1580" y="2141"/>
                  </a:cxn>
                  <a:cxn ang="0">
                    <a:pos x="1507" y="2131"/>
                  </a:cxn>
                  <a:cxn ang="0">
                    <a:pos x="1437" y="2118"/>
                  </a:cxn>
                  <a:cxn ang="0">
                    <a:pos x="1368" y="2105"/>
                  </a:cxn>
                  <a:cxn ang="0">
                    <a:pos x="1300" y="2088"/>
                  </a:cxn>
                  <a:cxn ang="0">
                    <a:pos x="1231" y="2069"/>
                  </a:cxn>
                  <a:cxn ang="0">
                    <a:pos x="1165" y="2048"/>
                  </a:cxn>
                  <a:cxn ang="0">
                    <a:pos x="1100" y="2025"/>
                  </a:cxn>
                  <a:cxn ang="0">
                    <a:pos x="1035" y="1998"/>
                  </a:cxn>
                  <a:cxn ang="0">
                    <a:pos x="971" y="1972"/>
                  </a:cxn>
                  <a:cxn ang="0">
                    <a:pos x="908" y="1943"/>
                  </a:cxn>
                  <a:cxn ang="0">
                    <a:pos x="847" y="1911"/>
                  </a:cxn>
                  <a:cxn ang="0">
                    <a:pos x="786" y="1878"/>
                  </a:cxn>
                  <a:cxn ang="0">
                    <a:pos x="727" y="1842"/>
                  </a:cxn>
                  <a:cxn ang="0">
                    <a:pos x="670" y="1804"/>
                  </a:cxn>
                  <a:cxn ang="0">
                    <a:pos x="613" y="1764"/>
                  </a:cxn>
                  <a:cxn ang="0">
                    <a:pos x="558" y="1724"/>
                  </a:cxn>
                  <a:cxn ang="0">
                    <a:pos x="502" y="1680"/>
                  </a:cxn>
                  <a:cxn ang="0">
                    <a:pos x="451" y="1635"/>
                  </a:cxn>
                  <a:cxn ang="0">
                    <a:pos x="400" y="1587"/>
                  </a:cxn>
                  <a:cxn ang="0">
                    <a:pos x="348" y="1538"/>
                  </a:cxn>
                  <a:cxn ang="0">
                    <a:pos x="301" y="1488"/>
                  </a:cxn>
                  <a:cxn ang="0">
                    <a:pos x="253" y="1435"/>
                  </a:cxn>
                  <a:cxn ang="0">
                    <a:pos x="207" y="1380"/>
                  </a:cxn>
                  <a:cxn ang="0">
                    <a:pos x="162" y="1323"/>
                  </a:cxn>
                  <a:cxn ang="0">
                    <a:pos x="120" y="1266"/>
                  </a:cxn>
                  <a:cxn ang="0">
                    <a:pos x="78" y="1205"/>
                  </a:cxn>
                  <a:cxn ang="0">
                    <a:pos x="38" y="1144"/>
                  </a:cxn>
                  <a:cxn ang="0">
                    <a:pos x="0" y="1079"/>
                  </a:cxn>
                  <a:cxn ang="0">
                    <a:pos x="1871" y="0"/>
                  </a:cxn>
                </a:cxnLst>
                <a:rect l="0" t="0" r="r" b="b"/>
                <a:pathLst>
                  <a:path w="1871" h="2160">
                    <a:moveTo>
                      <a:pt x="1871" y="0"/>
                    </a:moveTo>
                    <a:lnTo>
                      <a:pt x="1871" y="2160"/>
                    </a:lnTo>
                    <a:lnTo>
                      <a:pt x="1871" y="2160"/>
                    </a:lnTo>
                    <a:lnTo>
                      <a:pt x="1797" y="2158"/>
                    </a:lnTo>
                    <a:lnTo>
                      <a:pt x="1724" y="2154"/>
                    </a:lnTo>
                    <a:lnTo>
                      <a:pt x="1650" y="2149"/>
                    </a:lnTo>
                    <a:lnTo>
                      <a:pt x="1580" y="2141"/>
                    </a:lnTo>
                    <a:lnTo>
                      <a:pt x="1507" y="2131"/>
                    </a:lnTo>
                    <a:lnTo>
                      <a:pt x="1437" y="2118"/>
                    </a:lnTo>
                    <a:lnTo>
                      <a:pt x="1368" y="2105"/>
                    </a:lnTo>
                    <a:lnTo>
                      <a:pt x="1300" y="2088"/>
                    </a:lnTo>
                    <a:lnTo>
                      <a:pt x="1231" y="2069"/>
                    </a:lnTo>
                    <a:lnTo>
                      <a:pt x="1165" y="2048"/>
                    </a:lnTo>
                    <a:lnTo>
                      <a:pt x="1100" y="2025"/>
                    </a:lnTo>
                    <a:lnTo>
                      <a:pt x="1035" y="1998"/>
                    </a:lnTo>
                    <a:lnTo>
                      <a:pt x="971" y="1972"/>
                    </a:lnTo>
                    <a:lnTo>
                      <a:pt x="908" y="1943"/>
                    </a:lnTo>
                    <a:lnTo>
                      <a:pt x="847" y="1911"/>
                    </a:lnTo>
                    <a:lnTo>
                      <a:pt x="786" y="1878"/>
                    </a:lnTo>
                    <a:lnTo>
                      <a:pt x="727" y="1842"/>
                    </a:lnTo>
                    <a:lnTo>
                      <a:pt x="670" y="1804"/>
                    </a:lnTo>
                    <a:lnTo>
                      <a:pt x="613" y="1764"/>
                    </a:lnTo>
                    <a:lnTo>
                      <a:pt x="558" y="1724"/>
                    </a:lnTo>
                    <a:lnTo>
                      <a:pt x="502" y="1680"/>
                    </a:lnTo>
                    <a:lnTo>
                      <a:pt x="451" y="1635"/>
                    </a:lnTo>
                    <a:lnTo>
                      <a:pt x="400" y="1587"/>
                    </a:lnTo>
                    <a:lnTo>
                      <a:pt x="348" y="1538"/>
                    </a:lnTo>
                    <a:lnTo>
                      <a:pt x="301" y="1488"/>
                    </a:lnTo>
                    <a:lnTo>
                      <a:pt x="253" y="1435"/>
                    </a:lnTo>
                    <a:lnTo>
                      <a:pt x="207" y="1380"/>
                    </a:lnTo>
                    <a:lnTo>
                      <a:pt x="162" y="1323"/>
                    </a:lnTo>
                    <a:lnTo>
                      <a:pt x="120" y="1266"/>
                    </a:lnTo>
                    <a:lnTo>
                      <a:pt x="78" y="1205"/>
                    </a:lnTo>
                    <a:lnTo>
                      <a:pt x="38" y="1144"/>
                    </a:lnTo>
                    <a:lnTo>
                      <a:pt x="0" y="1079"/>
                    </a:lnTo>
                    <a:lnTo>
                      <a:pt x="1871" y="0"/>
                    </a:lnTo>
                    <a:close/>
                  </a:path>
                </a:pathLst>
              </a:custGeom>
              <a:blipFill rotWithShape="0">
                <a:blip r:embed="rId4">
                  <a:lum bright="70000" contrast="-70000"/>
                </a:blip>
                <a:srcRect/>
                <a:stretch>
                  <a:fillRect l="-12299" t="11531" r="-42019" b="-11531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" name="Freeform 8"/>
              <p:cNvSpPr>
                <a:spLocks/>
              </p:cNvSpPr>
              <p:nvPr/>
            </p:nvSpPr>
            <p:spPr bwMode="auto">
              <a:xfrm>
                <a:off x="4688570" y="3589244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71" y="1079"/>
                  </a:cxn>
                  <a:cxn ang="0">
                    <a:pos x="1871" y="1079"/>
                  </a:cxn>
                  <a:cxn ang="0">
                    <a:pos x="1833" y="1144"/>
                  </a:cxn>
                  <a:cxn ang="0">
                    <a:pos x="1793" y="1205"/>
                  </a:cxn>
                  <a:cxn ang="0">
                    <a:pos x="1751" y="1266"/>
                  </a:cxn>
                  <a:cxn ang="0">
                    <a:pos x="1709" y="1323"/>
                  </a:cxn>
                  <a:cxn ang="0">
                    <a:pos x="1664" y="1380"/>
                  </a:cxn>
                  <a:cxn ang="0">
                    <a:pos x="1618" y="1435"/>
                  </a:cxn>
                  <a:cxn ang="0">
                    <a:pos x="1572" y="1488"/>
                  </a:cxn>
                  <a:cxn ang="0">
                    <a:pos x="1523" y="1538"/>
                  </a:cxn>
                  <a:cxn ang="0">
                    <a:pos x="1473" y="1587"/>
                  </a:cxn>
                  <a:cxn ang="0">
                    <a:pos x="1420" y="1635"/>
                  </a:cxn>
                  <a:cxn ang="0">
                    <a:pos x="1369" y="1680"/>
                  </a:cxn>
                  <a:cxn ang="0">
                    <a:pos x="1313" y="1724"/>
                  </a:cxn>
                  <a:cxn ang="0">
                    <a:pos x="1258" y="1764"/>
                  </a:cxn>
                  <a:cxn ang="0">
                    <a:pos x="1201" y="1804"/>
                  </a:cxn>
                  <a:cxn ang="0">
                    <a:pos x="1144" y="1842"/>
                  </a:cxn>
                  <a:cxn ang="0">
                    <a:pos x="1085" y="1878"/>
                  </a:cxn>
                  <a:cxn ang="0">
                    <a:pos x="1024" y="1911"/>
                  </a:cxn>
                  <a:cxn ang="0">
                    <a:pos x="963" y="1943"/>
                  </a:cxn>
                  <a:cxn ang="0">
                    <a:pos x="900" y="1972"/>
                  </a:cxn>
                  <a:cxn ang="0">
                    <a:pos x="836" y="1998"/>
                  </a:cxn>
                  <a:cxn ang="0">
                    <a:pos x="771" y="2025"/>
                  </a:cxn>
                  <a:cxn ang="0">
                    <a:pos x="706" y="2048"/>
                  </a:cxn>
                  <a:cxn ang="0">
                    <a:pos x="640" y="2069"/>
                  </a:cxn>
                  <a:cxn ang="0">
                    <a:pos x="571" y="2088"/>
                  </a:cxn>
                  <a:cxn ang="0">
                    <a:pos x="503" y="2105"/>
                  </a:cxn>
                  <a:cxn ang="0">
                    <a:pos x="434" y="2118"/>
                  </a:cxn>
                  <a:cxn ang="0">
                    <a:pos x="364" y="2131"/>
                  </a:cxn>
                  <a:cxn ang="0">
                    <a:pos x="293" y="2141"/>
                  </a:cxn>
                  <a:cxn ang="0">
                    <a:pos x="221" y="2149"/>
                  </a:cxn>
                  <a:cxn ang="0">
                    <a:pos x="148" y="2154"/>
                  </a:cxn>
                  <a:cxn ang="0">
                    <a:pos x="74" y="2158"/>
                  </a:cxn>
                  <a:cxn ang="0">
                    <a:pos x="0" y="2160"/>
                  </a:cxn>
                  <a:cxn ang="0">
                    <a:pos x="0" y="0"/>
                  </a:cxn>
                </a:cxnLst>
                <a:rect l="0" t="0" r="r" b="b"/>
                <a:pathLst>
                  <a:path w="1871" h="2160">
                    <a:moveTo>
                      <a:pt x="0" y="0"/>
                    </a:moveTo>
                    <a:lnTo>
                      <a:pt x="1871" y="1079"/>
                    </a:lnTo>
                    <a:lnTo>
                      <a:pt x="1871" y="1079"/>
                    </a:lnTo>
                    <a:lnTo>
                      <a:pt x="1833" y="1144"/>
                    </a:lnTo>
                    <a:lnTo>
                      <a:pt x="1793" y="1205"/>
                    </a:lnTo>
                    <a:lnTo>
                      <a:pt x="1751" y="1266"/>
                    </a:lnTo>
                    <a:lnTo>
                      <a:pt x="1709" y="1323"/>
                    </a:lnTo>
                    <a:lnTo>
                      <a:pt x="1664" y="1380"/>
                    </a:lnTo>
                    <a:lnTo>
                      <a:pt x="1618" y="1435"/>
                    </a:lnTo>
                    <a:lnTo>
                      <a:pt x="1572" y="1488"/>
                    </a:lnTo>
                    <a:lnTo>
                      <a:pt x="1523" y="1538"/>
                    </a:lnTo>
                    <a:lnTo>
                      <a:pt x="1473" y="1587"/>
                    </a:lnTo>
                    <a:lnTo>
                      <a:pt x="1420" y="1635"/>
                    </a:lnTo>
                    <a:lnTo>
                      <a:pt x="1369" y="1680"/>
                    </a:lnTo>
                    <a:lnTo>
                      <a:pt x="1313" y="1724"/>
                    </a:lnTo>
                    <a:lnTo>
                      <a:pt x="1258" y="1764"/>
                    </a:lnTo>
                    <a:lnTo>
                      <a:pt x="1201" y="1804"/>
                    </a:lnTo>
                    <a:lnTo>
                      <a:pt x="1144" y="1842"/>
                    </a:lnTo>
                    <a:lnTo>
                      <a:pt x="1085" y="1878"/>
                    </a:lnTo>
                    <a:lnTo>
                      <a:pt x="1024" y="1911"/>
                    </a:lnTo>
                    <a:lnTo>
                      <a:pt x="963" y="1943"/>
                    </a:lnTo>
                    <a:lnTo>
                      <a:pt x="900" y="1972"/>
                    </a:lnTo>
                    <a:lnTo>
                      <a:pt x="836" y="1998"/>
                    </a:lnTo>
                    <a:lnTo>
                      <a:pt x="771" y="2025"/>
                    </a:lnTo>
                    <a:lnTo>
                      <a:pt x="706" y="2048"/>
                    </a:lnTo>
                    <a:lnTo>
                      <a:pt x="640" y="2069"/>
                    </a:lnTo>
                    <a:lnTo>
                      <a:pt x="571" y="2088"/>
                    </a:lnTo>
                    <a:lnTo>
                      <a:pt x="503" y="2105"/>
                    </a:lnTo>
                    <a:lnTo>
                      <a:pt x="434" y="2118"/>
                    </a:lnTo>
                    <a:lnTo>
                      <a:pt x="364" y="2131"/>
                    </a:lnTo>
                    <a:lnTo>
                      <a:pt x="293" y="2141"/>
                    </a:lnTo>
                    <a:lnTo>
                      <a:pt x="221" y="2149"/>
                    </a:lnTo>
                    <a:lnTo>
                      <a:pt x="148" y="2154"/>
                    </a:lnTo>
                    <a:lnTo>
                      <a:pt x="74" y="2158"/>
                    </a:lnTo>
                    <a:lnTo>
                      <a:pt x="0" y="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5"/>
                <a:srcRect/>
                <a:stretch>
                  <a:fillRect l="-115874" t="258" r="-30258" b="-25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4585208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0" y="1079"/>
                  </a:cxn>
                  <a:cxn ang="0">
                    <a:pos x="1871" y="0"/>
                  </a:cxn>
                  <a:cxn ang="0">
                    <a:pos x="1871" y="0"/>
                  </a:cxn>
                  <a:cxn ang="0">
                    <a:pos x="1907" y="65"/>
                  </a:cxn>
                  <a:cxn ang="0">
                    <a:pos x="1940" y="129"/>
                  </a:cxn>
                  <a:cxn ang="0">
                    <a:pos x="1972" y="194"/>
                  </a:cxn>
                  <a:cxn ang="0">
                    <a:pos x="2000" y="261"/>
                  </a:cxn>
                  <a:cxn ang="0">
                    <a:pos x="2027" y="327"/>
                  </a:cxn>
                  <a:cxn ang="0">
                    <a:pos x="2052" y="394"/>
                  </a:cxn>
                  <a:cxn ang="0">
                    <a:pos x="2075" y="462"/>
                  </a:cxn>
                  <a:cxn ang="0">
                    <a:pos x="2094" y="529"/>
                  </a:cxn>
                  <a:cxn ang="0">
                    <a:pos x="2111" y="598"/>
                  </a:cxn>
                  <a:cxn ang="0">
                    <a:pos x="2126" y="666"/>
                  </a:cxn>
                  <a:cxn ang="0">
                    <a:pos x="2139" y="735"/>
                  </a:cxn>
                  <a:cxn ang="0">
                    <a:pos x="2151" y="803"/>
                  </a:cxn>
                  <a:cxn ang="0">
                    <a:pos x="2158" y="872"/>
                  </a:cxn>
                  <a:cxn ang="0">
                    <a:pos x="2164" y="940"/>
                  </a:cxn>
                  <a:cxn ang="0">
                    <a:pos x="2168" y="1010"/>
                  </a:cxn>
                  <a:cxn ang="0">
                    <a:pos x="2168" y="1079"/>
                  </a:cxn>
                  <a:cxn ang="0">
                    <a:pos x="2168" y="1148"/>
                  </a:cxn>
                  <a:cxn ang="0">
                    <a:pos x="2164" y="1216"/>
                  </a:cxn>
                  <a:cxn ang="0">
                    <a:pos x="2158" y="1286"/>
                  </a:cxn>
                  <a:cxn ang="0">
                    <a:pos x="2151" y="1355"/>
                  </a:cxn>
                  <a:cxn ang="0">
                    <a:pos x="2139" y="1423"/>
                  </a:cxn>
                  <a:cxn ang="0">
                    <a:pos x="2126" y="1492"/>
                  </a:cxn>
                  <a:cxn ang="0">
                    <a:pos x="2111" y="1560"/>
                  </a:cxn>
                  <a:cxn ang="0">
                    <a:pos x="2094" y="1627"/>
                  </a:cxn>
                  <a:cxn ang="0">
                    <a:pos x="2075" y="1696"/>
                  </a:cxn>
                  <a:cxn ang="0">
                    <a:pos x="2052" y="1762"/>
                  </a:cxn>
                  <a:cxn ang="0">
                    <a:pos x="2027" y="1831"/>
                  </a:cxn>
                  <a:cxn ang="0">
                    <a:pos x="2000" y="1897"/>
                  </a:cxn>
                  <a:cxn ang="0">
                    <a:pos x="1972" y="1962"/>
                  </a:cxn>
                  <a:cxn ang="0">
                    <a:pos x="1940" y="2029"/>
                  </a:cxn>
                  <a:cxn ang="0">
                    <a:pos x="1907" y="2093"/>
                  </a:cxn>
                  <a:cxn ang="0">
                    <a:pos x="1871" y="2158"/>
                  </a:cxn>
                  <a:cxn ang="0">
                    <a:pos x="0" y="1079"/>
                  </a:cxn>
                </a:cxnLst>
                <a:rect l="0" t="0" r="r" b="b"/>
                <a:pathLst>
                  <a:path w="2168" h="2158">
                    <a:moveTo>
                      <a:pt x="0" y="1079"/>
                    </a:moveTo>
                    <a:lnTo>
                      <a:pt x="1871" y="0"/>
                    </a:lnTo>
                    <a:lnTo>
                      <a:pt x="1871" y="0"/>
                    </a:lnTo>
                    <a:lnTo>
                      <a:pt x="1907" y="65"/>
                    </a:lnTo>
                    <a:lnTo>
                      <a:pt x="1940" y="129"/>
                    </a:lnTo>
                    <a:lnTo>
                      <a:pt x="1972" y="194"/>
                    </a:lnTo>
                    <a:lnTo>
                      <a:pt x="2000" y="261"/>
                    </a:lnTo>
                    <a:lnTo>
                      <a:pt x="2027" y="327"/>
                    </a:lnTo>
                    <a:lnTo>
                      <a:pt x="2052" y="394"/>
                    </a:lnTo>
                    <a:lnTo>
                      <a:pt x="2075" y="462"/>
                    </a:lnTo>
                    <a:lnTo>
                      <a:pt x="2094" y="529"/>
                    </a:lnTo>
                    <a:lnTo>
                      <a:pt x="2111" y="598"/>
                    </a:lnTo>
                    <a:lnTo>
                      <a:pt x="2126" y="666"/>
                    </a:lnTo>
                    <a:lnTo>
                      <a:pt x="2139" y="735"/>
                    </a:lnTo>
                    <a:lnTo>
                      <a:pt x="2151" y="803"/>
                    </a:lnTo>
                    <a:lnTo>
                      <a:pt x="2158" y="872"/>
                    </a:lnTo>
                    <a:lnTo>
                      <a:pt x="2164" y="940"/>
                    </a:lnTo>
                    <a:lnTo>
                      <a:pt x="2168" y="1010"/>
                    </a:lnTo>
                    <a:lnTo>
                      <a:pt x="2168" y="1079"/>
                    </a:lnTo>
                    <a:lnTo>
                      <a:pt x="2168" y="1148"/>
                    </a:lnTo>
                    <a:lnTo>
                      <a:pt x="2164" y="1216"/>
                    </a:lnTo>
                    <a:lnTo>
                      <a:pt x="2158" y="1286"/>
                    </a:lnTo>
                    <a:lnTo>
                      <a:pt x="2151" y="1355"/>
                    </a:lnTo>
                    <a:lnTo>
                      <a:pt x="2139" y="1423"/>
                    </a:lnTo>
                    <a:lnTo>
                      <a:pt x="2126" y="1492"/>
                    </a:lnTo>
                    <a:lnTo>
                      <a:pt x="2111" y="1560"/>
                    </a:lnTo>
                    <a:lnTo>
                      <a:pt x="2094" y="1627"/>
                    </a:lnTo>
                    <a:lnTo>
                      <a:pt x="2075" y="1696"/>
                    </a:lnTo>
                    <a:lnTo>
                      <a:pt x="2052" y="1762"/>
                    </a:lnTo>
                    <a:lnTo>
                      <a:pt x="2027" y="1831"/>
                    </a:lnTo>
                    <a:lnTo>
                      <a:pt x="2000" y="1897"/>
                    </a:lnTo>
                    <a:lnTo>
                      <a:pt x="1972" y="1962"/>
                    </a:lnTo>
                    <a:lnTo>
                      <a:pt x="1940" y="2029"/>
                    </a:lnTo>
                    <a:lnTo>
                      <a:pt x="1907" y="2093"/>
                    </a:lnTo>
                    <a:lnTo>
                      <a:pt x="1871" y="2158"/>
                    </a:lnTo>
                    <a:lnTo>
                      <a:pt x="0" y="1079"/>
                    </a:lnTo>
                    <a:close/>
                  </a:path>
                </a:pathLst>
              </a:custGeom>
              <a:blipFill rotWithShape="0">
                <a:blip r:embed="rId6">
                  <a:lum bright="70000" contrast="-70000"/>
                </a:blip>
                <a:srcRect/>
                <a:stretch>
                  <a:fillRect l="13469" r="-42611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>
                <a:off x="458520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216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4" y="2"/>
                  </a:cxn>
                  <a:cxn ang="0">
                    <a:pos x="148" y="6"/>
                  </a:cxn>
                  <a:cxn ang="0">
                    <a:pos x="221" y="11"/>
                  </a:cxn>
                  <a:cxn ang="0">
                    <a:pos x="293" y="19"/>
                  </a:cxn>
                  <a:cxn ang="0">
                    <a:pos x="364" y="29"/>
                  </a:cxn>
                  <a:cxn ang="0">
                    <a:pos x="434" y="42"/>
                  </a:cxn>
                  <a:cxn ang="0">
                    <a:pos x="503" y="55"/>
                  </a:cxn>
                  <a:cxn ang="0">
                    <a:pos x="571" y="72"/>
                  </a:cxn>
                  <a:cxn ang="0">
                    <a:pos x="640" y="91"/>
                  </a:cxn>
                  <a:cxn ang="0">
                    <a:pos x="706" y="112"/>
                  </a:cxn>
                  <a:cxn ang="0">
                    <a:pos x="771" y="135"/>
                  </a:cxn>
                  <a:cxn ang="0">
                    <a:pos x="836" y="160"/>
                  </a:cxn>
                  <a:cxn ang="0">
                    <a:pos x="900" y="188"/>
                  </a:cxn>
                  <a:cxn ang="0">
                    <a:pos x="963" y="217"/>
                  </a:cxn>
                  <a:cxn ang="0">
                    <a:pos x="1024" y="249"/>
                  </a:cxn>
                  <a:cxn ang="0">
                    <a:pos x="1085" y="282"/>
                  </a:cxn>
                  <a:cxn ang="0">
                    <a:pos x="1144" y="318"/>
                  </a:cxn>
                  <a:cxn ang="0">
                    <a:pos x="1201" y="356"/>
                  </a:cxn>
                  <a:cxn ang="0">
                    <a:pos x="1258" y="394"/>
                  </a:cxn>
                  <a:cxn ang="0">
                    <a:pos x="1313" y="436"/>
                  </a:cxn>
                  <a:cxn ang="0">
                    <a:pos x="1369" y="480"/>
                  </a:cxn>
                  <a:cxn ang="0">
                    <a:pos x="1420" y="525"/>
                  </a:cxn>
                  <a:cxn ang="0">
                    <a:pos x="1473" y="573"/>
                  </a:cxn>
                  <a:cxn ang="0">
                    <a:pos x="1523" y="620"/>
                  </a:cxn>
                  <a:cxn ang="0">
                    <a:pos x="1572" y="672"/>
                  </a:cxn>
                  <a:cxn ang="0">
                    <a:pos x="1618" y="725"/>
                  </a:cxn>
                  <a:cxn ang="0">
                    <a:pos x="1664" y="780"/>
                  </a:cxn>
                  <a:cxn ang="0">
                    <a:pos x="1709" y="835"/>
                  </a:cxn>
                  <a:cxn ang="0">
                    <a:pos x="1751" y="894"/>
                  </a:cxn>
                  <a:cxn ang="0">
                    <a:pos x="1793" y="955"/>
                  </a:cxn>
                  <a:cxn ang="0">
                    <a:pos x="1833" y="1016"/>
                  </a:cxn>
                  <a:cxn ang="0">
                    <a:pos x="1871" y="1081"/>
                  </a:cxn>
                  <a:cxn ang="0">
                    <a:pos x="0" y="2160"/>
                  </a:cxn>
                </a:cxnLst>
                <a:rect l="0" t="0" r="r" b="b"/>
                <a:pathLst>
                  <a:path w="1871" h="2160">
                    <a:moveTo>
                      <a:pt x="0" y="216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74" y="2"/>
                    </a:lnTo>
                    <a:lnTo>
                      <a:pt x="148" y="6"/>
                    </a:lnTo>
                    <a:lnTo>
                      <a:pt x="221" y="11"/>
                    </a:lnTo>
                    <a:lnTo>
                      <a:pt x="293" y="19"/>
                    </a:lnTo>
                    <a:lnTo>
                      <a:pt x="364" y="29"/>
                    </a:lnTo>
                    <a:lnTo>
                      <a:pt x="434" y="42"/>
                    </a:lnTo>
                    <a:lnTo>
                      <a:pt x="503" y="55"/>
                    </a:lnTo>
                    <a:lnTo>
                      <a:pt x="571" y="72"/>
                    </a:lnTo>
                    <a:lnTo>
                      <a:pt x="640" y="91"/>
                    </a:lnTo>
                    <a:lnTo>
                      <a:pt x="706" y="112"/>
                    </a:lnTo>
                    <a:lnTo>
                      <a:pt x="771" y="135"/>
                    </a:lnTo>
                    <a:lnTo>
                      <a:pt x="836" y="160"/>
                    </a:lnTo>
                    <a:lnTo>
                      <a:pt x="900" y="188"/>
                    </a:lnTo>
                    <a:lnTo>
                      <a:pt x="963" y="217"/>
                    </a:lnTo>
                    <a:lnTo>
                      <a:pt x="1024" y="249"/>
                    </a:lnTo>
                    <a:lnTo>
                      <a:pt x="1085" y="282"/>
                    </a:lnTo>
                    <a:lnTo>
                      <a:pt x="1144" y="318"/>
                    </a:lnTo>
                    <a:lnTo>
                      <a:pt x="1201" y="356"/>
                    </a:lnTo>
                    <a:lnTo>
                      <a:pt x="1258" y="394"/>
                    </a:lnTo>
                    <a:lnTo>
                      <a:pt x="1313" y="436"/>
                    </a:lnTo>
                    <a:lnTo>
                      <a:pt x="1369" y="480"/>
                    </a:lnTo>
                    <a:lnTo>
                      <a:pt x="1420" y="525"/>
                    </a:lnTo>
                    <a:lnTo>
                      <a:pt x="1473" y="573"/>
                    </a:lnTo>
                    <a:lnTo>
                      <a:pt x="1523" y="620"/>
                    </a:lnTo>
                    <a:lnTo>
                      <a:pt x="1572" y="672"/>
                    </a:lnTo>
                    <a:lnTo>
                      <a:pt x="1618" y="725"/>
                    </a:lnTo>
                    <a:lnTo>
                      <a:pt x="1664" y="780"/>
                    </a:lnTo>
                    <a:lnTo>
                      <a:pt x="1709" y="835"/>
                    </a:lnTo>
                    <a:lnTo>
                      <a:pt x="1751" y="894"/>
                    </a:lnTo>
                    <a:lnTo>
                      <a:pt x="1793" y="955"/>
                    </a:lnTo>
                    <a:lnTo>
                      <a:pt x="1833" y="1016"/>
                    </a:lnTo>
                    <a:lnTo>
                      <a:pt x="1871" y="1081"/>
                    </a:lnTo>
                    <a:lnTo>
                      <a:pt x="0" y="2160"/>
                    </a:lnTo>
                    <a:close/>
                  </a:path>
                </a:pathLst>
              </a:custGeom>
              <a:blipFill rotWithShape="0">
                <a:blip r:embed="rId7">
                  <a:lum bright="70000" contrast="-70000"/>
                </a:blip>
                <a:srcRect/>
                <a:stretch>
                  <a:fillRect l="-34712" t="-23799" r="-66636" b="23799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6" name="Group 24"/>
            <p:cNvGrpSpPr/>
            <p:nvPr/>
          </p:nvGrpSpPr>
          <p:grpSpPr>
            <a:xfrm>
              <a:off x="3876454" y="3117154"/>
              <a:ext cx="1637665" cy="1637662"/>
              <a:chOff x="3760505" y="2617181"/>
              <a:chExt cx="1637665" cy="1637662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3760505" y="2617181"/>
                <a:ext cx="1637665" cy="1637662"/>
              </a:xfrm>
              <a:prstGeom prst="ellipse">
                <a:avLst/>
              </a:prstGeom>
              <a:gradFill flip="none" rotWithShape="1">
                <a:gsLst>
                  <a:gs pos="0">
                    <a:srgbClr val="22549E"/>
                  </a:gs>
                  <a:gs pos="100000">
                    <a:srgbClr val="061F4C"/>
                  </a:gs>
                </a:gsLst>
                <a:lin ang="2700000" scaled="1"/>
                <a:tileRect/>
              </a:gradFill>
              <a:ln w="38100">
                <a:solidFill>
                  <a:srgbClr val="6B98CF"/>
                </a:solidFill>
                <a:miter lim="800000"/>
                <a:headEnd/>
                <a:tailEnd/>
              </a:ln>
              <a:effectLst>
                <a:outerShdw blurRad="25400" dist="12700" dir="5400000" algn="t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6350"/>
                <a:bevelB w="38100" h="6350"/>
                <a:extrusionClr>
                  <a:schemeClr val="tx2">
                    <a:lumMod val="60000"/>
                    <a:lumOff val="40000"/>
                  </a:schemeClr>
                </a:extrusionClr>
              </a:sp3d>
            </p:spPr>
            <p:txBody>
              <a:bodyPr lIns="18288" tIns="18288" rIns="18288" bIns="18288" anchor="ctr" anchorCtr="1"/>
              <a:lstStyle/>
              <a:p>
                <a:pPr algn="ctr">
                  <a:lnSpc>
                    <a:spcPct val="85000"/>
                  </a:lnSpc>
                  <a:spcBef>
                    <a:spcPts val="20"/>
                  </a:spcBef>
                </a:pPr>
                <a:endParaRPr lang="en-US" sz="14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949700" y="3224797"/>
                <a:ext cx="1294518" cy="374461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000" dirty="0">
                    <a:solidFill>
                      <a:srgbClr val="FFFFFF"/>
                    </a:solidFill>
                    <a:latin typeface="Arial" charset="0"/>
                    <a:ea typeface="Arial" charset="0"/>
                    <a:cs typeface="Arial" charset="0"/>
                  </a:rPr>
                  <a:t>Species</a:t>
                </a: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 rot="20009721">
              <a:off x="2938969" y="1847178"/>
              <a:ext cx="1691670" cy="601261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59259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Beef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2089716">
              <a:off x="5006053" y="1947921"/>
              <a:ext cx="1608575" cy="571616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306747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 Dairy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6498914">
              <a:off x="1838569" y="3567620"/>
              <a:ext cx="1590849" cy="466320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22894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Swine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2254088">
              <a:off x="2654526" y="5231863"/>
              <a:ext cx="1700126" cy="66116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703406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Goats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20094543">
              <a:off x="5058286" y="5604751"/>
              <a:ext cx="1643576" cy="52711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21346760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Sheep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6429937">
              <a:off x="5907552" y="3734759"/>
              <a:ext cx="1656161" cy="633294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651993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Poultry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6248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with Animals: Production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189674" y="1818640"/>
            <a:ext cx="349712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Goat Production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Produced for meat, milk, and mohair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U.S. shifted from a net-exporter to a net-importer of goat meat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Demand for goat milk increasing to make products like goat cheese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Hot topics: animal health and internal parasite control management, predators, goat meat marketing and education, animal identification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75488" y="1188720"/>
            <a:ext cx="4651446" cy="4434800"/>
            <a:chOff x="2400834" y="1790593"/>
            <a:chExt cx="4651446" cy="4434800"/>
          </a:xfrm>
        </p:grpSpPr>
        <p:grpSp>
          <p:nvGrpSpPr>
            <p:cNvPr id="5" name="Group 25"/>
            <p:cNvGrpSpPr/>
            <p:nvPr/>
          </p:nvGrpSpPr>
          <p:grpSpPr>
            <a:xfrm>
              <a:off x="2579749" y="1790593"/>
              <a:ext cx="4242816" cy="4434800"/>
              <a:chOff x="2463800" y="1290620"/>
              <a:chExt cx="4242816" cy="4434800"/>
            </a:xfrm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275441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2160"/>
                  </a:cxn>
                  <a:cxn ang="0">
                    <a:pos x="0" y="1081"/>
                  </a:cxn>
                  <a:cxn ang="0">
                    <a:pos x="0" y="1081"/>
                  </a:cxn>
                  <a:cxn ang="0">
                    <a:pos x="38" y="1016"/>
                  </a:cxn>
                  <a:cxn ang="0">
                    <a:pos x="78" y="955"/>
                  </a:cxn>
                  <a:cxn ang="0">
                    <a:pos x="120" y="894"/>
                  </a:cxn>
                  <a:cxn ang="0">
                    <a:pos x="162" y="835"/>
                  </a:cxn>
                  <a:cxn ang="0">
                    <a:pos x="207" y="780"/>
                  </a:cxn>
                  <a:cxn ang="0">
                    <a:pos x="253" y="725"/>
                  </a:cxn>
                  <a:cxn ang="0">
                    <a:pos x="301" y="672"/>
                  </a:cxn>
                  <a:cxn ang="0">
                    <a:pos x="348" y="620"/>
                  </a:cxn>
                  <a:cxn ang="0">
                    <a:pos x="400" y="573"/>
                  </a:cxn>
                  <a:cxn ang="0">
                    <a:pos x="451" y="525"/>
                  </a:cxn>
                  <a:cxn ang="0">
                    <a:pos x="502" y="480"/>
                  </a:cxn>
                  <a:cxn ang="0">
                    <a:pos x="558" y="436"/>
                  </a:cxn>
                  <a:cxn ang="0">
                    <a:pos x="613" y="394"/>
                  </a:cxn>
                  <a:cxn ang="0">
                    <a:pos x="670" y="356"/>
                  </a:cxn>
                  <a:cxn ang="0">
                    <a:pos x="727" y="318"/>
                  </a:cxn>
                  <a:cxn ang="0">
                    <a:pos x="786" y="282"/>
                  </a:cxn>
                  <a:cxn ang="0">
                    <a:pos x="847" y="249"/>
                  </a:cxn>
                  <a:cxn ang="0">
                    <a:pos x="908" y="217"/>
                  </a:cxn>
                  <a:cxn ang="0">
                    <a:pos x="971" y="188"/>
                  </a:cxn>
                  <a:cxn ang="0">
                    <a:pos x="1035" y="160"/>
                  </a:cxn>
                  <a:cxn ang="0">
                    <a:pos x="1100" y="135"/>
                  </a:cxn>
                  <a:cxn ang="0">
                    <a:pos x="1165" y="112"/>
                  </a:cxn>
                  <a:cxn ang="0">
                    <a:pos x="1231" y="91"/>
                  </a:cxn>
                  <a:cxn ang="0">
                    <a:pos x="1300" y="72"/>
                  </a:cxn>
                  <a:cxn ang="0">
                    <a:pos x="1368" y="55"/>
                  </a:cxn>
                  <a:cxn ang="0">
                    <a:pos x="1437" y="42"/>
                  </a:cxn>
                  <a:cxn ang="0">
                    <a:pos x="1507" y="29"/>
                  </a:cxn>
                  <a:cxn ang="0">
                    <a:pos x="1580" y="19"/>
                  </a:cxn>
                  <a:cxn ang="0">
                    <a:pos x="1650" y="11"/>
                  </a:cxn>
                  <a:cxn ang="0">
                    <a:pos x="1724" y="6"/>
                  </a:cxn>
                  <a:cxn ang="0">
                    <a:pos x="1797" y="2"/>
                  </a:cxn>
                  <a:cxn ang="0">
                    <a:pos x="1871" y="0"/>
                  </a:cxn>
                  <a:cxn ang="0">
                    <a:pos x="1871" y="2160"/>
                  </a:cxn>
                </a:cxnLst>
                <a:rect l="0" t="0" r="r" b="b"/>
                <a:pathLst>
                  <a:path w="1871" h="2160">
                    <a:moveTo>
                      <a:pt x="1871" y="2160"/>
                    </a:moveTo>
                    <a:lnTo>
                      <a:pt x="0" y="1081"/>
                    </a:lnTo>
                    <a:lnTo>
                      <a:pt x="0" y="1081"/>
                    </a:lnTo>
                    <a:lnTo>
                      <a:pt x="38" y="1016"/>
                    </a:lnTo>
                    <a:lnTo>
                      <a:pt x="78" y="955"/>
                    </a:lnTo>
                    <a:lnTo>
                      <a:pt x="120" y="894"/>
                    </a:lnTo>
                    <a:lnTo>
                      <a:pt x="162" y="835"/>
                    </a:lnTo>
                    <a:lnTo>
                      <a:pt x="207" y="780"/>
                    </a:lnTo>
                    <a:lnTo>
                      <a:pt x="253" y="725"/>
                    </a:lnTo>
                    <a:lnTo>
                      <a:pt x="301" y="672"/>
                    </a:lnTo>
                    <a:lnTo>
                      <a:pt x="348" y="620"/>
                    </a:lnTo>
                    <a:lnTo>
                      <a:pt x="400" y="573"/>
                    </a:lnTo>
                    <a:lnTo>
                      <a:pt x="451" y="525"/>
                    </a:lnTo>
                    <a:lnTo>
                      <a:pt x="502" y="480"/>
                    </a:lnTo>
                    <a:lnTo>
                      <a:pt x="558" y="436"/>
                    </a:lnTo>
                    <a:lnTo>
                      <a:pt x="613" y="394"/>
                    </a:lnTo>
                    <a:lnTo>
                      <a:pt x="670" y="356"/>
                    </a:lnTo>
                    <a:lnTo>
                      <a:pt x="727" y="318"/>
                    </a:lnTo>
                    <a:lnTo>
                      <a:pt x="786" y="282"/>
                    </a:lnTo>
                    <a:lnTo>
                      <a:pt x="847" y="249"/>
                    </a:lnTo>
                    <a:lnTo>
                      <a:pt x="908" y="217"/>
                    </a:lnTo>
                    <a:lnTo>
                      <a:pt x="971" y="188"/>
                    </a:lnTo>
                    <a:lnTo>
                      <a:pt x="1035" y="160"/>
                    </a:lnTo>
                    <a:lnTo>
                      <a:pt x="1100" y="135"/>
                    </a:lnTo>
                    <a:lnTo>
                      <a:pt x="1165" y="112"/>
                    </a:lnTo>
                    <a:lnTo>
                      <a:pt x="1231" y="91"/>
                    </a:lnTo>
                    <a:lnTo>
                      <a:pt x="1300" y="72"/>
                    </a:lnTo>
                    <a:lnTo>
                      <a:pt x="1368" y="55"/>
                    </a:lnTo>
                    <a:lnTo>
                      <a:pt x="1437" y="42"/>
                    </a:lnTo>
                    <a:lnTo>
                      <a:pt x="1507" y="29"/>
                    </a:lnTo>
                    <a:lnTo>
                      <a:pt x="1580" y="19"/>
                    </a:lnTo>
                    <a:lnTo>
                      <a:pt x="1650" y="11"/>
                    </a:lnTo>
                    <a:lnTo>
                      <a:pt x="1724" y="6"/>
                    </a:lnTo>
                    <a:lnTo>
                      <a:pt x="1797" y="2"/>
                    </a:lnTo>
                    <a:lnTo>
                      <a:pt x="1871" y="0"/>
                    </a:lnTo>
                    <a:lnTo>
                      <a:pt x="1871" y="2160"/>
                    </a:lnTo>
                    <a:close/>
                  </a:path>
                </a:pathLst>
              </a:custGeom>
              <a:blipFill rotWithShape="0">
                <a:blip r:embed="rId2">
                  <a:lum bright="70000" contrast="-70000"/>
                </a:blip>
                <a:srcRect/>
                <a:stretch>
                  <a:fillRect l="-8013" t="4238" r="-44405" b="9610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463800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2168" y="1079"/>
                  </a:cxn>
                  <a:cxn ang="0">
                    <a:pos x="297" y="2158"/>
                  </a:cxn>
                  <a:cxn ang="0">
                    <a:pos x="297" y="2158"/>
                  </a:cxn>
                  <a:cxn ang="0">
                    <a:pos x="261" y="2093"/>
                  </a:cxn>
                  <a:cxn ang="0">
                    <a:pos x="228" y="2029"/>
                  </a:cxn>
                  <a:cxn ang="0">
                    <a:pos x="196" y="1962"/>
                  </a:cxn>
                  <a:cxn ang="0">
                    <a:pos x="168" y="1897"/>
                  </a:cxn>
                  <a:cxn ang="0">
                    <a:pos x="141" y="1831"/>
                  </a:cxn>
                  <a:cxn ang="0">
                    <a:pos x="116" y="1762"/>
                  </a:cxn>
                  <a:cxn ang="0">
                    <a:pos x="93" y="1696"/>
                  </a:cxn>
                  <a:cxn ang="0">
                    <a:pos x="74" y="1627"/>
                  </a:cxn>
                  <a:cxn ang="0">
                    <a:pos x="57" y="1560"/>
                  </a:cxn>
                  <a:cxn ang="0">
                    <a:pos x="42" y="1492"/>
                  </a:cxn>
                  <a:cxn ang="0">
                    <a:pos x="29" y="1423"/>
                  </a:cxn>
                  <a:cxn ang="0">
                    <a:pos x="19" y="1355"/>
                  </a:cxn>
                  <a:cxn ang="0">
                    <a:pos x="10" y="1286"/>
                  </a:cxn>
                  <a:cxn ang="0">
                    <a:pos x="4" y="1216"/>
                  </a:cxn>
                  <a:cxn ang="0">
                    <a:pos x="0" y="1148"/>
                  </a:cxn>
                  <a:cxn ang="0">
                    <a:pos x="0" y="1079"/>
                  </a:cxn>
                  <a:cxn ang="0">
                    <a:pos x="0" y="1010"/>
                  </a:cxn>
                  <a:cxn ang="0">
                    <a:pos x="4" y="940"/>
                  </a:cxn>
                  <a:cxn ang="0">
                    <a:pos x="10" y="872"/>
                  </a:cxn>
                  <a:cxn ang="0">
                    <a:pos x="19" y="803"/>
                  </a:cxn>
                  <a:cxn ang="0">
                    <a:pos x="29" y="735"/>
                  </a:cxn>
                  <a:cxn ang="0">
                    <a:pos x="42" y="666"/>
                  </a:cxn>
                  <a:cxn ang="0">
                    <a:pos x="57" y="598"/>
                  </a:cxn>
                  <a:cxn ang="0">
                    <a:pos x="74" y="529"/>
                  </a:cxn>
                  <a:cxn ang="0">
                    <a:pos x="93" y="462"/>
                  </a:cxn>
                  <a:cxn ang="0">
                    <a:pos x="116" y="394"/>
                  </a:cxn>
                  <a:cxn ang="0">
                    <a:pos x="141" y="327"/>
                  </a:cxn>
                  <a:cxn ang="0">
                    <a:pos x="168" y="261"/>
                  </a:cxn>
                  <a:cxn ang="0">
                    <a:pos x="196" y="194"/>
                  </a:cxn>
                  <a:cxn ang="0">
                    <a:pos x="228" y="129"/>
                  </a:cxn>
                  <a:cxn ang="0">
                    <a:pos x="261" y="65"/>
                  </a:cxn>
                  <a:cxn ang="0">
                    <a:pos x="297" y="0"/>
                  </a:cxn>
                  <a:cxn ang="0">
                    <a:pos x="2168" y="1079"/>
                  </a:cxn>
                </a:cxnLst>
                <a:rect l="0" t="0" r="r" b="b"/>
                <a:pathLst>
                  <a:path w="2168" h="2158">
                    <a:moveTo>
                      <a:pt x="2168" y="1079"/>
                    </a:moveTo>
                    <a:lnTo>
                      <a:pt x="297" y="2158"/>
                    </a:lnTo>
                    <a:lnTo>
                      <a:pt x="297" y="2158"/>
                    </a:lnTo>
                    <a:lnTo>
                      <a:pt x="261" y="2093"/>
                    </a:lnTo>
                    <a:lnTo>
                      <a:pt x="228" y="2029"/>
                    </a:lnTo>
                    <a:lnTo>
                      <a:pt x="196" y="1962"/>
                    </a:lnTo>
                    <a:lnTo>
                      <a:pt x="168" y="1897"/>
                    </a:lnTo>
                    <a:lnTo>
                      <a:pt x="141" y="1831"/>
                    </a:lnTo>
                    <a:lnTo>
                      <a:pt x="116" y="1762"/>
                    </a:lnTo>
                    <a:lnTo>
                      <a:pt x="93" y="1696"/>
                    </a:lnTo>
                    <a:lnTo>
                      <a:pt x="74" y="1627"/>
                    </a:lnTo>
                    <a:lnTo>
                      <a:pt x="57" y="1560"/>
                    </a:lnTo>
                    <a:lnTo>
                      <a:pt x="42" y="1492"/>
                    </a:lnTo>
                    <a:lnTo>
                      <a:pt x="29" y="1423"/>
                    </a:lnTo>
                    <a:lnTo>
                      <a:pt x="19" y="1355"/>
                    </a:lnTo>
                    <a:lnTo>
                      <a:pt x="10" y="1286"/>
                    </a:lnTo>
                    <a:lnTo>
                      <a:pt x="4" y="1216"/>
                    </a:lnTo>
                    <a:lnTo>
                      <a:pt x="0" y="1148"/>
                    </a:lnTo>
                    <a:lnTo>
                      <a:pt x="0" y="1079"/>
                    </a:lnTo>
                    <a:lnTo>
                      <a:pt x="0" y="1010"/>
                    </a:lnTo>
                    <a:lnTo>
                      <a:pt x="4" y="940"/>
                    </a:lnTo>
                    <a:lnTo>
                      <a:pt x="10" y="872"/>
                    </a:lnTo>
                    <a:lnTo>
                      <a:pt x="19" y="803"/>
                    </a:lnTo>
                    <a:lnTo>
                      <a:pt x="29" y="735"/>
                    </a:lnTo>
                    <a:lnTo>
                      <a:pt x="42" y="666"/>
                    </a:lnTo>
                    <a:lnTo>
                      <a:pt x="57" y="598"/>
                    </a:lnTo>
                    <a:lnTo>
                      <a:pt x="74" y="529"/>
                    </a:lnTo>
                    <a:lnTo>
                      <a:pt x="93" y="462"/>
                    </a:lnTo>
                    <a:lnTo>
                      <a:pt x="116" y="394"/>
                    </a:lnTo>
                    <a:lnTo>
                      <a:pt x="141" y="327"/>
                    </a:lnTo>
                    <a:lnTo>
                      <a:pt x="168" y="261"/>
                    </a:lnTo>
                    <a:lnTo>
                      <a:pt x="196" y="194"/>
                    </a:lnTo>
                    <a:lnTo>
                      <a:pt x="228" y="129"/>
                    </a:lnTo>
                    <a:lnTo>
                      <a:pt x="261" y="65"/>
                    </a:lnTo>
                    <a:lnTo>
                      <a:pt x="297" y="0"/>
                    </a:lnTo>
                    <a:lnTo>
                      <a:pt x="2168" y="1079"/>
                    </a:lnTo>
                    <a:close/>
                  </a:path>
                </a:pathLst>
              </a:custGeom>
              <a:blipFill rotWithShape="1">
                <a:blip r:embed="rId3">
                  <a:lum bright="70000" contrast="-70000"/>
                </a:blip>
                <a:srcRect/>
                <a:stretch>
                  <a:fillRect l="-24362" t="150" r="24362" b="-196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2636290" y="3604012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0"/>
                  </a:cxn>
                  <a:cxn ang="0">
                    <a:pos x="1871" y="2160"/>
                  </a:cxn>
                  <a:cxn ang="0">
                    <a:pos x="1871" y="2160"/>
                  </a:cxn>
                  <a:cxn ang="0">
                    <a:pos x="1797" y="2158"/>
                  </a:cxn>
                  <a:cxn ang="0">
                    <a:pos x="1724" y="2154"/>
                  </a:cxn>
                  <a:cxn ang="0">
                    <a:pos x="1650" y="2149"/>
                  </a:cxn>
                  <a:cxn ang="0">
                    <a:pos x="1580" y="2141"/>
                  </a:cxn>
                  <a:cxn ang="0">
                    <a:pos x="1507" y="2131"/>
                  </a:cxn>
                  <a:cxn ang="0">
                    <a:pos x="1437" y="2118"/>
                  </a:cxn>
                  <a:cxn ang="0">
                    <a:pos x="1368" y="2105"/>
                  </a:cxn>
                  <a:cxn ang="0">
                    <a:pos x="1300" y="2088"/>
                  </a:cxn>
                  <a:cxn ang="0">
                    <a:pos x="1231" y="2069"/>
                  </a:cxn>
                  <a:cxn ang="0">
                    <a:pos x="1165" y="2048"/>
                  </a:cxn>
                  <a:cxn ang="0">
                    <a:pos x="1100" y="2025"/>
                  </a:cxn>
                  <a:cxn ang="0">
                    <a:pos x="1035" y="1998"/>
                  </a:cxn>
                  <a:cxn ang="0">
                    <a:pos x="971" y="1972"/>
                  </a:cxn>
                  <a:cxn ang="0">
                    <a:pos x="908" y="1943"/>
                  </a:cxn>
                  <a:cxn ang="0">
                    <a:pos x="847" y="1911"/>
                  </a:cxn>
                  <a:cxn ang="0">
                    <a:pos x="786" y="1878"/>
                  </a:cxn>
                  <a:cxn ang="0">
                    <a:pos x="727" y="1842"/>
                  </a:cxn>
                  <a:cxn ang="0">
                    <a:pos x="670" y="1804"/>
                  </a:cxn>
                  <a:cxn ang="0">
                    <a:pos x="613" y="1764"/>
                  </a:cxn>
                  <a:cxn ang="0">
                    <a:pos x="558" y="1724"/>
                  </a:cxn>
                  <a:cxn ang="0">
                    <a:pos x="502" y="1680"/>
                  </a:cxn>
                  <a:cxn ang="0">
                    <a:pos x="451" y="1635"/>
                  </a:cxn>
                  <a:cxn ang="0">
                    <a:pos x="400" y="1587"/>
                  </a:cxn>
                  <a:cxn ang="0">
                    <a:pos x="348" y="1538"/>
                  </a:cxn>
                  <a:cxn ang="0">
                    <a:pos x="301" y="1488"/>
                  </a:cxn>
                  <a:cxn ang="0">
                    <a:pos x="253" y="1435"/>
                  </a:cxn>
                  <a:cxn ang="0">
                    <a:pos x="207" y="1380"/>
                  </a:cxn>
                  <a:cxn ang="0">
                    <a:pos x="162" y="1323"/>
                  </a:cxn>
                  <a:cxn ang="0">
                    <a:pos x="120" y="1266"/>
                  </a:cxn>
                  <a:cxn ang="0">
                    <a:pos x="78" y="1205"/>
                  </a:cxn>
                  <a:cxn ang="0">
                    <a:pos x="38" y="1144"/>
                  </a:cxn>
                  <a:cxn ang="0">
                    <a:pos x="0" y="1079"/>
                  </a:cxn>
                  <a:cxn ang="0">
                    <a:pos x="1871" y="0"/>
                  </a:cxn>
                </a:cxnLst>
                <a:rect l="0" t="0" r="r" b="b"/>
                <a:pathLst>
                  <a:path w="1871" h="2160">
                    <a:moveTo>
                      <a:pt x="1871" y="0"/>
                    </a:moveTo>
                    <a:lnTo>
                      <a:pt x="1871" y="2160"/>
                    </a:lnTo>
                    <a:lnTo>
                      <a:pt x="1871" y="2160"/>
                    </a:lnTo>
                    <a:lnTo>
                      <a:pt x="1797" y="2158"/>
                    </a:lnTo>
                    <a:lnTo>
                      <a:pt x="1724" y="2154"/>
                    </a:lnTo>
                    <a:lnTo>
                      <a:pt x="1650" y="2149"/>
                    </a:lnTo>
                    <a:lnTo>
                      <a:pt x="1580" y="2141"/>
                    </a:lnTo>
                    <a:lnTo>
                      <a:pt x="1507" y="2131"/>
                    </a:lnTo>
                    <a:lnTo>
                      <a:pt x="1437" y="2118"/>
                    </a:lnTo>
                    <a:lnTo>
                      <a:pt x="1368" y="2105"/>
                    </a:lnTo>
                    <a:lnTo>
                      <a:pt x="1300" y="2088"/>
                    </a:lnTo>
                    <a:lnTo>
                      <a:pt x="1231" y="2069"/>
                    </a:lnTo>
                    <a:lnTo>
                      <a:pt x="1165" y="2048"/>
                    </a:lnTo>
                    <a:lnTo>
                      <a:pt x="1100" y="2025"/>
                    </a:lnTo>
                    <a:lnTo>
                      <a:pt x="1035" y="1998"/>
                    </a:lnTo>
                    <a:lnTo>
                      <a:pt x="971" y="1972"/>
                    </a:lnTo>
                    <a:lnTo>
                      <a:pt x="908" y="1943"/>
                    </a:lnTo>
                    <a:lnTo>
                      <a:pt x="847" y="1911"/>
                    </a:lnTo>
                    <a:lnTo>
                      <a:pt x="786" y="1878"/>
                    </a:lnTo>
                    <a:lnTo>
                      <a:pt x="727" y="1842"/>
                    </a:lnTo>
                    <a:lnTo>
                      <a:pt x="670" y="1804"/>
                    </a:lnTo>
                    <a:lnTo>
                      <a:pt x="613" y="1764"/>
                    </a:lnTo>
                    <a:lnTo>
                      <a:pt x="558" y="1724"/>
                    </a:lnTo>
                    <a:lnTo>
                      <a:pt x="502" y="1680"/>
                    </a:lnTo>
                    <a:lnTo>
                      <a:pt x="451" y="1635"/>
                    </a:lnTo>
                    <a:lnTo>
                      <a:pt x="400" y="1587"/>
                    </a:lnTo>
                    <a:lnTo>
                      <a:pt x="348" y="1538"/>
                    </a:lnTo>
                    <a:lnTo>
                      <a:pt x="301" y="1488"/>
                    </a:lnTo>
                    <a:lnTo>
                      <a:pt x="253" y="1435"/>
                    </a:lnTo>
                    <a:lnTo>
                      <a:pt x="207" y="1380"/>
                    </a:lnTo>
                    <a:lnTo>
                      <a:pt x="162" y="1323"/>
                    </a:lnTo>
                    <a:lnTo>
                      <a:pt x="120" y="1266"/>
                    </a:lnTo>
                    <a:lnTo>
                      <a:pt x="78" y="1205"/>
                    </a:lnTo>
                    <a:lnTo>
                      <a:pt x="38" y="1144"/>
                    </a:lnTo>
                    <a:lnTo>
                      <a:pt x="0" y="1079"/>
                    </a:lnTo>
                    <a:lnTo>
                      <a:pt x="1871" y="0"/>
                    </a:lnTo>
                    <a:close/>
                  </a:path>
                </a:pathLst>
              </a:custGeom>
              <a:blipFill rotWithShape="0">
                <a:blip r:embed="rId4"/>
                <a:srcRect/>
                <a:stretch>
                  <a:fillRect l="-5419" t="14583" r="-48899" b="-14583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" name="Freeform 8"/>
              <p:cNvSpPr>
                <a:spLocks/>
              </p:cNvSpPr>
              <p:nvPr/>
            </p:nvSpPr>
            <p:spPr bwMode="auto">
              <a:xfrm>
                <a:off x="458520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71" y="1079"/>
                  </a:cxn>
                  <a:cxn ang="0">
                    <a:pos x="1871" y="1079"/>
                  </a:cxn>
                  <a:cxn ang="0">
                    <a:pos x="1833" y="1144"/>
                  </a:cxn>
                  <a:cxn ang="0">
                    <a:pos x="1793" y="1205"/>
                  </a:cxn>
                  <a:cxn ang="0">
                    <a:pos x="1751" y="1266"/>
                  </a:cxn>
                  <a:cxn ang="0">
                    <a:pos x="1709" y="1323"/>
                  </a:cxn>
                  <a:cxn ang="0">
                    <a:pos x="1664" y="1380"/>
                  </a:cxn>
                  <a:cxn ang="0">
                    <a:pos x="1618" y="1435"/>
                  </a:cxn>
                  <a:cxn ang="0">
                    <a:pos x="1572" y="1488"/>
                  </a:cxn>
                  <a:cxn ang="0">
                    <a:pos x="1523" y="1538"/>
                  </a:cxn>
                  <a:cxn ang="0">
                    <a:pos x="1473" y="1587"/>
                  </a:cxn>
                  <a:cxn ang="0">
                    <a:pos x="1420" y="1635"/>
                  </a:cxn>
                  <a:cxn ang="0">
                    <a:pos x="1369" y="1680"/>
                  </a:cxn>
                  <a:cxn ang="0">
                    <a:pos x="1313" y="1724"/>
                  </a:cxn>
                  <a:cxn ang="0">
                    <a:pos x="1258" y="1764"/>
                  </a:cxn>
                  <a:cxn ang="0">
                    <a:pos x="1201" y="1804"/>
                  </a:cxn>
                  <a:cxn ang="0">
                    <a:pos x="1144" y="1842"/>
                  </a:cxn>
                  <a:cxn ang="0">
                    <a:pos x="1085" y="1878"/>
                  </a:cxn>
                  <a:cxn ang="0">
                    <a:pos x="1024" y="1911"/>
                  </a:cxn>
                  <a:cxn ang="0">
                    <a:pos x="963" y="1943"/>
                  </a:cxn>
                  <a:cxn ang="0">
                    <a:pos x="900" y="1972"/>
                  </a:cxn>
                  <a:cxn ang="0">
                    <a:pos x="836" y="1998"/>
                  </a:cxn>
                  <a:cxn ang="0">
                    <a:pos x="771" y="2025"/>
                  </a:cxn>
                  <a:cxn ang="0">
                    <a:pos x="706" y="2048"/>
                  </a:cxn>
                  <a:cxn ang="0">
                    <a:pos x="640" y="2069"/>
                  </a:cxn>
                  <a:cxn ang="0">
                    <a:pos x="571" y="2088"/>
                  </a:cxn>
                  <a:cxn ang="0">
                    <a:pos x="503" y="2105"/>
                  </a:cxn>
                  <a:cxn ang="0">
                    <a:pos x="434" y="2118"/>
                  </a:cxn>
                  <a:cxn ang="0">
                    <a:pos x="364" y="2131"/>
                  </a:cxn>
                  <a:cxn ang="0">
                    <a:pos x="293" y="2141"/>
                  </a:cxn>
                  <a:cxn ang="0">
                    <a:pos x="221" y="2149"/>
                  </a:cxn>
                  <a:cxn ang="0">
                    <a:pos x="148" y="2154"/>
                  </a:cxn>
                  <a:cxn ang="0">
                    <a:pos x="74" y="2158"/>
                  </a:cxn>
                  <a:cxn ang="0">
                    <a:pos x="0" y="2160"/>
                  </a:cxn>
                  <a:cxn ang="0">
                    <a:pos x="0" y="0"/>
                  </a:cxn>
                </a:cxnLst>
                <a:rect l="0" t="0" r="r" b="b"/>
                <a:pathLst>
                  <a:path w="1871" h="2160">
                    <a:moveTo>
                      <a:pt x="0" y="0"/>
                    </a:moveTo>
                    <a:lnTo>
                      <a:pt x="1871" y="1079"/>
                    </a:lnTo>
                    <a:lnTo>
                      <a:pt x="1871" y="1079"/>
                    </a:lnTo>
                    <a:lnTo>
                      <a:pt x="1833" y="1144"/>
                    </a:lnTo>
                    <a:lnTo>
                      <a:pt x="1793" y="1205"/>
                    </a:lnTo>
                    <a:lnTo>
                      <a:pt x="1751" y="1266"/>
                    </a:lnTo>
                    <a:lnTo>
                      <a:pt x="1709" y="1323"/>
                    </a:lnTo>
                    <a:lnTo>
                      <a:pt x="1664" y="1380"/>
                    </a:lnTo>
                    <a:lnTo>
                      <a:pt x="1618" y="1435"/>
                    </a:lnTo>
                    <a:lnTo>
                      <a:pt x="1572" y="1488"/>
                    </a:lnTo>
                    <a:lnTo>
                      <a:pt x="1523" y="1538"/>
                    </a:lnTo>
                    <a:lnTo>
                      <a:pt x="1473" y="1587"/>
                    </a:lnTo>
                    <a:lnTo>
                      <a:pt x="1420" y="1635"/>
                    </a:lnTo>
                    <a:lnTo>
                      <a:pt x="1369" y="1680"/>
                    </a:lnTo>
                    <a:lnTo>
                      <a:pt x="1313" y="1724"/>
                    </a:lnTo>
                    <a:lnTo>
                      <a:pt x="1258" y="1764"/>
                    </a:lnTo>
                    <a:lnTo>
                      <a:pt x="1201" y="1804"/>
                    </a:lnTo>
                    <a:lnTo>
                      <a:pt x="1144" y="1842"/>
                    </a:lnTo>
                    <a:lnTo>
                      <a:pt x="1085" y="1878"/>
                    </a:lnTo>
                    <a:lnTo>
                      <a:pt x="1024" y="1911"/>
                    </a:lnTo>
                    <a:lnTo>
                      <a:pt x="963" y="1943"/>
                    </a:lnTo>
                    <a:lnTo>
                      <a:pt x="900" y="1972"/>
                    </a:lnTo>
                    <a:lnTo>
                      <a:pt x="836" y="1998"/>
                    </a:lnTo>
                    <a:lnTo>
                      <a:pt x="771" y="2025"/>
                    </a:lnTo>
                    <a:lnTo>
                      <a:pt x="706" y="2048"/>
                    </a:lnTo>
                    <a:lnTo>
                      <a:pt x="640" y="2069"/>
                    </a:lnTo>
                    <a:lnTo>
                      <a:pt x="571" y="2088"/>
                    </a:lnTo>
                    <a:lnTo>
                      <a:pt x="503" y="2105"/>
                    </a:lnTo>
                    <a:lnTo>
                      <a:pt x="434" y="2118"/>
                    </a:lnTo>
                    <a:lnTo>
                      <a:pt x="364" y="2131"/>
                    </a:lnTo>
                    <a:lnTo>
                      <a:pt x="293" y="2141"/>
                    </a:lnTo>
                    <a:lnTo>
                      <a:pt x="221" y="2149"/>
                    </a:lnTo>
                    <a:lnTo>
                      <a:pt x="148" y="2154"/>
                    </a:lnTo>
                    <a:lnTo>
                      <a:pt x="74" y="2158"/>
                    </a:lnTo>
                    <a:lnTo>
                      <a:pt x="0" y="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5">
                  <a:lum bright="70000" contrast="-70000"/>
                </a:blip>
                <a:srcRect/>
                <a:stretch>
                  <a:fillRect l="-115874" t="258" r="-30258" b="-25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4585208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0" y="1079"/>
                  </a:cxn>
                  <a:cxn ang="0">
                    <a:pos x="1871" y="0"/>
                  </a:cxn>
                  <a:cxn ang="0">
                    <a:pos x="1871" y="0"/>
                  </a:cxn>
                  <a:cxn ang="0">
                    <a:pos x="1907" y="65"/>
                  </a:cxn>
                  <a:cxn ang="0">
                    <a:pos x="1940" y="129"/>
                  </a:cxn>
                  <a:cxn ang="0">
                    <a:pos x="1972" y="194"/>
                  </a:cxn>
                  <a:cxn ang="0">
                    <a:pos x="2000" y="261"/>
                  </a:cxn>
                  <a:cxn ang="0">
                    <a:pos x="2027" y="327"/>
                  </a:cxn>
                  <a:cxn ang="0">
                    <a:pos x="2052" y="394"/>
                  </a:cxn>
                  <a:cxn ang="0">
                    <a:pos x="2075" y="462"/>
                  </a:cxn>
                  <a:cxn ang="0">
                    <a:pos x="2094" y="529"/>
                  </a:cxn>
                  <a:cxn ang="0">
                    <a:pos x="2111" y="598"/>
                  </a:cxn>
                  <a:cxn ang="0">
                    <a:pos x="2126" y="666"/>
                  </a:cxn>
                  <a:cxn ang="0">
                    <a:pos x="2139" y="735"/>
                  </a:cxn>
                  <a:cxn ang="0">
                    <a:pos x="2151" y="803"/>
                  </a:cxn>
                  <a:cxn ang="0">
                    <a:pos x="2158" y="872"/>
                  </a:cxn>
                  <a:cxn ang="0">
                    <a:pos x="2164" y="940"/>
                  </a:cxn>
                  <a:cxn ang="0">
                    <a:pos x="2168" y="1010"/>
                  </a:cxn>
                  <a:cxn ang="0">
                    <a:pos x="2168" y="1079"/>
                  </a:cxn>
                  <a:cxn ang="0">
                    <a:pos x="2168" y="1148"/>
                  </a:cxn>
                  <a:cxn ang="0">
                    <a:pos x="2164" y="1216"/>
                  </a:cxn>
                  <a:cxn ang="0">
                    <a:pos x="2158" y="1286"/>
                  </a:cxn>
                  <a:cxn ang="0">
                    <a:pos x="2151" y="1355"/>
                  </a:cxn>
                  <a:cxn ang="0">
                    <a:pos x="2139" y="1423"/>
                  </a:cxn>
                  <a:cxn ang="0">
                    <a:pos x="2126" y="1492"/>
                  </a:cxn>
                  <a:cxn ang="0">
                    <a:pos x="2111" y="1560"/>
                  </a:cxn>
                  <a:cxn ang="0">
                    <a:pos x="2094" y="1627"/>
                  </a:cxn>
                  <a:cxn ang="0">
                    <a:pos x="2075" y="1696"/>
                  </a:cxn>
                  <a:cxn ang="0">
                    <a:pos x="2052" y="1762"/>
                  </a:cxn>
                  <a:cxn ang="0">
                    <a:pos x="2027" y="1831"/>
                  </a:cxn>
                  <a:cxn ang="0">
                    <a:pos x="2000" y="1897"/>
                  </a:cxn>
                  <a:cxn ang="0">
                    <a:pos x="1972" y="1962"/>
                  </a:cxn>
                  <a:cxn ang="0">
                    <a:pos x="1940" y="2029"/>
                  </a:cxn>
                  <a:cxn ang="0">
                    <a:pos x="1907" y="2093"/>
                  </a:cxn>
                  <a:cxn ang="0">
                    <a:pos x="1871" y="2158"/>
                  </a:cxn>
                  <a:cxn ang="0">
                    <a:pos x="0" y="1079"/>
                  </a:cxn>
                </a:cxnLst>
                <a:rect l="0" t="0" r="r" b="b"/>
                <a:pathLst>
                  <a:path w="2168" h="2158">
                    <a:moveTo>
                      <a:pt x="0" y="1079"/>
                    </a:moveTo>
                    <a:lnTo>
                      <a:pt x="1871" y="0"/>
                    </a:lnTo>
                    <a:lnTo>
                      <a:pt x="1871" y="0"/>
                    </a:lnTo>
                    <a:lnTo>
                      <a:pt x="1907" y="65"/>
                    </a:lnTo>
                    <a:lnTo>
                      <a:pt x="1940" y="129"/>
                    </a:lnTo>
                    <a:lnTo>
                      <a:pt x="1972" y="194"/>
                    </a:lnTo>
                    <a:lnTo>
                      <a:pt x="2000" y="261"/>
                    </a:lnTo>
                    <a:lnTo>
                      <a:pt x="2027" y="327"/>
                    </a:lnTo>
                    <a:lnTo>
                      <a:pt x="2052" y="394"/>
                    </a:lnTo>
                    <a:lnTo>
                      <a:pt x="2075" y="462"/>
                    </a:lnTo>
                    <a:lnTo>
                      <a:pt x="2094" y="529"/>
                    </a:lnTo>
                    <a:lnTo>
                      <a:pt x="2111" y="598"/>
                    </a:lnTo>
                    <a:lnTo>
                      <a:pt x="2126" y="666"/>
                    </a:lnTo>
                    <a:lnTo>
                      <a:pt x="2139" y="735"/>
                    </a:lnTo>
                    <a:lnTo>
                      <a:pt x="2151" y="803"/>
                    </a:lnTo>
                    <a:lnTo>
                      <a:pt x="2158" y="872"/>
                    </a:lnTo>
                    <a:lnTo>
                      <a:pt x="2164" y="940"/>
                    </a:lnTo>
                    <a:lnTo>
                      <a:pt x="2168" y="1010"/>
                    </a:lnTo>
                    <a:lnTo>
                      <a:pt x="2168" y="1079"/>
                    </a:lnTo>
                    <a:lnTo>
                      <a:pt x="2168" y="1148"/>
                    </a:lnTo>
                    <a:lnTo>
                      <a:pt x="2164" y="1216"/>
                    </a:lnTo>
                    <a:lnTo>
                      <a:pt x="2158" y="1286"/>
                    </a:lnTo>
                    <a:lnTo>
                      <a:pt x="2151" y="1355"/>
                    </a:lnTo>
                    <a:lnTo>
                      <a:pt x="2139" y="1423"/>
                    </a:lnTo>
                    <a:lnTo>
                      <a:pt x="2126" y="1492"/>
                    </a:lnTo>
                    <a:lnTo>
                      <a:pt x="2111" y="1560"/>
                    </a:lnTo>
                    <a:lnTo>
                      <a:pt x="2094" y="1627"/>
                    </a:lnTo>
                    <a:lnTo>
                      <a:pt x="2075" y="1696"/>
                    </a:lnTo>
                    <a:lnTo>
                      <a:pt x="2052" y="1762"/>
                    </a:lnTo>
                    <a:lnTo>
                      <a:pt x="2027" y="1831"/>
                    </a:lnTo>
                    <a:lnTo>
                      <a:pt x="2000" y="1897"/>
                    </a:lnTo>
                    <a:lnTo>
                      <a:pt x="1972" y="1962"/>
                    </a:lnTo>
                    <a:lnTo>
                      <a:pt x="1940" y="2029"/>
                    </a:lnTo>
                    <a:lnTo>
                      <a:pt x="1907" y="2093"/>
                    </a:lnTo>
                    <a:lnTo>
                      <a:pt x="1871" y="2158"/>
                    </a:lnTo>
                    <a:lnTo>
                      <a:pt x="0" y="1079"/>
                    </a:lnTo>
                    <a:close/>
                  </a:path>
                </a:pathLst>
              </a:custGeom>
              <a:blipFill rotWithShape="0">
                <a:blip r:embed="rId6">
                  <a:lum bright="70000" contrast="-70000"/>
                </a:blip>
                <a:srcRect/>
                <a:stretch>
                  <a:fillRect l="13469" r="-42611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>
                <a:off x="458520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216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4" y="2"/>
                  </a:cxn>
                  <a:cxn ang="0">
                    <a:pos x="148" y="6"/>
                  </a:cxn>
                  <a:cxn ang="0">
                    <a:pos x="221" y="11"/>
                  </a:cxn>
                  <a:cxn ang="0">
                    <a:pos x="293" y="19"/>
                  </a:cxn>
                  <a:cxn ang="0">
                    <a:pos x="364" y="29"/>
                  </a:cxn>
                  <a:cxn ang="0">
                    <a:pos x="434" y="42"/>
                  </a:cxn>
                  <a:cxn ang="0">
                    <a:pos x="503" y="55"/>
                  </a:cxn>
                  <a:cxn ang="0">
                    <a:pos x="571" y="72"/>
                  </a:cxn>
                  <a:cxn ang="0">
                    <a:pos x="640" y="91"/>
                  </a:cxn>
                  <a:cxn ang="0">
                    <a:pos x="706" y="112"/>
                  </a:cxn>
                  <a:cxn ang="0">
                    <a:pos x="771" y="135"/>
                  </a:cxn>
                  <a:cxn ang="0">
                    <a:pos x="836" y="160"/>
                  </a:cxn>
                  <a:cxn ang="0">
                    <a:pos x="900" y="188"/>
                  </a:cxn>
                  <a:cxn ang="0">
                    <a:pos x="963" y="217"/>
                  </a:cxn>
                  <a:cxn ang="0">
                    <a:pos x="1024" y="249"/>
                  </a:cxn>
                  <a:cxn ang="0">
                    <a:pos x="1085" y="282"/>
                  </a:cxn>
                  <a:cxn ang="0">
                    <a:pos x="1144" y="318"/>
                  </a:cxn>
                  <a:cxn ang="0">
                    <a:pos x="1201" y="356"/>
                  </a:cxn>
                  <a:cxn ang="0">
                    <a:pos x="1258" y="394"/>
                  </a:cxn>
                  <a:cxn ang="0">
                    <a:pos x="1313" y="436"/>
                  </a:cxn>
                  <a:cxn ang="0">
                    <a:pos x="1369" y="480"/>
                  </a:cxn>
                  <a:cxn ang="0">
                    <a:pos x="1420" y="525"/>
                  </a:cxn>
                  <a:cxn ang="0">
                    <a:pos x="1473" y="573"/>
                  </a:cxn>
                  <a:cxn ang="0">
                    <a:pos x="1523" y="620"/>
                  </a:cxn>
                  <a:cxn ang="0">
                    <a:pos x="1572" y="672"/>
                  </a:cxn>
                  <a:cxn ang="0">
                    <a:pos x="1618" y="725"/>
                  </a:cxn>
                  <a:cxn ang="0">
                    <a:pos x="1664" y="780"/>
                  </a:cxn>
                  <a:cxn ang="0">
                    <a:pos x="1709" y="835"/>
                  </a:cxn>
                  <a:cxn ang="0">
                    <a:pos x="1751" y="894"/>
                  </a:cxn>
                  <a:cxn ang="0">
                    <a:pos x="1793" y="955"/>
                  </a:cxn>
                  <a:cxn ang="0">
                    <a:pos x="1833" y="1016"/>
                  </a:cxn>
                  <a:cxn ang="0">
                    <a:pos x="1871" y="1081"/>
                  </a:cxn>
                  <a:cxn ang="0">
                    <a:pos x="0" y="2160"/>
                  </a:cxn>
                </a:cxnLst>
                <a:rect l="0" t="0" r="r" b="b"/>
                <a:pathLst>
                  <a:path w="1871" h="2160">
                    <a:moveTo>
                      <a:pt x="0" y="216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74" y="2"/>
                    </a:lnTo>
                    <a:lnTo>
                      <a:pt x="148" y="6"/>
                    </a:lnTo>
                    <a:lnTo>
                      <a:pt x="221" y="11"/>
                    </a:lnTo>
                    <a:lnTo>
                      <a:pt x="293" y="19"/>
                    </a:lnTo>
                    <a:lnTo>
                      <a:pt x="364" y="29"/>
                    </a:lnTo>
                    <a:lnTo>
                      <a:pt x="434" y="42"/>
                    </a:lnTo>
                    <a:lnTo>
                      <a:pt x="503" y="55"/>
                    </a:lnTo>
                    <a:lnTo>
                      <a:pt x="571" y="72"/>
                    </a:lnTo>
                    <a:lnTo>
                      <a:pt x="640" y="91"/>
                    </a:lnTo>
                    <a:lnTo>
                      <a:pt x="706" y="112"/>
                    </a:lnTo>
                    <a:lnTo>
                      <a:pt x="771" y="135"/>
                    </a:lnTo>
                    <a:lnTo>
                      <a:pt x="836" y="160"/>
                    </a:lnTo>
                    <a:lnTo>
                      <a:pt x="900" y="188"/>
                    </a:lnTo>
                    <a:lnTo>
                      <a:pt x="963" y="217"/>
                    </a:lnTo>
                    <a:lnTo>
                      <a:pt x="1024" y="249"/>
                    </a:lnTo>
                    <a:lnTo>
                      <a:pt x="1085" y="282"/>
                    </a:lnTo>
                    <a:lnTo>
                      <a:pt x="1144" y="318"/>
                    </a:lnTo>
                    <a:lnTo>
                      <a:pt x="1201" y="356"/>
                    </a:lnTo>
                    <a:lnTo>
                      <a:pt x="1258" y="394"/>
                    </a:lnTo>
                    <a:lnTo>
                      <a:pt x="1313" y="436"/>
                    </a:lnTo>
                    <a:lnTo>
                      <a:pt x="1369" y="480"/>
                    </a:lnTo>
                    <a:lnTo>
                      <a:pt x="1420" y="525"/>
                    </a:lnTo>
                    <a:lnTo>
                      <a:pt x="1473" y="573"/>
                    </a:lnTo>
                    <a:lnTo>
                      <a:pt x="1523" y="620"/>
                    </a:lnTo>
                    <a:lnTo>
                      <a:pt x="1572" y="672"/>
                    </a:lnTo>
                    <a:lnTo>
                      <a:pt x="1618" y="725"/>
                    </a:lnTo>
                    <a:lnTo>
                      <a:pt x="1664" y="780"/>
                    </a:lnTo>
                    <a:lnTo>
                      <a:pt x="1709" y="835"/>
                    </a:lnTo>
                    <a:lnTo>
                      <a:pt x="1751" y="894"/>
                    </a:lnTo>
                    <a:lnTo>
                      <a:pt x="1793" y="955"/>
                    </a:lnTo>
                    <a:lnTo>
                      <a:pt x="1833" y="1016"/>
                    </a:lnTo>
                    <a:lnTo>
                      <a:pt x="1871" y="1081"/>
                    </a:lnTo>
                    <a:lnTo>
                      <a:pt x="0" y="2160"/>
                    </a:lnTo>
                    <a:close/>
                  </a:path>
                </a:pathLst>
              </a:custGeom>
              <a:blipFill rotWithShape="0">
                <a:blip r:embed="rId7">
                  <a:lum bright="70000" contrast="-70000"/>
                </a:blip>
                <a:srcRect/>
                <a:stretch>
                  <a:fillRect l="-34712" t="-23799" r="-66636" b="23799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6" name="Group 24"/>
            <p:cNvGrpSpPr/>
            <p:nvPr/>
          </p:nvGrpSpPr>
          <p:grpSpPr>
            <a:xfrm>
              <a:off x="3876454" y="3117154"/>
              <a:ext cx="1637665" cy="1637662"/>
              <a:chOff x="3760505" y="2617181"/>
              <a:chExt cx="1637665" cy="1637662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3760505" y="2617181"/>
                <a:ext cx="1637665" cy="1637662"/>
              </a:xfrm>
              <a:prstGeom prst="ellipse">
                <a:avLst/>
              </a:prstGeom>
              <a:gradFill flip="none" rotWithShape="1">
                <a:gsLst>
                  <a:gs pos="0">
                    <a:srgbClr val="22549E"/>
                  </a:gs>
                  <a:gs pos="100000">
                    <a:srgbClr val="061F4C"/>
                  </a:gs>
                </a:gsLst>
                <a:lin ang="2700000" scaled="1"/>
                <a:tileRect/>
              </a:gradFill>
              <a:ln w="38100">
                <a:solidFill>
                  <a:srgbClr val="6B98CF"/>
                </a:solidFill>
                <a:miter lim="800000"/>
                <a:headEnd/>
                <a:tailEnd/>
              </a:ln>
              <a:effectLst>
                <a:outerShdw blurRad="25400" dist="12700" dir="5400000" algn="t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6350"/>
                <a:bevelB w="38100" h="6350"/>
                <a:extrusionClr>
                  <a:schemeClr val="tx2">
                    <a:lumMod val="60000"/>
                    <a:lumOff val="40000"/>
                  </a:schemeClr>
                </a:extrusionClr>
              </a:sp3d>
            </p:spPr>
            <p:txBody>
              <a:bodyPr lIns="18288" tIns="18288" rIns="18288" bIns="18288" anchor="ctr" anchorCtr="1"/>
              <a:lstStyle/>
              <a:p>
                <a:pPr algn="ctr">
                  <a:lnSpc>
                    <a:spcPct val="85000"/>
                  </a:lnSpc>
                  <a:spcBef>
                    <a:spcPts val="20"/>
                  </a:spcBef>
                </a:pPr>
                <a:endParaRPr lang="en-US" sz="14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949700" y="3224797"/>
                <a:ext cx="1294518" cy="374461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000" dirty="0">
                    <a:solidFill>
                      <a:srgbClr val="FFFFFF"/>
                    </a:solidFill>
                    <a:latin typeface="Arial" charset="0"/>
                    <a:ea typeface="Arial" charset="0"/>
                    <a:cs typeface="Arial" charset="0"/>
                  </a:rPr>
                  <a:t>Species</a:t>
                </a: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 rot="20009721">
              <a:off x="2938969" y="1847178"/>
              <a:ext cx="1691670" cy="601261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59259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Beef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2089716">
              <a:off x="5006053" y="1947921"/>
              <a:ext cx="1608575" cy="571616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306747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 Dairy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6498914">
              <a:off x="1838569" y="3567620"/>
              <a:ext cx="1590849" cy="466320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22894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Swine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2254088">
              <a:off x="2536398" y="5423847"/>
              <a:ext cx="1700126" cy="66116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703406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Goats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20094543">
              <a:off x="4822030" y="5530911"/>
              <a:ext cx="1643576" cy="52711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21346760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Sheep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6429937">
              <a:off x="5907552" y="3734759"/>
              <a:ext cx="1656161" cy="633294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651993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Poultry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461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with Animals: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419788" y="1818640"/>
            <a:ext cx="326701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Swine Production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8 major breeds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16 to 17 weeks from farm to fork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U.S. pork production has nearly doubled in the last 50 years to meet demand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Hot topics: animal welfare, immigration, product labeling, federal funding, responsible antibiotic use, animal identification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75488" y="1188720"/>
            <a:ext cx="4813872" cy="4267436"/>
            <a:chOff x="2238408" y="1790593"/>
            <a:chExt cx="4813872" cy="4267436"/>
          </a:xfrm>
        </p:grpSpPr>
        <p:grpSp>
          <p:nvGrpSpPr>
            <p:cNvPr id="5" name="Group 25"/>
            <p:cNvGrpSpPr/>
            <p:nvPr/>
          </p:nvGrpSpPr>
          <p:grpSpPr>
            <a:xfrm>
              <a:off x="2417323" y="1790593"/>
              <a:ext cx="4405242" cy="4242816"/>
              <a:chOff x="2301374" y="1290620"/>
              <a:chExt cx="4405242" cy="4242816"/>
            </a:xfrm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275441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2160"/>
                  </a:cxn>
                  <a:cxn ang="0">
                    <a:pos x="0" y="1081"/>
                  </a:cxn>
                  <a:cxn ang="0">
                    <a:pos x="0" y="1081"/>
                  </a:cxn>
                  <a:cxn ang="0">
                    <a:pos x="38" y="1016"/>
                  </a:cxn>
                  <a:cxn ang="0">
                    <a:pos x="78" y="955"/>
                  </a:cxn>
                  <a:cxn ang="0">
                    <a:pos x="120" y="894"/>
                  </a:cxn>
                  <a:cxn ang="0">
                    <a:pos x="162" y="835"/>
                  </a:cxn>
                  <a:cxn ang="0">
                    <a:pos x="207" y="780"/>
                  </a:cxn>
                  <a:cxn ang="0">
                    <a:pos x="253" y="725"/>
                  </a:cxn>
                  <a:cxn ang="0">
                    <a:pos x="301" y="672"/>
                  </a:cxn>
                  <a:cxn ang="0">
                    <a:pos x="348" y="620"/>
                  </a:cxn>
                  <a:cxn ang="0">
                    <a:pos x="400" y="573"/>
                  </a:cxn>
                  <a:cxn ang="0">
                    <a:pos x="451" y="525"/>
                  </a:cxn>
                  <a:cxn ang="0">
                    <a:pos x="502" y="480"/>
                  </a:cxn>
                  <a:cxn ang="0">
                    <a:pos x="558" y="436"/>
                  </a:cxn>
                  <a:cxn ang="0">
                    <a:pos x="613" y="394"/>
                  </a:cxn>
                  <a:cxn ang="0">
                    <a:pos x="670" y="356"/>
                  </a:cxn>
                  <a:cxn ang="0">
                    <a:pos x="727" y="318"/>
                  </a:cxn>
                  <a:cxn ang="0">
                    <a:pos x="786" y="282"/>
                  </a:cxn>
                  <a:cxn ang="0">
                    <a:pos x="847" y="249"/>
                  </a:cxn>
                  <a:cxn ang="0">
                    <a:pos x="908" y="217"/>
                  </a:cxn>
                  <a:cxn ang="0">
                    <a:pos x="971" y="188"/>
                  </a:cxn>
                  <a:cxn ang="0">
                    <a:pos x="1035" y="160"/>
                  </a:cxn>
                  <a:cxn ang="0">
                    <a:pos x="1100" y="135"/>
                  </a:cxn>
                  <a:cxn ang="0">
                    <a:pos x="1165" y="112"/>
                  </a:cxn>
                  <a:cxn ang="0">
                    <a:pos x="1231" y="91"/>
                  </a:cxn>
                  <a:cxn ang="0">
                    <a:pos x="1300" y="72"/>
                  </a:cxn>
                  <a:cxn ang="0">
                    <a:pos x="1368" y="55"/>
                  </a:cxn>
                  <a:cxn ang="0">
                    <a:pos x="1437" y="42"/>
                  </a:cxn>
                  <a:cxn ang="0">
                    <a:pos x="1507" y="29"/>
                  </a:cxn>
                  <a:cxn ang="0">
                    <a:pos x="1580" y="19"/>
                  </a:cxn>
                  <a:cxn ang="0">
                    <a:pos x="1650" y="11"/>
                  </a:cxn>
                  <a:cxn ang="0">
                    <a:pos x="1724" y="6"/>
                  </a:cxn>
                  <a:cxn ang="0">
                    <a:pos x="1797" y="2"/>
                  </a:cxn>
                  <a:cxn ang="0">
                    <a:pos x="1871" y="0"/>
                  </a:cxn>
                  <a:cxn ang="0">
                    <a:pos x="1871" y="2160"/>
                  </a:cxn>
                </a:cxnLst>
                <a:rect l="0" t="0" r="r" b="b"/>
                <a:pathLst>
                  <a:path w="1871" h="2160">
                    <a:moveTo>
                      <a:pt x="1871" y="2160"/>
                    </a:moveTo>
                    <a:lnTo>
                      <a:pt x="0" y="1081"/>
                    </a:lnTo>
                    <a:lnTo>
                      <a:pt x="0" y="1081"/>
                    </a:lnTo>
                    <a:lnTo>
                      <a:pt x="38" y="1016"/>
                    </a:lnTo>
                    <a:lnTo>
                      <a:pt x="78" y="955"/>
                    </a:lnTo>
                    <a:lnTo>
                      <a:pt x="120" y="894"/>
                    </a:lnTo>
                    <a:lnTo>
                      <a:pt x="162" y="835"/>
                    </a:lnTo>
                    <a:lnTo>
                      <a:pt x="207" y="780"/>
                    </a:lnTo>
                    <a:lnTo>
                      <a:pt x="253" y="725"/>
                    </a:lnTo>
                    <a:lnTo>
                      <a:pt x="301" y="672"/>
                    </a:lnTo>
                    <a:lnTo>
                      <a:pt x="348" y="620"/>
                    </a:lnTo>
                    <a:lnTo>
                      <a:pt x="400" y="573"/>
                    </a:lnTo>
                    <a:lnTo>
                      <a:pt x="451" y="525"/>
                    </a:lnTo>
                    <a:lnTo>
                      <a:pt x="502" y="480"/>
                    </a:lnTo>
                    <a:lnTo>
                      <a:pt x="558" y="436"/>
                    </a:lnTo>
                    <a:lnTo>
                      <a:pt x="613" y="394"/>
                    </a:lnTo>
                    <a:lnTo>
                      <a:pt x="670" y="356"/>
                    </a:lnTo>
                    <a:lnTo>
                      <a:pt x="727" y="318"/>
                    </a:lnTo>
                    <a:lnTo>
                      <a:pt x="786" y="282"/>
                    </a:lnTo>
                    <a:lnTo>
                      <a:pt x="847" y="249"/>
                    </a:lnTo>
                    <a:lnTo>
                      <a:pt x="908" y="217"/>
                    </a:lnTo>
                    <a:lnTo>
                      <a:pt x="971" y="188"/>
                    </a:lnTo>
                    <a:lnTo>
                      <a:pt x="1035" y="160"/>
                    </a:lnTo>
                    <a:lnTo>
                      <a:pt x="1100" y="135"/>
                    </a:lnTo>
                    <a:lnTo>
                      <a:pt x="1165" y="112"/>
                    </a:lnTo>
                    <a:lnTo>
                      <a:pt x="1231" y="91"/>
                    </a:lnTo>
                    <a:lnTo>
                      <a:pt x="1300" y="72"/>
                    </a:lnTo>
                    <a:lnTo>
                      <a:pt x="1368" y="55"/>
                    </a:lnTo>
                    <a:lnTo>
                      <a:pt x="1437" y="42"/>
                    </a:lnTo>
                    <a:lnTo>
                      <a:pt x="1507" y="29"/>
                    </a:lnTo>
                    <a:lnTo>
                      <a:pt x="1580" y="19"/>
                    </a:lnTo>
                    <a:lnTo>
                      <a:pt x="1650" y="11"/>
                    </a:lnTo>
                    <a:lnTo>
                      <a:pt x="1724" y="6"/>
                    </a:lnTo>
                    <a:lnTo>
                      <a:pt x="1797" y="2"/>
                    </a:lnTo>
                    <a:lnTo>
                      <a:pt x="1871" y="0"/>
                    </a:lnTo>
                    <a:lnTo>
                      <a:pt x="1871" y="2160"/>
                    </a:lnTo>
                    <a:close/>
                  </a:path>
                </a:pathLst>
              </a:custGeom>
              <a:blipFill rotWithShape="0">
                <a:blip r:embed="rId2">
                  <a:lum bright="70000" contrast="-70000"/>
                </a:blip>
                <a:srcRect/>
                <a:stretch>
                  <a:fillRect l="-8013" t="4238" r="-44405" b="9610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301374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2168" y="1079"/>
                  </a:cxn>
                  <a:cxn ang="0">
                    <a:pos x="297" y="2158"/>
                  </a:cxn>
                  <a:cxn ang="0">
                    <a:pos x="297" y="2158"/>
                  </a:cxn>
                  <a:cxn ang="0">
                    <a:pos x="261" y="2093"/>
                  </a:cxn>
                  <a:cxn ang="0">
                    <a:pos x="228" y="2029"/>
                  </a:cxn>
                  <a:cxn ang="0">
                    <a:pos x="196" y="1962"/>
                  </a:cxn>
                  <a:cxn ang="0">
                    <a:pos x="168" y="1897"/>
                  </a:cxn>
                  <a:cxn ang="0">
                    <a:pos x="141" y="1831"/>
                  </a:cxn>
                  <a:cxn ang="0">
                    <a:pos x="116" y="1762"/>
                  </a:cxn>
                  <a:cxn ang="0">
                    <a:pos x="93" y="1696"/>
                  </a:cxn>
                  <a:cxn ang="0">
                    <a:pos x="74" y="1627"/>
                  </a:cxn>
                  <a:cxn ang="0">
                    <a:pos x="57" y="1560"/>
                  </a:cxn>
                  <a:cxn ang="0">
                    <a:pos x="42" y="1492"/>
                  </a:cxn>
                  <a:cxn ang="0">
                    <a:pos x="29" y="1423"/>
                  </a:cxn>
                  <a:cxn ang="0">
                    <a:pos x="19" y="1355"/>
                  </a:cxn>
                  <a:cxn ang="0">
                    <a:pos x="10" y="1286"/>
                  </a:cxn>
                  <a:cxn ang="0">
                    <a:pos x="4" y="1216"/>
                  </a:cxn>
                  <a:cxn ang="0">
                    <a:pos x="0" y="1148"/>
                  </a:cxn>
                  <a:cxn ang="0">
                    <a:pos x="0" y="1079"/>
                  </a:cxn>
                  <a:cxn ang="0">
                    <a:pos x="0" y="1010"/>
                  </a:cxn>
                  <a:cxn ang="0">
                    <a:pos x="4" y="940"/>
                  </a:cxn>
                  <a:cxn ang="0">
                    <a:pos x="10" y="872"/>
                  </a:cxn>
                  <a:cxn ang="0">
                    <a:pos x="19" y="803"/>
                  </a:cxn>
                  <a:cxn ang="0">
                    <a:pos x="29" y="735"/>
                  </a:cxn>
                  <a:cxn ang="0">
                    <a:pos x="42" y="666"/>
                  </a:cxn>
                  <a:cxn ang="0">
                    <a:pos x="57" y="598"/>
                  </a:cxn>
                  <a:cxn ang="0">
                    <a:pos x="74" y="529"/>
                  </a:cxn>
                  <a:cxn ang="0">
                    <a:pos x="93" y="462"/>
                  </a:cxn>
                  <a:cxn ang="0">
                    <a:pos x="116" y="394"/>
                  </a:cxn>
                  <a:cxn ang="0">
                    <a:pos x="141" y="327"/>
                  </a:cxn>
                  <a:cxn ang="0">
                    <a:pos x="168" y="261"/>
                  </a:cxn>
                  <a:cxn ang="0">
                    <a:pos x="196" y="194"/>
                  </a:cxn>
                  <a:cxn ang="0">
                    <a:pos x="228" y="129"/>
                  </a:cxn>
                  <a:cxn ang="0">
                    <a:pos x="261" y="65"/>
                  </a:cxn>
                  <a:cxn ang="0">
                    <a:pos x="297" y="0"/>
                  </a:cxn>
                  <a:cxn ang="0">
                    <a:pos x="2168" y="1079"/>
                  </a:cxn>
                </a:cxnLst>
                <a:rect l="0" t="0" r="r" b="b"/>
                <a:pathLst>
                  <a:path w="2168" h="2158">
                    <a:moveTo>
                      <a:pt x="2168" y="1079"/>
                    </a:moveTo>
                    <a:lnTo>
                      <a:pt x="297" y="2158"/>
                    </a:lnTo>
                    <a:lnTo>
                      <a:pt x="297" y="2158"/>
                    </a:lnTo>
                    <a:lnTo>
                      <a:pt x="261" y="2093"/>
                    </a:lnTo>
                    <a:lnTo>
                      <a:pt x="228" y="2029"/>
                    </a:lnTo>
                    <a:lnTo>
                      <a:pt x="196" y="1962"/>
                    </a:lnTo>
                    <a:lnTo>
                      <a:pt x="168" y="1897"/>
                    </a:lnTo>
                    <a:lnTo>
                      <a:pt x="141" y="1831"/>
                    </a:lnTo>
                    <a:lnTo>
                      <a:pt x="116" y="1762"/>
                    </a:lnTo>
                    <a:lnTo>
                      <a:pt x="93" y="1696"/>
                    </a:lnTo>
                    <a:lnTo>
                      <a:pt x="74" y="1627"/>
                    </a:lnTo>
                    <a:lnTo>
                      <a:pt x="57" y="1560"/>
                    </a:lnTo>
                    <a:lnTo>
                      <a:pt x="42" y="1492"/>
                    </a:lnTo>
                    <a:lnTo>
                      <a:pt x="29" y="1423"/>
                    </a:lnTo>
                    <a:lnTo>
                      <a:pt x="19" y="1355"/>
                    </a:lnTo>
                    <a:lnTo>
                      <a:pt x="10" y="1286"/>
                    </a:lnTo>
                    <a:lnTo>
                      <a:pt x="4" y="1216"/>
                    </a:lnTo>
                    <a:lnTo>
                      <a:pt x="0" y="1148"/>
                    </a:lnTo>
                    <a:lnTo>
                      <a:pt x="0" y="1079"/>
                    </a:lnTo>
                    <a:lnTo>
                      <a:pt x="0" y="1010"/>
                    </a:lnTo>
                    <a:lnTo>
                      <a:pt x="4" y="940"/>
                    </a:lnTo>
                    <a:lnTo>
                      <a:pt x="10" y="872"/>
                    </a:lnTo>
                    <a:lnTo>
                      <a:pt x="19" y="803"/>
                    </a:lnTo>
                    <a:lnTo>
                      <a:pt x="29" y="735"/>
                    </a:lnTo>
                    <a:lnTo>
                      <a:pt x="42" y="666"/>
                    </a:lnTo>
                    <a:lnTo>
                      <a:pt x="57" y="598"/>
                    </a:lnTo>
                    <a:lnTo>
                      <a:pt x="74" y="529"/>
                    </a:lnTo>
                    <a:lnTo>
                      <a:pt x="93" y="462"/>
                    </a:lnTo>
                    <a:lnTo>
                      <a:pt x="116" y="394"/>
                    </a:lnTo>
                    <a:lnTo>
                      <a:pt x="141" y="327"/>
                    </a:lnTo>
                    <a:lnTo>
                      <a:pt x="168" y="261"/>
                    </a:lnTo>
                    <a:lnTo>
                      <a:pt x="196" y="194"/>
                    </a:lnTo>
                    <a:lnTo>
                      <a:pt x="228" y="129"/>
                    </a:lnTo>
                    <a:lnTo>
                      <a:pt x="261" y="65"/>
                    </a:lnTo>
                    <a:lnTo>
                      <a:pt x="297" y="0"/>
                    </a:lnTo>
                    <a:lnTo>
                      <a:pt x="2168" y="1079"/>
                    </a:lnTo>
                    <a:close/>
                  </a:path>
                </a:pathLst>
              </a:custGeom>
              <a:blipFill rotWithShape="1">
                <a:blip r:embed="rId3"/>
                <a:srcRect/>
                <a:stretch>
                  <a:fillRect l="-24362" t="150" r="24362" b="-196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275441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0"/>
                  </a:cxn>
                  <a:cxn ang="0">
                    <a:pos x="1871" y="2160"/>
                  </a:cxn>
                  <a:cxn ang="0">
                    <a:pos x="1871" y="2160"/>
                  </a:cxn>
                  <a:cxn ang="0">
                    <a:pos x="1797" y="2158"/>
                  </a:cxn>
                  <a:cxn ang="0">
                    <a:pos x="1724" y="2154"/>
                  </a:cxn>
                  <a:cxn ang="0">
                    <a:pos x="1650" y="2149"/>
                  </a:cxn>
                  <a:cxn ang="0">
                    <a:pos x="1580" y="2141"/>
                  </a:cxn>
                  <a:cxn ang="0">
                    <a:pos x="1507" y="2131"/>
                  </a:cxn>
                  <a:cxn ang="0">
                    <a:pos x="1437" y="2118"/>
                  </a:cxn>
                  <a:cxn ang="0">
                    <a:pos x="1368" y="2105"/>
                  </a:cxn>
                  <a:cxn ang="0">
                    <a:pos x="1300" y="2088"/>
                  </a:cxn>
                  <a:cxn ang="0">
                    <a:pos x="1231" y="2069"/>
                  </a:cxn>
                  <a:cxn ang="0">
                    <a:pos x="1165" y="2048"/>
                  </a:cxn>
                  <a:cxn ang="0">
                    <a:pos x="1100" y="2025"/>
                  </a:cxn>
                  <a:cxn ang="0">
                    <a:pos x="1035" y="1998"/>
                  </a:cxn>
                  <a:cxn ang="0">
                    <a:pos x="971" y="1972"/>
                  </a:cxn>
                  <a:cxn ang="0">
                    <a:pos x="908" y="1943"/>
                  </a:cxn>
                  <a:cxn ang="0">
                    <a:pos x="847" y="1911"/>
                  </a:cxn>
                  <a:cxn ang="0">
                    <a:pos x="786" y="1878"/>
                  </a:cxn>
                  <a:cxn ang="0">
                    <a:pos x="727" y="1842"/>
                  </a:cxn>
                  <a:cxn ang="0">
                    <a:pos x="670" y="1804"/>
                  </a:cxn>
                  <a:cxn ang="0">
                    <a:pos x="613" y="1764"/>
                  </a:cxn>
                  <a:cxn ang="0">
                    <a:pos x="558" y="1724"/>
                  </a:cxn>
                  <a:cxn ang="0">
                    <a:pos x="502" y="1680"/>
                  </a:cxn>
                  <a:cxn ang="0">
                    <a:pos x="451" y="1635"/>
                  </a:cxn>
                  <a:cxn ang="0">
                    <a:pos x="400" y="1587"/>
                  </a:cxn>
                  <a:cxn ang="0">
                    <a:pos x="348" y="1538"/>
                  </a:cxn>
                  <a:cxn ang="0">
                    <a:pos x="301" y="1488"/>
                  </a:cxn>
                  <a:cxn ang="0">
                    <a:pos x="253" y="1435"/>
                  </a:cxn>
                  <a:cxn ang="0">
                    <a:pos x="207" y="1380"/>
                  </a:cxn>
                  <a:cxn ang="0">
                    <a:pos x="162" y="1323"/>
                  </a:cxn>
                  <a:cxn ang="0">
                    <a:pos x="120" y="1266"/>
                  </a:cxn>
                  <a:cxn ang="0">
                    <a:pos x="78" y="1205"/>
                  </a:cxn>
                  <a:cxn ang="0">
                    <a:pos x="38" y="1144"/>
                  </a:cxn>
                  <a:cxn ang="0">
                    <a:pos x="0" y="1079"/>
                  </a:cxn>
                  <a:cxn ang="0">
                    <a:pos x="1871" y="0"/>
                  </a:cxn>
                </a:cxnLst>
                <a:rect l="0" t="0" r="r" b="b"/>
                <a:pathLst>
                  <a:path w="1871" h="2160">
                    <a:moveTo>
                      <a:pt x="1871" y="0"/>
                    </a:moveTo>
                    <a:lnTo>
                      <a:pt x="1871" y="2160"/>
                    </a:lnTo>
                    <a:lnTo>
                      <a:pt x="1871" y="2160"/>
                    </a:lnTo>
                    <a:lnTo>
                      <a:pt x="1797" y="2158"/>
                    </a:lnTo>
                    <a:lnTo>
                      <a:pt x="1724" y="2154"/>
                    </a:lnTo>
                    <a:lnTo>
                      <a:pt x="1650" y="2149"/>
                    </a:lnTo>
                    <a:lnTo>
                      <a:pt x="1580" y="2141"/>
                    </a:lnTo>
                    <a:lnTo>
                      <a:pt x="1507" y="2131"/>
                    </a:lnTo>
                    <a:lnTo>
                      <a:pt x="1437" y="2118"/>
                    </a:lnTo>
                    <a:lnTo>
                      <a:pt x="1368" y="2105"/>
                    </a:lnTo>
                    <a:lnTo>
                      <a:pt x="1300" y="2088"/>
                    </a:lnTo>
                    <a:lnTo>
                      <a:pt x="1231" y="2069"/>
                    </a:lnTo>
                    <a:lnTo>
                      <a:pt x="1165" y="2048"/>
                    </a:lnTo>
                    <a:lnTo>
                      <a:pt x="1100" y="2025"/>
                    </a:lnTo>
                    <a:lnTo>
                      <a:pt x="1035" y="1998"/>
                    </a:lnTo>
                    <a:lnTo>
                      <a:pt x="971" y="1972"/>
                    </a:lnTo>
                    <a:lnTo>
                      <a:pt x="908" y="1943"/>
                    </a:lnTo>
                    <a:lnTo>
                      <a:pt x="847" y="1911"/>
                    </a:lnTo>
                    <a:lnTo>
                      <a:pt x="786" y="1878"/>
                    </a:lnTo>
                    <a:lnTo>
                      <a:pt x="727" y="1842"/>
                    </a:lnTo>
                    <a:lnTo>
                      <a:pt x="670" y="1804"/>
                    </a:lnTo>
                    <a:lnTo>
                      <a:pt x="613" y="1764"/>
                    </a:lnTo>
                    <a:lnTo>
                      <a:pt x="558" y="1724"/>
                    </a:lnTo>
                    <a:lnTo>
                      <a:pt x="502" y="1680"/>
                    </a:lnTo>
                    <a:lnTo>
                      <a:pt x="451" y="1635"/>
                    </a:lnTo>
                    <a:lnTo>
                      <a:pt x="400" y="1587"/>
                    </a:lnTo>
                    <a:lnTo>
                      <a:pt x="348" y="1538"/>
                    </a:lnTo>
                    <a:lnTo>
                      <a:pt x="301" y="1488"/>
                    </a:lnTo>
                    <a:lnTo>
                      <a:pt x="253" y="1435"/>
                    </a:lnTo>
                    <a:lnTo>
                      <a:pt x="207" y="1380"/>
                    </a:lnTo>
                    <a:lnTo>
                      <a:pt x="162" y="1323"/>
                    </a:lnTo>
                    <a:lnTo>
                      <a:pt x="120" y="1266"/>
                    </a:lnTo>
                    <a:lnTo>
                      <a:pt x="78" y="1205"/>
                    </a:lnTo>
                    <a:lnTo>
                      <a:pt x="38" y="1144"/>
                    </a:lnTo>
                    <a:lnTo>
                      <a:pt x="0" y="1079"/>
                    </a:lnTo>
                    <a:lnTo>
                      <a:pt x="1871" y="0"/>
                    </a:lnTo>
                    <a:close/>
                  </a:path>
                </a:pathLst>
              </a:custGeom>
              <a:blipFill rotWithShape="0">
                <a:blip r:embed="rId4">
                  <a:lum bright="70000" contrast="-70000"/>
                </a:blip>
                <a:srcRect/>
                <a:stretch>
                  <a:fillRect l="-9168" t="11058" r="-45150" b="-1105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" name="Freeform 8"/>
              <p:cNvSpPr>
                <a:spLocks/>
              </p:cNvSpPr>
              <p:nvPr/>
            </p:nvSpPr>
            <p:spPr bwMode="auto">
              <a:xfrm>
                <a:off x="458520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71" y="1079"/>
                  </a:cxn>
                  <a:cxn ang="0">
                    <a:pos x="1871" y="1079"/>
                  </a:cxn>
                  <a:cxn ang="0">
                    <a:pos x="1833" y="1144"/>
                  </a:cxn>
                  <a:cxn ang="0">
                    <a:pos x="1793" y="1205"/>
                  </a:cxn>
                  <a:cxn ang="0">
                    <a:pos x="1751" y="1266"/>
                  </a:cxn>
                  <a:cxn ang="0">
                    <a:pos x="1709" y="1323"/>
                  </a:cxn>
                  <a:cxn ang="0">
                    <a:pos x="1664" y="1380"/>
                  </a:cxn>
                  <a:cxn ang="0">
                    <a:pos x="1618" y="1435"/>
                  </a:cxn>
                  <a:cxn ang="0">
                    <a:pos x="1572" y="1488"/>
                  </a:cxn>
                  <a:cxn ang="0">
                    <a:pos x="1523" y="1538"/>
                  </a:cxn>
                  <a:cxn ang="0">
                    <a:pos x="1473" y="1587"/>
                  </a:cxn>
                  <a:cxn ang="0">
                    <a:pos x="1420" y="1635"/>
                  </a:cxn>
                  <a:cxn ang="0">
                    <a:pos x="1369" y="1680"/>
                  </a:cxn>
                  <a:cxn ang="0">
                    <a:pos x="1313" y="1724"/>
                  </a:cxn>
                  <a:cxn ang="0">
                    <a:pos x="1258" y="1764"/>
                  </a:cxn>
                  <a:cxn ang="0">
                    <a:pos x="1201" y="1804"/>
                  </a:cxn>
                  <a:cxn ang="0">
                    <a:pos x="1144" y="1842"/>
                  </a:cxn>
                  <a:cxn ang="0">
                    <a:pos x="1085" y="1878"/>
                  </a:cxn>
                  <a:cxn ang="0">
                    <a:pos x="1024" y="1911"/>
                  </a:cxn>
                  <a:cxn ang="0">
                    <a:pos x="963" y="1943"/>
                  </a:cxn>
                  <a:cxn ang="0">
                    <a:pos x="900" y="1972"/>
                  </a:cxn>
                  <a:cxn ang="0">
                    <a:pos x="836" y="1998"/>
                  </a:cxn>
                  <a:cxn ang="0">
                    <a:pos x="771" y="2025"/>
                  </a:cxn>
                  <a:cxn ang="0">
                    <a:pos x="706" y="2048"/>
                  </a:cxn>
                  <a:cxn ang="0">
                    <a:pos x="640" y="2069"/>
                  </a:cxn>
                  <a:cxn ang="0">
                    <a:pos x="571" y="2088"/>
                  </a:cxn>
                  <a:cxn ang="0">
                    <a:pos x="503" y="2105"/>
                  </a:cxn>
                  <a:cxn ang="0">
                    <a:pos x="434" y="2118"/>
                  </a:cxn>
                  <a:cxn ang="0">
                    <a:pos x="364" y="2131"/>
                  </a:cxn>
                  <a:cxn ang="0">
                    <a:pos x="293" y="2141"/>
                  </a:cxn>
                  <a:cxn ang="0">
                    <a:pos x="221" y="2149"/>
                  </a:cxn>
                  <a:cxn ang="0">
                    <a:pos x="148" y="2154"/>
                  </a:cxn>
                  <a:cxn ang="0">
                    <a:pos x="74" y="2158"/>
                  </a:cxn>
                  <a:cxn ang="0">
                    <a:pos x="0" y="2160"/>
                  </a:cxn>
                  <a:cxn ang="0">
                    <a:pos x="0" y="0"/>
                  </a:cxn>
                </a:cxnLst>
                <a:rect l="0" t="0" r="r" b="b"/>
                <a:pathLst>
                  <a:path w="1871" h="2160">
                    <a:moveTo>
                      <a:pt x="0" y="0"/>
                    </a:moveTo>
                    <a:lnTo>
                      <a:pt x="1871" y="1079"/>
                    </a:lnTo>
                    <a:lnTo>
                      <a:pt x="1871" y="1079"/>
                    </a:lnTo>
                    <a:lnTo>
                      <a:pt x="1833" y="1144"/>
                    </a:lnTo>
                    <a:lnTo>
                      <a:pt x="1793" y="1205"/>
                    </a:lnTo>
                    <a:lnTo>
                      <a:pt x="1751" y="1266"/>
                    </a:lnTo>
                    <a:lnTo>
                      <a:pt x="1709" y="1323"/>
                    </a:lnTo>
                    <a:lnTo>
                      <a:pt x="1664" y="1380"/>
                    </a:lnTo>
                    <a:lnTo>
                      <a:pt x="1618" y="1435"/>
                    </a:lnTo>
                    <a:lnTo>
                      <a:pt x="1572" y="1488"/>
                    </a:lnTo>
                    <a:lnTo>
                      <a:pt x="1523" y="1538"/>
                    </a:lnTo>
                    <a:lnTo>
                      <a:pt x="1473" y="1587"/>
                    </a:lnTo>
                    <a:lnTo>
                      <a:pt x="1420" y="1635"/>
                    </a:lnTo>
                    <a:lnTo>
                      <a:pt x="1369" y="1680"/>
                    </a:lnTo>
                    <a:lnTo>
                      <a:pt x="1313" y="1724"/>
                    </a:lnTo>
                    <a:lnTo>
                      <a:pt x="1258" y="1764"/>
                    </a:lnTo>
                    <a:lnTo>
                      <a:pt x="1201" y="1804"/>
                    </a:lnTo>
                    <a:lnTo>
                      <a:pt x="1144" y="1842"/>
                    </a:lnTo>
                    <a:lnTo>
                      <a:pt x="1085" y="1878"/>
                    </a:lnTo>
                    <a:lnTo>
                      <a:pt x="1024" y="1911"/>
                    </a:lnTo>
                    <a:lnTo>
                      <a:pt x="963" y="1943"/>
                    </a:lnTo>
                    <a:lnTo>
                      <a:pt x="900" y="1972"/>
                    </a:lnTo>
                    <a:lnTo>
                      <a:pt x="836" y="1998"/>
                    </a:lnTo>
                    <a:lnTo>
                      <a:pt x="771" y="2025"/>
                    </a:lnTo>
                    <a:lnTo>
                      <a:pt x="706" y="2048"/>
                    </a:lnTo>
                    <a:lnTo>
                      <a:pt x="640" y="2069"/>
                    </a:lnTo>
                    <a:lnTo>
                      <a:pt x="571" y="2088"/>
                    </a:lnTo>
                    <a:lnTo>
                      <a:pt x="503" y="2105"/>
                    </a:lnTo>
                    <a:lnTo>
                      <a:pt x="434" y="2118"/>
                    </a:lnTo>
                    <a:lnTo>
                      <a:pt x="364" y="2131"/>
                    </a:lnTo>
                    <a:lnTo>
                      <a:pt x="293" y="2141"/>
                    </a:lnTo>
                    <a:lnTo>
                      <a:pt x="221" y="2149"/>
                    </a:lnTo>
                    <a:lnTo>
                      <a:pt x="148" y="2154"/>
                    </a:lnTo>
                    <a:lnTo>
                      <a:pt x="74" y="2158"/>
                    </a:lnTo>
                    <a:lnTo>
                      <a:pt x="0" y="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5">
                  <a:lum bright="70000" contrast="-70000"/>
                </a:blip>
                <a:srcRect/>
                <a:stretch>
                  <a:fillRect l="-115874" t="258" r="-30258" b="-25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4585208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0" y="1079"/>
                  </a:cxn>
                  <a:cxn ang="0">
                    <a:pos x="1871" y="0"/>
                  </a:cxn>
                  <a:cxn ang="0">
                    <a:pos x="1871" y="0"/>
                  </a:cxn>
                  <a:cxn ang="0">
                    <a:pos x="1907" y="65"/>
                  </a:cxn>
                  <a:cxn ang="0">
                    <a:pos x="1940" y="129"/>
                  </a:cxn>
                  <a:cxn ang="0">
                    <a:pos x="1972" y="194"/>
                  </a:cxn>
                  <a:cxn ang="0">
                    <a:pos x="2000" y="261"/>
                  </a:cxn>
                  <a:cxn ang="0">
                    <a:pos x="2027" y="327"/>
                  </a:cxn>
                  <a:cxn ang="0">
                    <a:pos x="2052" y="394"/>
                  </a:cxn>
                  <a:cxn ang="0">
                    <a:pos x="2075" y="462"/>
                  </a:cxn>
                  <a:cxn ang="0">
                    <a:pos x="2094" y="529"/>
                  </a:cxn>
                  <a:cxn ang="0">
                    <a:pos x="2111" y="598"/>
                  </a:cxn>
                  <a:cxn ang="0">
                    <a:pos x="2126" y="666"/>
                  </a:cxn>
                  <a:cxn ang="0">
                    <a:pos x="2139" y="735"/>
                  </a:cxn>
                  <a:cxn ang="0">
                    <a:pos x="2151" y="803"/>
                  </a:cxn>
                  <a:cxn ang="0">
                    <a:pos x="2158" y="872"/>
                  </a:cxn>
                  <a:cxn ang="0">
                    <a:pos x="2164" y="940"/>
                  </a:cxn>
                  <a:cxn ang="0">
                    <a:pos x="2168" y="1010"/>
                  </a:cxn>
                  <a:cxn ang="0">
                    <a:pos x="2168" y="1079"/>
                  </a:cxn>
                  <a:cxn ang="0">
                    <a:pos x="2168" y="1148"/>
                  </a:cxn>
                  <a:cxn ang="0">
                    <a:pos x="2164" y="1216"/>
                  </a:cxn>
                  <a:cxn ang="0">
                    <a:pos x="2158" y="1286"/>
                  </a:cxn>
                  <a:cxn ang="0">
                    <a:pos x="2151" y="1355"/>
                  </a:cxn>
                  <a:cxn ang="0">
                    <a:pos x="2139" y="1423"/>
                  </a:cxn>
                  <a:cxn ang="0">
                    <a:pos x="2126" y="1492"/>
                  </a:cxn>
                  <a:cxn ang="0">
                    <a:pos x="2111" y="1560"/>
                  </a:cxn>
                  <a:cxn ang="0">
                    <a:pos x="2094" y="1627"/>
                  </a:cxn>
                  <a:cxn ang="0">
                    <a:pos x="2075" y="1696"/>
                  </a:cxn>
                  <a:cxn ang="0">
                    <a:pos x="2052" y="1762"/>
                  </a:cxn>
                  <a:cxn ang="0">
                    <a:pos x="2027" y="1831"/>
                  </a:cxn>
                  <a:cxn ang="0">
                    <a:pos x="2000" y="1897"/>
                  </a:cxn>
                  <a:cxn ang="0">
                    <a:pos x="1972" y="1962"/>
                  </a:cxn>
                  <a:cxn ang="0">
                    <a:pos x="1940" y="2029"/>
                  </a:cxn>
                  <a:cxn ang="0">
                    <a:pos x="1907" y="2093"/>
                  </a:cxn>
                  <a:cxn ang="0">
                    <a:pos x="1871" y="2158"/>
                  </a:cxn>
                  <a:cxn ang="0">
                    <a:pos x="0" y="1079"/>
                  </a:cxn>
                </a:cxnLst>
                <a:rect l="0" t="0" r="r" b="b"/>
                <a:pathLst>
                  <a:path w="2168" h="2158">
                    <a:moveTo>
                      <a:pt x="0" y="1079"/>
                    </a:moveTo>
                    <a:lnTo>
                      <a:pt x="1871" y="0"/>
                    </a:lnTo>
                    <a:lnTo>
                      <a:pt x="1871" y="0"/>
                    </a:lnTo>
                    <a:lnTo>
                      <a:pt x="1907" y="65"/>
                    </a:lnTo>
                    <a:lnTo>
                      <a:pt x="1940" y="129"/>
                    </a:lnTo>
                    <a:lnTo>
                      <a:pt x="1972" y="194"/>
                    </a:lnTo>
                    <a:lnTo>
                      <a:pt x="2000" y="261"/>
                    </a:lnTo>
                    <a:lnTo>
                      <a:pt x="2027" y="327"/>
                    </a:lnTo>
                    <a:lnTo>
                      <a:pt x="2052" y="394"/>
                    </a:lnTo>
                    <a:lnTo>
                      <a:pt x="2075" y="462"/>
                    </a:lnTo>
                    <a:lnTo>
                      <a:pt x="2094" y="529"/>
                    </a:lnTo>
                    <a:lnTo>
                      <a:pt x="2111" y="598"/>
                    </a:lnTo>
                    <a:lnTo>
                      <a:pt x="2126" y="666"/>
                    </a:lnTo>
                    <a:lnTo>
                      <a:pt x="2139" y="735"/>
                    </a:lnTo>
                    <a:lnTo>
                      <a:pt x="2151" y="803"/>
                    </a:lnTo>
                    <a:lnTo>
                      <a:pt x="2158" y="872"/>
                    </a:lnTo>
                    <a:lnTo>
                      <a:pt x="2164" y="940"/>
                    </a:lnTo>
                    <a:lnTo>
                      <a:pt x="2168" y="1010"/>
                    </a:lnTo>
                    <a:lnTo>
                      <a:pt x="2168" y="1079"/>
                    </a:lnTo>
                    <a:lnTo>
                      <a:pt x="2168" y="1148"/>
                    </a:lnTo>
                    <a:lnTo>
                      <a:pt x="2164" y="1216"/>
                    </a:lnTo>
                    <a:lnTo>
                      <a:pt x="2158" y="1286"/>
                    </a:lnTo>
                    <a:lnTo>
                      <a:pt x="2151" y="1355"/>
                    </a:lnTo>
                    <a:lnTo>
                      <a:pt x="2139" y="1423"/>
                    </a:lnTo>
                    <a:lnTo>
                      <a:pt x="2126" y="1492"/>
                    </a:lnTo>
                    <a:lnTo>
                      <a:pt x="2111" y="1560"/>
                    </a:lnTo>
                    <a:lnTo>
                      <a:pt x="2094" y="1627"/>
                    </a:lnTo>
                    <a:lnTo>
                      <a:pt x="2075" y="1696"/>
                    </a:lnTo>
                    <a:lnTo>
                      <a:pt x="2052" y="1762"/>
                    </a:lnTo>
                    <a:lnTo>
                      <a:pt x="2027" y="1831"/>
                    </a:lnTo>
                    <a:lnTo>
                      <a:pt x="2000" y="1897"/>
                    </a:lnTo>
                    <a:lnTo>
                      <a:pt x="1972" y="1962"/>
                    </a:lnTo>
                    <a:lnTo>
                      <a:pt x="1940" y="2029"/>
                    </a:lnTo>
                    <a:lnTo>
                      <a:pt x="1907" y="2093"/>
                    </a:lnTo>
                    <a:lnTo>
                      <a:pt x="1871" y="2158"/>
                    </a:lnTo>
                    <a:lnTo>
                      <a:pt x="0" y="1079"/>
                    </a:lnTo>
                    <a:close/>
                  </a:path>
                </a:pathLst>
              </a:custGeom>
              <a:blipFill rotWithShape="0">
                <a:blip r:embed="rId6">
                  <a:lum bright="70000" contrast="-70000"/>
                </a:blip>
                <a:srcRect/>
                <a:stretch>
                  <a:fillRect l="13469" r="-42611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>
                <a:off x="458520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216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4" y="2"/>
                  </a:cxn>
                  <a:cxn ang="0">
                    <a:pos x="148" y="6"/>
                  </a:cxn>
                  <a:cxn ang="0">
                    <a:pos x="221" y="11"/>
                  </a:cxn>
                  <a:cxn ang="0">
                    <a:pos x="293" y="19"/>
                  </a:cxn>
                  <a:cxn ang="0">
                    <a:pos x="364" y="29"/>
                  </a:cxn>
                  <a:cxn ang="0">
                    <a:pos x="434" y="42"/>
                  </a:cxn>
                  <a:cxn ang="0">
                    <a:pos x="503" y="55"/>
                  </a:cxn>
                  <a:cxn ang="0">
                    <a:pos x="571" y="72"/>
                  </a:cxn>
                  <a:cxn ang="0">
                    <a:pos x="640" y="91"/>
                  </a:cxn>
                  <a:cxn ang="0">
                    <a:pos x="706" y="112"/>
                  </a:cxn>
                  <a:cxn ang="0">
                    <a:pos x="771" y="135"/>
                  </a:cxn>
                  <a:cxn ang="0">
                    <a:pos x="836" y="160"/>
                  </a:cxn>
                  <a:cxn ang="0">
                    <a:pos x="900" y="188"/>
                  </a:cxn>
                  <a:cxn ang="0">
                    <a:pos x="963" y="217"/>
                  </a:cxn>
                  <a:cxn ang="0">
                    <a:pos x="1024" y="249"/>
                  </a:cxn>
                  <a:cxn ang="0">
                    <a:pos x="1085" y="282"/>
                  </a:cxn>
                  <a:cxn ang="0">
                    <a:pos x="1144" y="318"/>
                  </a:cxn>
                  <a:cxn ang="0">
                    <a:pos x="1201" y="356"/>
                  </a:cxn>
                  <a:cxn ang="0">
                    <a:pos x="1258" y="394"/>
                  </a:cxn>
                  <a:cxn ang="0">
                    <a:pos x="1313" y="436"/>
                  </a:cxn>
                  <a:cxn ang="0">
                    <a:pos x="1369" y="480"/>
                  </a:cxn>
                  <a:cxn ang="0">
                    <a:pos x="1420" y="525"/>
                  </a:cxn>
                  <a:cxn ang="0">
                    <a:pos x="1473" y="573"/>
                  </a:cxn>
                  <a:cxn ang="0">
                    <a:pos x="1523" y="620"/>
                  </a:cxn>
                  <a:cxn ang="0">
                    <a:pos x="1572" y="672"/>
                  </a:cxn>
                  <a:cxn ang="0">
                    <a:pos x="1618" y="725"/>
                  </a:cxn>
                  <a:cxn ang="0">
                    <a:pos x="1664" y="780"/>
                  </a:cxn>
                  <a:cxn ang="0">
                    <a:pos x="1709" y="835"/>
                  </a:cxn>
                  <a:cxn ang="0">
                    <a:pos x="1751" y="894"/>
                  </a:cxn>
                  <a:cxn ang="0">
                    <a:pos x="1793" y="955"/>
                  </a:cxn>
                  <a:cxn ang="0">
                    <a:pos x="1833" y="1016"/>
                  </a:cxn>
                  <a:cxn ang="0">
                    <a:pos x="1871" y="1081"/>
                  </a:cxn>
                  <a:cxn ang="0">
                    <a:pos x="0" y="2160"/>
                  </a:cxn>
                </a:cxnLst>
                <a:rect l="0" t="0" r="r" b="b"/>
                <a:pathLst>
                  <a:path w="1871" h="2160">
                    <a:moveTo>
                      <a:pt x="0" y="216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74" y="2"/>
                    </a:lnTo>
                    <a:lnTo>
                      <a:pt x="148" y="6"/>
                    </a:lnTo>
                    <a:lnTo>
                      <a:pt x="221" y="11"/>
                    </a:lnTo>
                    <a:lnTo>
                      <a:pt x="293" y="19"/>
                    </a:lnTo>
                    <a:lnTo>
                      <a:pt x="364" y="29"/>
                    </a:lnTo>
                    <a:lnTo>
                      <a:pt x="434" y="42"/>
                    </a:lnTo>
                    <a:lnTo>
                      <a:pt x="503" y="55"/>
                    </a:lnTo>
                    <a:lnTo>
                      <a:pt x="571" y="72"/>
                    </a:lnTo>
                    <a:lnTo>
                      <a:pt x="640" y="91"/>
                    </a:lnTo>
                    <a:lnTo>
                      <a:pt x="706" y="112"/>
                    </a:lnTo>
                    <a:lnTo>
                      <a:pt x="771" y="135"/>
                    </a:lnTo>
                    <a:lnTo>
                      <a:pt x="836" y="160"/>
                    </a:lnTo>
                    <a:lnTo>
                      <a:pt x="900" y="188"/>
                    </a:lnTo>
                    <a:lnTo>
                      <a:pt x="963" y="217"/>
                    </a:lnTo>
                    <a:lnTo>
                      <a:pt x="1024" y="249"/>
                    </a:lnTo>
                    <a:lnTo>
                      <a:pt x="1085" y="282"/>
                    </a:lnTo>
                    <a:lnTo>
                      <a:pt x="1144" y="318"/>
                    </a:lnTo>
                    <a:lnTo>
                      <a:pt x="1201" y="356"/>
                    </a:lnTo>
                    <a:lnTo>
                      <a:pt x="1258" y="394"/>
                    </a:lnTo>
                    <a:lnTo>
                      <a:pt x="1313" y="436"/>
                    </a:lnTo>
                    <a:lnTo>
                      <a:pt x="1369" y="480"/>
                    </a:lnTo>
                    <a:lnTo>
                      <a:pt x="1420" y="525"/>
                    </a:lnTo>
                    <a:lnTo>
                      <a:pt x="1473" y="573"/>
                    </a:lnTo>
                    <a:lnTo>
                      <a:pt x="1523" y="620"/>
                    </a:lnTo>
                    <a:lnTo>
                      <a:pt x="1572" y="672"/>
                    </a:lnTo>
                    <a:lnTo>
                      <a:pt x="1618" y="725"/>
                    </a:lnTo>
                    <a:lnTo>
                      <a:pt x="1664" y="780"/>
                    </a:lnTo>
                    <a:lnTo>
                      <a:pt x="1709" y="835"/>
                    </a:lnTo>
                    <a:lnTo>
                      <a:pt x="1751" y="894"/>
                    </a:lnTo>
                    <a:lnTo>
                      <a:pt x="1793" y="955"/>
                    </a:lnTo>
                    <a:lnTo>
                      <a:pt x="1833" y="1016"/>
                    </a:lnTo>
                    <a:lnTo>
                      <a:pt x="1871" y="1081"/>
                    </a:lnTo>
                    <a:lnTo>
                      <a:pt x="0" y="2160"/>
                    </a:lnTo>
                    <a:close/>
                  </a:path>
                </a:pathLst>
              </a:custGeom>
              <a:blipFill rotWithShape="0">
                <a:blip r:embed="rId7">
                  <a:lum bright="70000" contrast="-70000"/>
                </a:blip>
                <a:srcRect/>
                <a:stretch>
                  <a:fillRect l="-34712" t="-23799" r="-66636" b="23799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6" name="Group 24"/>
            <p:cNvGrpSpPr/>
            <p:nvPr/>
          </p:nvGrpSpPr>
          <p:grpSpPr>
            <a:xfrm>
              <a:off x="3876454" y="3117154"/>
              <a:ext cx="1637665" cy="1637662"/>
              <a:chOff x="3760505" y="2617181"/>
              <a:chExt cx="1637665" cy="1637662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3760505" y="2617181"/>
                <a:ext cx="1637665" cy="1637662"/>
              </a:xfrm>
              <a:prstGeom prst="ellipse">
                <a:avLst/>
              </a:prstGeom>
              <a:gradFill flip="none" rotWithShape="1">
                <a:gsLst>
                  <a:gs pos="0">
                    <a:srgbClr val="22549E"/>
                  </a:gs>
                  <a:gs pos="100000">
                    <a:srgbClr val="061F4C"/>
                  </a:gs>
                </a:gsLst>
                <a:lin ang="2700000" scaled="1"/>
                <a:tileRect/>
              </a:gradFill>
              <a:ln w="38100">
                <a:solidFill>
                  <a:srgbClr val="6B98CF"/>
                </a:solidFill>
                <a:miter lim="800000"/>
                <a:headEnd/>
                <a:tailEnd/>
              </a:ln>
              <a:effectLst>
                <a:outerShdw blurRad="25400" dist="12700" dir="5400000" algn="t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6350"/>
                <a:bevelB w="38100" h="6350"/>
                <a:extrusionClr>
                  <a:schemeClr val="tx2">
                    <a:lumMod val="60000"/>
                    <a:lumOff val="40000"/>
                  </a:schemeClr>
                </a:extrusionClr>
              </a:sp3d>
            </p:spPr>
            <p:txBody>
              <a:bodyPr lIns="18288" tIns="18288" rIns="18288" bIns="18288" anchor="ctr" anchorCtr="1"/>
              <a:lstStyle/>
              <a:p>
                <a:pPr algn="ctr">
                  <a:lnSpc>
                    <a:spcPct val="85000"/>
                  </a:lnSpc>
                  <a:spcBef>
                    <a:spcPts val="20"/>
                  </a:spcBef>
                </a:pPr>
                <a:endParaRPr lang="en-US" sz="14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949700" y="3224797"/>
                <a:ext cx="1294518" cy="374461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000" dirty="0">
                    <a:solidFill>
                      <a:srgbClr val="FFFFFF"/>
                    </a:solidFill>
                    <a:latin typeface="Arial" charset="0"/>
                    <a:ea typeface="Arial" charset="0"/>
                    <a:cs typeface="Arial" charset="0"/>
                  </a:rPr>
                  <a:t>Species</a:t>
                </a: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 rot="20009721">
              <a:off x="2938969" y="1847178"/>
              <a:ext cx="1691670" cy="601261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59259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Beef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2089716">
              <a:off x="5006053" y="1947921"/>
              <a:ext cx="1608575" cy="571616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306747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 Dairy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6498914">
              <a:off x="1676143" y="3567620"/>
              <a:ext cx="1590849" cy="466320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22894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Swine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2254088">
              <a:off x="2654526" y="5231863"/>
              <a:ext cx="1700126" cy="66116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703406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Goats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20094543">
              <a:off x="4822030" y="5530911"/>
              <a:ext cx="1643576" cy="52711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21346760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Sheep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6429937">
              <a:off x="5907552" y="3734759"/>
              <a:ext cx="1656161" cy="633294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651993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Poultry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323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with Animals: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176932" y="1794304"/>
            <a:ext cx="363035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Beef Production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Cow/calf or feedlot operations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Raised in every state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Export to many countries including Japan, Mexico, South Korea, Canada, and Hong Kong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Input costs (grain and feed), weather, tariffs and laws all impact markets and trade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Hot topics: responsible antibiotic use, traceability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75488" y="1188720"/>
            <a:ext cx="4666212" cy="4429884"/>
            <a:chOff x="2386068" y="1628145"/>
            <a:chExt cx="4666212" cy="4429884"/>
          </a:xfrm>
        </p:grpSpPr>
        <p:grpSp>
          <p:nvGrpSpPr>
            <p:cNvPr id="5" name="Group 25"/>
            <p:cNvGrpSpPr/>
            <p:nvPr/>
          </p:nvGrpSpPr>
          <p:grpSpPr>
            <a:xfrm>
              <a:off x="2564983" y="1628145"/>
              <a:ext cx="4257582" cy="4405264"/>
              <a:chOff x="2449034" y="1128172"/>
              <a:chExt cx="4257582" cy="4405264"/>
            </a:xfrm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2651056" y="1128172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2160"/>
                  </a:cxn>
                  <a:cxn ang="0">
                    <a:pos x="0" y="1081"/>
                  </a:cxn>
                  <a:cxn ang="0">
                    <a:pos x="0" y="1081"/>
                  </a:cxn>
                  <a:cxn ang="0">
                    <a:pos x="38" y="1016"/>
                  </a:cxn>
                  <a:cxn ang="0">
                    <a:pos x="78" y="955"/>
                  </a:cxn>
                  <a:cxn ang="0">
                    <a:pos x="120" y="894"/>
                  </a:cxn>
                  <a:cxn ang="0">
                    <a:pos x="162" y="835"/>
                  </a:cxn>
                  <a:cxn ang="0">
                    <a:pos x="207" y="780"/>
                  </a:cxn>
                  <a:cxn ang="0">
                    <a:pos x="253" y="725"/>
                  </a:cxn>
                  <a:cxn ang="0">
                    <a:pos x="301" y="672"/>
                  </a:cxn>
                  <a:cxn ang="0">
                    <a:pos x="348" y="620"/>
                  </a:cxn>
                  <a:cxn ang="0">
                    <a:pos x="400" y="573"/>
                  </a:cxn>
                  <a:cxn ang="0">
                    <a:pos x="451" y="525"/>
                  </a:cxn>
                  <a:cxn ang="0">
                    <a:pos x="502" y="480"/>
                  </a:cxn>
                  <a:cxn ang="0">
                    <a:pos x="558" y="436"/>
                  </a:cxn>
                  <a:cxn ang="0">
                    <a:pos x="613" y="394"/>
                  </a:cxn>
                  <a:cxn ang="0">
                    <a:pos x="670" y="356"/>
                  </a:cxn>
                  <a:cxn ang="0">
                    <a:pos x="727" y="318"/>
                  </a:cxn>
                  <a:cxn ang="0">
                    <a:pos x="786" y="282"/>
                  </a:cxn>
                  <a:cxn ang="0">
                    <a:pos x="847" y="249"/>
                  </a:cxn>
                  <a:cxn ang="0">
                    <a:pos x="908" y="217"/>
                  </a:cxn>
                  <a:cxn ang="0">
                    <a:pos x="971" y="188"/>
                  </a:cxn>
                  <a:cxn ang="0">
                    <a:pos x="1035" y="160"/>
                  </a:cxn>
                  <a:cxn ang="0">
                    <a:pos x="1100" y="135"/>
                  </a:cxn>
                  <a:cxn ang="0">
                    <a:pos x="1165" y="112"/>
                  </a:cxn>
                  <a:cxn ang="0">
                    <a:pos x="1231" y="91"/>
                  </a:cxn>
                  <a:cxn ang="0">
                    <a:pos x="1300" y="72"/>
                  </a:cxn>
                  <a:cxn ang="0">
                    <a:pos x="1368" y="55"/>
                  </a:cxn>
                  <a:cxn ang="0">
                    <a:pos x="1437" y="42"/>
                  </a:cxn>
                  <a:cxn ang="0">
                    <a:pos x="1507" y="29"/>
                  </a:cxn>
                  <a:cxn ang="0">
                    <a:pos x="1580" y="19"/>
                  </a:cxn>
                  <a:cxn ang="0">
                    <a:pos x="1650" y="11"/>
                  </a:cxn>
                  <a:cxn ang="0">
                    <a:pos x="1724" y="6"/>
                  </a:cxn>
                  <a:cxn ang="0">
                    <a:pos x="1797" y="2"/>
                  </a:cxn>
                  <a:cxn ang="0">
                    <a:pos x="1871" y="0"/>
                  </a:cxn>
                  <a:cxn ang="0">
                    <a:pos x="1871" y="2160"/>
                  </a:cxn>
                </a:cxnLst>
                <a:rect l="0" t="0" r="r" b="b"/>
                <a:pathLst>
                  <a:path w="1871" h="2160">
                    <a:moveTo>
                      <a:pt x="1871" y="2160"/>
                    </a:moveTo>
                    <a:lnTo>
                      <a:pt x="0" y="1081"/>
                    </a:lnTo>
                    <a:lnTo>
                      <a:pt x="0" y="1081"/>
                    </a:lnTo>
                    <a:lnTo>
                      <a:pt x="38" y="1016"/>
                    </a:lnTo>
                    <a:lnTo>
                      <a:pt x="78" y="955"/>
                    </a:lnTo>
                    <a:lnTo>
                      <a:pt x="120" y="894"/>
                    </a:lnTo>
                    <a:lnTo>
                      <a:pt x="162" y="835"/>
                    </a:lnTo>
                    <a:lnTo>
                      <a:pt x="207" y="780"/>
                    </a:lnTo>
                    <a:lnTo>
                      <a:pt x="253" y="725"/>
                    </a:lnTo>
                    <a:lnTo>
                      <a:pt x="301" y="672"/>
                    </a:lnTo>
                    <a:lnTo>
                      <a:pt x="348" y="620"/>
                    </a:lnTo>
                    <a:lnTo>
                      <a:pt x="400" y="573"/>
                    </a:lnTo>
                    <a:lnTo>
                      <a:pt x="451" y="525"/>
                    </a:lnTo>
                    <a:lnTo>
                      <a:pt x="502" y="480"/>
                    </a:lnTo>
                    <a:lnTo>
                      <a:pt x="558" y="436"/>
                    </a:lnTo>
                    <a:lnTo>
                      <a:pt x="613" y="394"/>
                    </a:lnTo>
                    <a:lnTo>
                      <a:pt x="670" y="356"/>
                    </a:lnTo>
                    <a:lnTo>
                      <a:pt x="727" y="318"/>
                    </a:lnTo>
                    <a:lnTo>
                      <a:pt x="786" y="282"/>
                    </a:lnTo>
                    <a:lnTo>
                      <a:pt x="847" y="249"/>
                    </a:lnTo>
                    <a:lnTo>
                      <a:pt x="908" y="217"/>
                    </a:lnTo>
                    <a:lnTo>
                      <a:pt x="971" y="188"/>
                    </a:lnTo>
                    <a:lnTo>
                      <a:pt x="1035" y="160"/>
                    </a:lnTo>
                    <a:lnTo>
                      <a:pt x="1100" y="135"/>
                    </a:lnTo>
                    <a:lnTo>
                      <a:pt x="1165" y="112"/>
                    </a:lnTo>
                    <a:lnTo>
                      <a:pt x="1231" y="91"/>
                    </a:lnTo>
                    <a:lnTo>
                      <a:pt x="1300" y="72"/>
                    </a:lnTo>
                    <a:lnTo>
                      <a:pt x="1368" y="55"/>
                    </a:lnTo>
                    <a:lnTo>
                      <a:pt x="1437" y="42"/>
                    </a:lnTo>
                    <a:lnTo>
                      <a:pt x="1507" y="29"/>
                    </a:lnTo>
                    <a:lnTo>
                      <a:pt x="1580" y="19"/>
                    </a:lnTo>
                    <a:lnTo>
                      <a:pt x="1650" y="11"/>
                    </a:lnTo>
                    <a:lnTo>
                      <a:pt x="1724" y="6"/>
                    </a:lnTo>
                    <a:lnTo>
                      <a:pt x="1797" y="2"/>
                    </a:lnTo>
                    <a:lnTo>
                      <a:pt x="1871" y="0"/>
                    </a:lnTo>
                    <a:lnTo>
                      <a:pt x="1871" y="2160"/>
                    </a:lnTo>
                    <a:close/>
                  </a:path>
                </a:pathLst>
              </a:custGeom>
              <a:blipFill rotWithShape="0">
                <a:blip r:embed="rId2"/>
                <a:srcRect/>
                <a:stretch>
                  <a:fillRect l="-8013" t="4238" r="-44405" b="9610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449034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2168" y="1079"/>
                  </a:cxn>
                  <a:cxn ang="0">
                    <a:pos x="297" y="2158"/>
                  </a:cxn>
                  <a:cxn ang="0">
                    <a:pos x="297" y="2158"/>
                  </a:cxn>
                  <a:cxn ang="0">
                    <a:pos x="261" y="2093"/>
                  </a:cxn>
                  <a:cxn ang="0">
                    <a:pos x="228" y="2029"/>
                  </a:cxn>
                  <a:cxn ang="0">
                    <a:pos x="196" y="1962"/>
                  </a:cxn>
                  <a:cxn ang="0">
                    <a:pos x="168" y="1897"/>
                  </a:cxn>
                  <a:cxn ang="0">
                    <a:pos x="141" y="1831"/>
                  </a:cxn>
                  <a:cxn ang="0">
                    <a:pos x="116" y="1762"/>
                  </a:cxn>
                  <a:cxn ang="0">
                    <a:pos x="93" y="1696"/>
                  </a:cxn>
                  <a:cxn ang="0">
                    <a:pos x="74" y="1627"/>
                  </a:cxn>
                  <a:cxn ang="0">
                    <a:pos x="57" y="1560"/>
                  </a:cxn>
                  <a:cxn ang="0">
                    <a:pos x="42" y="1492"/>
                  </a:cxn>
                  <a:cxn ang="0">
                    <a:pos x="29" y="1423"/>
                  </a:cxn>
                  <a:cxn ang="0">
                    <a:pos x="19" y="1355"/>
                  </a:cxn>
                  <a:cxn ang="0">
                    <a:pos x="10" y="1286"/>
                  </a:cxn>
                  <a:cxn ang="0">
                    <a:pos x="4" y="1216"/>
                  </a:cxn>
                  <a:cxn ang="0">
                    <a:pos x="0" y="1148"/>
                  </a:cxn>
                  <a:cxn ang="0">
                    <a:pos x="0" y="1079"/>
                  </a:cxn>
                  <a:cxn ang="0">
                    <a:pos x="0" y="1010"/>
                  </a:cxn>
                  <a:cxn ang="0">
                    <a:pos x="4" y="940"/>
                  </a:cxn>
                  <a:cxn ang="0">
                    <a:pos x="10" y="872"/>
                  </a:cxn>
                  <a:cxn ang="0">
                    <a:pos x="19" y="803"/>
                  </a:cxn>
                  <a:cxn ang="0">
                    <a:pos x="29" y="735"/>
                  </a:cxn>
                  <a:cxn ang="0">
                    <a:pos x="42" y="666"/>
                  </a:cxn>
                  <a:cxn ang="0">
                    <a:pos x="57" y="598"/>
                  </a:cxn>
                  <a:cxn ang="0">
                    <a:pos x="74" y="529"/>
                  </a:cxn>
                  <a:cxn ang="0">
                    <a:pos x="93" y="462"/>
                  </a:cxn>
                  <a:cxn ang="0">
                    <a:pos x="116" y="394"/>
                  </a:cxn>
                  <a:cxn ang="0">
                    <a:pos x="141" y="327"/>
                  </a:cxn>
                  <a:cxn ang="0">
                    <a:pos x="168" y="261"/>
                  </a:cxn>
                  <a:cxn ang="0">
                    <a:pos x="196" y="194"/>
                  </a:cxn>
                  <a:cxn ang="0">
                    <a:pos x="228" y="129"/>
                  </a:cxn>
                  <a:cxn ang="0">
                    <a:pos x="261" y="65"/>
                  </a:cxn>
                  <a:cxn ang="0">
                    <a:pos x="297" y="0"/>
                  </a:cxn>
                  <a:cxn ang="0">
                    <a:pos x="2168" y="1079"/>
                  </a:cxn>
                </a:cxnLst>
                <a:rect l="0" t="0" r="r" b="b"/>
                <a:pathLst>
                  <a:path w="2168" h="2158">
                    <a:moveTo>
                      <a:pt x="2168" y="1079"/>
                    </a:moveTo>
                    <a:lnTo>
                      <a:pt x="297" y="2158"/>
                    </a:lnTo>
                    <a:lnTo>
                      <a:pt x="297" y="2158"/>
                    </a:lnTo>
                    <a:lnTo>
                      <a:pt x="261" y="2093"/>
                    </a:lnTo>
                    <a:lnTo>
                      <a:pt x="228" y="2029"/>
                    </a:lnTo>
                    <a:lnTo>
                      <a:pt x="196" y="1962"/>
                    </a:lnTo>
                    <a:lnTo>
                      <a:pt x="168" y="1897"/>
                    </a:lnTo>
                    <a:lnTo>
                      <a:pt x="141" y="1831"/>
                    </a:lnTo>
                    <a:lnTo>
                      <a:pt x="116" y="1762"/>
                    </a:lnTo>
                    <a:lnTo>
                      <a:pt x="93" y="1696"/>
                    </a:lnTo>
                    <a:lnTo>
                      <a:pt x="74" y="1627"/>
                    </a:lnTo>
                    <a:lnTo>
                      <a:pt x="57" y="1560"/>
                    </a:lnTo>
                    <a:lnTo>
                      <a:pt x="42" y="1492"/>
                    </a:lnTo>
                    <a:lnTo>
                      <a:pt x="29" y="1423"/>
                    </a:lnTo>
                    <a:lnTo>
                      <a:pt x="19" y="1355"/>
                    </a:lnTo>
                    <a:lnTo>
                      <a:pt x="10" y="1286"/>
                    </a:lnTo>
                    <a:lnTo>
                      <a:pt x="4" y="1216"/>
                    </a:lnTo>
                    <a:lnTo>
                      <a:pt x="0" y="1148"/>
                    </a:lnTo>
                    <a:lnTo>
                      <a:pt x="0" y="1079"/>
                    </a:lnTo>
                    <a:lnTo>
                      <a:pt x="0" y="1010"/>
                    </a:lnTo>
                    <a:lnTo>
                      <a:pt x="4" y="940"/>
                    </a:lnTo>
                    <a:lnTo>
                      <a:pt x="10" y="872"/>
                    </a:lnTo>
                    <a:lnTo>
                      <a:pt x="19" y="803"/>
                    </a:lnTo>
                    <a:lnTo>
                      <a:pt x="29" y="735"/>
                    </a:lnTo>
                    <a:lnTo>
                      <a:pt x="42" y="666"/>
                    </a:lnTo>
                    <a:lnTo>
                      <a:pt x="57" y="598"/>
                    </a:lnTo>
                    <a:lnTo>
                      <a:pt x="74" y="529"/>
                    </a:lnTo>
                    <a:lnTo>
                      <a:pt x="93" y="462"/>
                    </a:lnTo>
                    <a:lnTo>
                      <a:pt x="116" y="394"/>
                    </a:lnTo>
                    <a:lnTo>
                      <a:pt x="141" y="327"/>
                    </a:lnTo>
                    <a:lnTo>
                      <a:pt x="168" y="261"/>
                    </a:lnTo>
                    <a:lnTo>
                      <a:pt x="196" y="194"/>
                    </a:lnTo>
                    <a:lnTo>
                      <a:pt x="228" y="129"/>
                    </a:lnTo>
                    <a:lnTo>
                      <a:pt x="261" y="65"/>
                    </a:lnTo>
                    <a:lnTo>
                      <a:pt x="297" y="0"/>
                    </a:lnTo>
                    <a:lnTo>
                      <a:pt x="2168" y="1079"/>
                    </a:lnTo>
                    <a:close/>
                  </a:path>
                </a:pathLst>
              </a:custGeom>
              <a:blipFill rotWithShape="1">
                <a:blip r:embed="rId3">
                  <a:lum bright="70000" contrast="-70000"/>
                </a:blip>
                <a:srcRect/>
                <a:stretch>
                  <a:fillRect l="-24362" t="150" r="24362" b="-196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275441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1871" y="0"/>
                  </a:cxn>
                  <a:cxn ang="0">
                    <a:pos x="1871" y="2160"/>
                  </a:cxn>
                  <a:cxn ang="0">
                    <a:pos x="1871" y="2160"/>
                  </a:cxn>
                  <a:cxn ang="0">
                    <a:pos x="1797" y="2158"/>
                  </a:cxn>
                  <a:cxn ang="0">
                    <a:pos x="1724" y="2154"/>
                  </a:cxn>
                  <a:cxn ang="0">
                    <a:pos x="1650" y="2149"/>
                  </a:cxn>
                  <a:cxn ang="0">
                    <a:pos x="1580" y="2141"/>
                  </a:cxn>
                  <a:cxn ang="0">
                    <a:pos x="1507" y="2131"/>
                  </a:cxn>
                  <a:cxn ang="0">
                    <a:pos x="1437" y="2118"/>
                  </a:cxn>
                  <a:cxn ang="0">
                    <a:pos x="1368" y="2105"/>
                  </a:cxn>
                  <a:cxn ang="0">
                    <a:pos x="1300" y="2088"/>
                  </a:cxn>
                  <a:cxn ang="0">
                    <a:pos x="1231" y="2069"/>
                  </a:cxn>
                  <a:cxn ang="0">
                    <a:pos x="1165" y="2048"/>
                  </a:cxn>
                  <a:cxn ang="0">
                    <a:pos x="1100" y="2025"/>
                  </a:cxn>
                  <a:cxn ang="0">
                    <a:pos x="1035" y="1998"/>
                  </a:cxn>
                  <a:cxn ang="0">
                    <a:pos x="971" y="1972"/>
                  </a:cxn>
                  <a:cxn ang="0">
                    <a:pos x="908" y="1943"/>
                  </a:cxn>
                  <a:cxn ang="0">
                    <a:pos x="847" y="1911"/>
                  </a:cxn>
                  <a:cxn ang="0">
                    <a:pos x="786" y="1878"/>
                  </a:cxn>
                  <a:cxn ang="0">
                    <a:pos x="727" y="1842"/>
                  </a:cxn>
                  <a:cxn ang="0">
                    <a:pos x="670" y="1804"/>
                  </a:cxn>
                  <a:cxn ang="0">
                    <a:pos x="613" y="1764"/>
                  </a:cxn>
                  <a:cxn ang="0">
                    <a:pos x="558" y="1724"/>
                  </a:cxn>
                  <a:cxn ang="0">
                    <a:pos x="502" y="1680"/>
                  </a:cxn>
                  <a:cxn ang="0">
                    <a:pos x="451" y="1635"/>
                  </a:cxn>
                  <a:cxn ang="0">
                    <a:pos x="400" y="1587"/>
                  </a:cxn>
                  <a:cxn ang="0">
                    <a:pos x="348" y="1538"/>
                  </a:cxn>
                  <a:cxn ang="0">
                    <a:pos x="301" y="1488"/>
                  </a:cxn>
                  <a:cxn ang="0">
                    <a:pos x="253" y="1435"/>
                  </a:cxn>
                  <a:cxn ang="0">
                    <a:pos x="207" y="1380"/>
                  </a:cxn>
                  <a:cxn ang="0">
                    <a:pos x="162" y="1323"/>
                  </a:cxn>
                  <a:cxn ang="0">
                    <a:pos x="120" y="1266"/>
                  </a:cxn>
                  <a:cxn ang="0">
                    <a:pos x="78" y="1205"/>
                  </a:cxn>
                  <a:cxn ang="0">
                    <a:pos x="38" y="1144"/>
                  </a:cxn>
                  <a:cxn ang="0">
                    <a:pos x="0" y="1079"/>
                  </a:cxn>
                  <a:cxn ang="0">
                    <a:pos x="1871" y="0"/>
                  </a:cxn>
                </a:cxnLst>
                <a:rect l="0" t="0" r="r" b="b"/>
                <a:pathLst>
                  <a:path w="1871" h="2160">
                    <a:moveTo>
                      <a:pt x="1871" y="0"/>
                    </a:moveTo>
                    <a:lnTo>
                      <a:pt x="1871" y="2160"/>
                    </a:lnTo>
                    <a:lnTo>
                      <a:pt x="1871" y="2160"/>
                    </a:lnTo>
                    <a:lnTo>
                      <a:pt x="1797" y="2158"/>
                    </a:lnTo>
                    <a:lnTo>
                      <a:pt x="1724" y="2154"/>
                    </a:lnTo>
                    <a:lnTo>
                      <a:pt x="1650" y="2149"/>
                    </a:lnTo>
                    <a:lnTo>
                      <a:pt x="1580" y="2141"/>
                    </a:lnTo>
                    <a:lnTo>
                      <a:pt x="1507" y="2131"/>
                    </a:lnTo>
                    <a:lnTo>
                      <a:pt x="1437" y="2118"/>
                    </a:lnTo>
                    <a:lnTo>
                      <a:pt x="1368" y="2105"/>
                    </a:lnTo>
                    <a:lnTo>
                      <a:pt x="1300" y="2088"/>
                    </a:lnTo>
                    <a:lnTo>
                      <a:pt x="1231" y="2069"/>
                    </a:lnTo>
                    <a:lnTo>
                      <a:pt x="1165" y="2048"/>
                    </a:lnTo>
                    <a:lnTo>
                      <a:pt x="1100" y="2025"/>
                    </a:lnTo>
                    <a:lnTo>
                      <a:pt x="1035" y="1998"/>
                    </a:lnTo>
                    <a:lnTo>
                      <a:pt x="971" y="1972"/>
                    </a:lnTo>
                    <a:lnTo>
                      <a:pt x="908" y="1943"/>
                    </a:lnTo>
                    <a:lnTo>
                      <a:pt x="847" y="1911"/>
                    </a:lnTo>
                    <a:lnTo>
                      <a:pt x="786" y="1878"/>
                    </a:lnTo>
                    <a:lnTo>
                      <a:pt x="727" y="1842"/>
                    </a:lnTo>
                    <a:lnTo>
                      <a:pt x="670" y="1804"/>
                    </a:lnTo>
                    <a:lnTo>
                      <a:pt x="613" y="1764"/>
                    </a:lnTo>
                    <a:lnTo>
                      <a:pt x="558" y="1724"/>
                    </a:lnTo>
                    <a:lnTo>
                      <a:pt x="502" y="1680"/>
                    </a:lnTo>
                    <a:lnTo>
                      <a:pt x="451" y="1635"/>
                    </a:lnTo>
                    <a:lnTo>
                      <a:pt x="400" y="1587"/>
                    </a:lnTo>
                    <a:lnTo>
                      <a:pt x="348" y="1538"/>
                    </a:lnTo>
                    <a:lnTo>
                      <a:pt x="301" y="1488"/>
                    </a:lnTo>
                    <a:lnTo>
                      <a:pt x="253" y="1435"/>
                    </a:lnTo>
                    <a:lnTo>
                      <a:pt x="207" y="1380"/>
                    </a:lnTo>
                    <a:lnTo>
                      <a:pt x="162" y="1323"/>
                    </a:lnTo>
                    <a:lnTo>
                      <a:pt x="120" y="1266"/>
                    </a:lnTo>
                    <a:lnTo>
                      <a:pt x="78" y="1205"/>
                    </a:lnTo>
                    <a:lnTo>
                      <a:pt x="38" y="1144"/>
                    </a:lnTo>
                    <a:lnTo>
                      <a:pt x="0" y="1079"/>
                    </a:lnTo>
                    <a:lnTo>
                      <a:pt x="1871" y="0"/>
                    </a:lnTo>
                    <a:close/>
                  </a:path>
                </a:pathLst>
              </a:custGeom>
              <a:blipFill rotWithShape="0">
                <a:blip r:embed="rId4">
                  <a:lum bright="70000" contrast="-70000"/>
                </a:blip>
                <a:srcRect/>
                <a:stretch>
                  <a:fillRect l="-9168" t="11058" r="-45150" b="-1105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" name="Freeform 8"/>
              <p:cNvSpPr>
                <a:spLocks/>
              </p:cNvSpPr>
              <p:nvPr/>
            </p:nvSpPr>
            <p:spPr bwMode="auto">
              <a:xfrm>
                <a:off x="4585208" y="3412028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71" y="1079"/>
                  </a:cxn>
                  <a:cxn ang="0">
                    <a:pos x="1871" y="1079"/>
                  </a:cxn>
                  <a:cxn ang="0">
                    <a:pos x="1833" y="1144"/>
                  </a:cxn>
                  <a:cxn ang="0">
                    <a:pos x="1793" y="1205"/>
                  </a:cxn>
                  <a:cxn ang="0">
                    <a:pos x="1751" y="1266"/>
                  </a:cxn>
                  <a:cxn ang="0">
                    <a:pos x="1709" y="1323"/>
                  </a:cxn>
                  <a:cxn ang="0">
                    <a:pos x="1664" y="1380"/>
                  </a:cxn>
                  <a:cxn ang="0">
                    <a:pos x="1618" y="1435"/>
                  </a:cxn>
                  <a:cxn ang="0">
                    <a:pos x="1572" y="1488"/>
                  </a:cxn>
                  <a:cxn ang="0">
                    <a:pos x="1523" y="1538"/>
                  </a:cxn>
                  <a:cxn ang="0">
                    <a:pos x="1473" y="1587"/>
                  </a:cxn>
                  <a:cxn ang="0">
                    <a:pos x="1420" y="1635"/>
                  </a:cxn>
                  <a:cxn ang="0">
                    <a:pos x="1369" y="1680"/>
                  </a:cxn>
                  <a:cxn ang="0">
                    <a:pos x="1313" y="1724"/>
                  </a:cxn>
                  <a:cxn ang="0">
                    <a:pos x="1258" y="1764"/>
                  </a:cxn>
                  <a:cxn ang="0">
                    <a:pos x="1201" y="1804"/>
                  </a:cxn>
                  <a:cxn ang="0">
                    <a:pos x="1144" y="1842"/>
                  </a:cxn>
                  <a:cxn ang="0">
                    <a:pos x="1085" y="1878"/>
                  </a:cxn>
                  <a:cxn ang="0">
                    <a:pos x="1024" y="1911"/>
                  </a:cxn>
                  <a:cxn ang="0">
                    <a:pos x="963" y="1943"/>
                  </a:cxn>
                  <a:cxn ang="0">
                    <a:pos x="900" y="1972"/>
                  </a:cxn>
                  <a:cxn ang="0">
                    <a:pos x="836" y="1998"/>
                  </a:cxn>
                  <a:cxn ang="0">
                    <a:pos x="771" y="2025"/>
                  </a:cxn>
                  <a:cxn ang="0">
                    <a:pos x="706" y="2048"/>
                  </a:cxn>
                  <a:cxn ang="0">
                    <a:pos x="640" y="2069"/>
                  </a:cxn>
                  <a:cxn ang="0">
                    <a:pos x="571" y="2088"/>
                  </a:cxn>
                  <a:cxn ang="0">
                    <a:pos x="503" y="2105"/>
                  </a:cxn>
                  <a:cxn ang="0">
                    <a:pos x="434" y="2118"/>
                  </a:cxn>
                  <a:cxn ang="0">
                    <a:pos x="364" y="2131"/>
                  </a:cxn>
                  <a:cxn ang="0">
                    <a:pos x="293" y="2141"/>
                  </a:cxn>
                  <a:cxn ang="0">
                    <a:pos x="221" y="2149"/>
                  </a:cxn>
                  <a:cxn ang="0">
                    <a:pos x="148" y="2154"/>
                  </a:cxn>
                  <a:cxn ang="0">
                    <a:pos x="74" y="2158"/>
                  </a:cxn>
                  <a:cxn ang="0">
                    <a:pos x="0" y="2160"/>
                  </a:cxn>
                  <a:cxn ang="0">
                    <a:pos x="0" y="0"/>
                  </a:cxn>
                </a:cxnLst>
                <a:rect l="0" t="0" r="r" b="b"/>
                <a:pathLst>
                  <a:path w="1871" h="2160">
                    <a:moveTo>
                      <a:pt x="0" y="0"/>
                    </a:moveTo>
                    <a:lnTo>
                      <a:pt x="1871" y="1079"/>
                    </a:lnTo>
                    <a:lnTo>
                      <a:pt x="1871" y="1079"/>
                    </a:lnTo>
                    <a:lnTo>
                      <a:pt x="1833" y="1144"/>
                    </a:lnTo>
                    <a:lnTo>
                      <a:pt x="1793" y="1205"/>
                    </a:lnTo>
                    <a:lnTo>
                      <a:pt x="1751" y="1266"/>
                    </a:lnTo>
                    <a:lnTo>
                      <a:pt x="1709" y="1323"/>
                    </a:lnTo>
                    <a:lnTo>
                      <a:pt x="1664" y="1380"/>
                    </a:lnTo>
                    <a:lnTo>
                      <a:pt x="1618" y="1435"/>
                    </a:lnTo>
                    <a:lnTo>
                      <a:pt x="1572" y="1488"/>
                    </a:lnTo>
                    <a:lnTo>
                      <a:pt x="1523" y="1538"/>
                    </a:lnTo>
                    <a:lnTo>
                      <a:pt x="1473" y="1587"/>
                    </a:lnTo>
                    <a:lnTo>
                      <a:pt x="1420" y="1635"/>
                    </a:lnTo>
                    <a:lnTo>
                      <a:pt x="1369" y="1680"/>
                    </a:lnTo>
                    <a:lnTo>
                      <a:pt x="1313" y="1724"/>
                    </a:lnTo>
                    <a:lnTo>
                      <a:pt x="1258" y="1764"/>
                    </a:lnTo>
                    <a:lnTo>
                      <a:pt x="1201" y="1804"/>
                    </a:lnTo>
                    <a:lnTo>
                      <a:pt x="1144" y="1842"/>
                    </a:lnTo>
                    <a:lnTo>
                      <a:pt x="1085" y="1878"/>
                    </a:lnTo>
                    <a:lnTo>
                      <a:pt x="1024" y="1911"/>
                    </a:lnTo>
                    <a:lnTo>
                      <a:pt x="963" y="1943"/>
                    </a:lnTo>
                    <a:lnTo>
                      <a:pt x="900" y="1972"/>
                    </a:lnTo>
                    <a:lnTo>
                      <a:pt x="836" y="1998"/>
                    </a:lnTo>
                    <a:lnTo>
                      <a:pt x="771" y="2025"/>
                    </a:lnTo>
                    <a:lnTo>
                      <a:pt x="706" y="2048"/>
                    </a:lnTo>
                    <a:lnTo>
                      <a:pt x="640" y="2069"/>
                    </a:lnTo>
                    <a:lnTo>
                      <a:pt x="571" y="2088"/>
                    </a:lnTo>
                    <a:lnTo>
                      <a:pt x="503" y="2105"/>
                    </a:lnTo>
                    <a:lnTo>
                      <a:pt x="434" y="2118"/>
                    </a:lnTo>
                    <a:lnTo>
                      <a:pt x="364" y="2131"/>
                    </a:lnTo>
                    <a:lnTo>
                      <a:pt x="293" y="2141"/>
                    </a:lnTo>
                    <a:lnTo>
                      <a:pt x="221" y="2149"/>
                    </a:lnTo>
                    <a:lnTo>
                      <a:pt x="148" y="2154"/>
                    </a:lnTo>
                    <a:lnTo>
                      <a:pt x="74" y="2158"/>
                    </a:lnTo>
                    <a:lnTo>
                      <a:pt x="0" y="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5">
                  <a:lum bright="70000" contrast="-70000"/>
                </a:blip>
                <a:srcRect/>
                <a:stretch>
                  <a:fillRect l="-115874" t="258" r="-30258" b="-258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4585208" y="2352306"/>
                <a:ext cx="2121408" cy="2119444"/>
              </a:xfrm>
              <a:custGeom>
                <a:avLst/>
                <a:gdLst/>
                <a:ahLst/>
                <a:cxnLst>
                  <a:cxn ang="0">
                    <a:pos x="0" y="1079"/>
                  </a:cxn>
                  <a:cxn ang="0">
                    <a:pos x="1871" y="0"/>
                  </a:cxn>
                  <a:cxn ang="0">
                    <a:pos x="1871" y="0"/>
                  </a:cxn>
                  <a:cxn ang="0">
                    <a:pos x="1907" y="65"/>
                  </a:cxn>
                  <a:cxn ang="0">
                    <a:pos x="1940" y="129"/>
                  </a:cxn>
                  <a:cxn ang="0">
                    <a:pos x="1972" y="194"/>
                  </a:cxn>
                  <a:cxn ang="0">
                    <a:pos x="2000" y="261"/>
                  </a:cxn>
                  <a:cxn ang="0">
                    <a:pos x="2027" y="327"/>
                  </a:cxn>
                  <a:cxn ang="0">
                    <a:pos x="2052" y="394"/>
                  </a:cxn>
                  <a:cxn ang="0">
                    <a:pos x="2075" y="462"/>
                  </a:cxn>
                  <a:cxn ang="0">
                    <a:pos x="2094" y="529"/>
                  </a:cxn>
                  <a:cxn ang="0">
                    <a:pos x="2111" y="598"/>
                  </a:cxn>
                  <a:cxn ang="0">
                    <a:pos x="2126" y="666"/>
                  </a:cxn>
                  <a:cxn ang="0">
                    <a:pos x="2139" y="735"/>
                  </a:cxn>
                  <a:cxn ang="0">
                    <a:pos x="2151" y="803"/>
                  </a:cxn>
                  <a:cxn ang="0">
                    <a:pos x="2158" y="872"/>
                  </a:cxn>
                  <a:cxn ang="0">
                    <a:pos x="2164" y="940"/>
                  </a:cxn>
                  <a:cxn ang="0">
                    <a:pos x="2168" y="1010"/>
                  </a:cxn>
                  <a:cxn ang="0">
                    <a:pos x="2168" y="1079"/>
                  </a:cxn>
                  <a:cxn ang="0">
                    <a:pos x="2168" y="1148"/>
                  </a:cxn>
                  <a:cxn ang="0">
                    <a:pos x="2164" y="1216"/>
                  </a:cxn>
                  <a:cxn ang="0">
                    <a:pos x="2158" y="1286"/>
                  </a:cxn>
                  <a:cxn ang="0">
                    <a:pos x="2151" y="1355"/>
                  </a:cxn>
                  <a:cxn ang="0">
                    <a:pos x="2139" y="1423"/>
                  </a:cxn>
                  <a:cxn ang="0">
                    <a:pos x="2126" y="1492"/>
                  </a:cxn>
                  <a:cxn ang="0">
                    <a:pos x="2111" y="1560"/>
                  </a:cxn>
                  <a:cxn ang="0">
                    <a:pos x="2094" y="1627"/>
                  </a:cxn>
                  <a:cxn ang="0">
                    <a:pos x="2075" y="1696"/>
                  </a:cxn>
                  <a:cxn ang="0">
                    <a:pos x="2052" y="1762"/>
                  </a:cxn>
                  <a:cxn ang="0">
                    <a:pos x="2027" y="1831"/>
                  </a:cxn>
                  <a:cxn ang="0">
                    <a:pos x="2000" y="1897"/>
                  </a:cxn>
                  <a:cxn ang="0">
                    <a:pos x="1972" y="1962"/>
                  </a:cxn>
                  <a:cxn ang="0">
                    <a:pos x="1940" y="2029"/>
                  </a:cxn>
                  <a:cxn ang="0">
                    <a:pos x="1907" y="2093"/>
                  </a:cxn>
                  <a:cxn ang="0">
                    <a:pos x="1871" y="2158"/>
                  </a:cxn>
                  <a:cxn ang="0">
                    <a:pos x="0" y="1079"/>
                  </a:cxn>
                </a:cxnLst>
                <a:rect l="0" t="0" r="r" b="b"/>
                <a:pathLst>
                  <a:path w="2168" h="2158">
                    <a:moveTo>
                      <a:pt x="0" y="1079"/>
                    </a:moveTo>
                    <a:lnTo>
                      <a:pt x="1871" y="0"/>
                    </a:lnTo>
                    <a:lnTo>
                      <a:pt x="1871" y="0"/>
                    </a:lnTo>
                    <a:lnTo>
                      <a:pt x="1907" y="65"/>
                    </a:lnTo>
                    <a:lnTo>
                      <a:pt x="1940" y="129"/>
                    </a:lnTo>
                    <a:lnTo>
                      <a:pt x="1972" y="194"/>
                    </a:lnTo>
                    <a:lnTo>
                      <a:pt x="2000" y="261"/>
                    </a:lnTo>
                    <a:lnTo>
                      <a:pt x="2027" y="327"/>
                    </a:lnTo>
                    <a:lnTo>
                      <a:pt x="2052" y="394"/>
                    </a:lnTo>
                    <a:lnTo>
                      <a:pt x="2075" y="462"/>
                    </a:lnTo>
                    <a:lnTo>
                      <a:pt x="2094" y="529"/>
                    </a:lnTo>
                    <a:lnTo>
                      <a:pt x="2111" y="598"/>
                    </a:lnTo>
                    <a:lnTo>
                      <a:pt x="2126" y="666"/>
                    </a:lnTo>
                    <a:lnTo>
                      <a:pt x="2139" y="735"/>
                    </a:lnTo>
                    <a:lnTo>
                      <a:pt x="2151" y="803"/>
                    </a:lnTo>
                    <a:lnTo>
                      <a:pt x="2158" y="872"/>
                    </a:lnTo>
                    <a:lnTo>
                      <a:pt x="2164" y="940"/>
                    </a:lnTo>
                    <a:lnTo>
                      <a:pt x="2168" y="1010"/>
                    </a:lnTo>
                    <a:lnTo>
                      <a:pt x="2168" y="1079"/>
                    </a:lnTo>
                    <a:lnTo>
                      <a:pt x="2168" y="1148"/>
                    </a:lnTo>
                    <a:lnTo>
                      <a:pt x="2164" y="1216"/>
                    </a:lnTo>
                    <a:lnTo>
                      <a:pt x="2158" y="1286"/>
                    </a:lnTo>
                    <a:lnTo>
                      <a:pt x="2151" y="1355"/>
                    </a:lnTo>
                    <a:lnTo>
                      <a:pt x="2139" y="1423"/>
                    </a:lnTo>
                    <a:lnTo>
                      <a:pt x="2126" y="1492"/>
                    </a:lnTo>
                    <a:lnTo>
                      <a:pt x="2111" y="1560"/>
                    </a:lnTo>
                    <a:lnTo>
                      <a:pt x="2094" y="1627"/>
                    </a:lnTo>
                    <a:lnTo>
                      <a:pt x="2075" y="1696"/>
                    </a:lnTo>
                    <a:lnTo>
                      <a:pt x="2052" y="1762"/>
                    </a:lnTo>
                    <a:lnTo>
                      <a:pt x="2027" y="1831"/>
                    </a:lnTo>
                    <a:lnTo>
                      <a:pt x="2000" y="1897"/>
                    </a:lnTo>
                    <a:lnTo>
                      <a:pt x="1972" y="1962"/>
                    </a:lnTo>
                    <a:lnTo>
                      <a:pt x="1940" y="2029"/>
                    </a:lnTo>
                    <a:lnTo>
                      <a:pt x="1907" y="2093"/>
                    </a:lnTo>
                    <a:lnTo>
                      <a:pt x="1871" y="2158"/>
                    </a:lnTo>
                    <a:lnTo>
                      <a:pt x="0" y="1079"/>
                    </a:lnTo>
                    <a:close/>
                  </a:path>
                </a:pathLst>
              </a:custGeom>
              <a:blipFill rotWithShape="0">
                <a:blip r:embed="rId6">
                  <a:lum bright="70000" contrast="-70000"/>
                </a:blip>
                <a:srcRect/>
                <a:stretch>
                  <a:fillRect l="13469" r="-42611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>
                <a:off x="4585208" y="1290620"/>
                <a:ext cx="1830791" cy="2121408"/>
              </a:xfrm>
              <a:custGeom>
                <a:avLst/>
                <a:gdLst/>
                <a:ahLst/>
                <a:cxnLst>
                  <a:cxn ang="0">
                    <a:pos x="0" y="216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4" y="2"/>
                  </a:cxn>
                  <a:cxn ang="0">
                    <a:pos x="148" y="6"/>
                  </a:cxn>
                  <a:cxn ang="0">
                    <a:pos x="221" y="11"/>
                  </a:cxn>
                  <a:cxn ang="0">
                    <a:pos x="293" y="19"/>
                  </a:cxn>
                  <a:cxn ang="0">
                    <a:pos x="364" y="29"/>
                  </a:cxn>
                  <a:cxn ang="0">
                    <a:pos x="434" y="42"/>
                  </a:cxn>
                  <a:cxn ang="0">
                    <a:pos x="503" y="55"/>
                  </a:cxn>
                  <a:cxn ang="0">
                    <a:pos x="571" y="72"/>
                  </a:cxn>
                  <a:cxn ang="0">
                    <a:pos x="640" y="91"/>
                  </a:cxn>
                  <a:cxn ang="0">
                    <a:pos x="706" y="112"/>
                  </a:cxn>
                  <a:cxn ang="0">
                    <a:pos x="771" y="135"/>
                  </a:cxn>
                  <a:cxn ang="0">
                    <a:pos x="836" y="160"/>
                  </a:cxn>
                  <a:cxn ang="0">
                    <a:pos x="900" y="188"/>
                  </a:cxn>
                  <a:cxn ang="0">
                    <a:pos x="963" y="217"/>
                  </a:cxn>
                  <a:cxn ang="0">
                    <a:pos x="1024" y="249"/>
                  </a:cxn>
                  <a:cxn ang="0">
                    <a:pos x="1085" y="282"/>
                  </a:cxn>
                  <a:cxn ang="0">
                    <a:pos x="1144" y="318"/>
                  </a:cxn>
                  <a:cxn ang="0">
                    <a:pos x="1201" y="356"/>
                  </a:cxn>
                  <a:cxn ang="0">
                    <a:pos x="1258" y="394"/>
                  </a:cxn>
                  <a:cxn ang="0">
                    <a:pos x="1313" y="436"/>
                  </a:cxn>
                  <a:cxn ang="0">
                    <a:pos x="1369" y="480"/>
                  </a:cxn>
                  <a:cxn ang="0">
                    <a:pos x="1420" y="525"/>
                  </a:cxn>
                  <a:cxn ang="0">
                    <a:pos x="1473" y="573"/>
                  </a:cxn>
                  <a:cxn ang="0">
                    <a:pos x="1523" y="620"/>
                  </a:cxn>
                  <a:cxn ang="0">
                    <a:pos x="1572" y="672"/>
                  </a:cxn>
                  <a:cxn ang="0">
                    <a:pos x="1618" y="725"/>
                  </a:cxn>
                  <a:cxn ang="0">
                    <a:pos x="1664" y="780"/>
                  </a:cxn>
                  <a:cxn ang="0">
                    <a:pos x="1709" y="835"/>
                  </a:cxn>
                  <a:cxn ang="0">
                    <a:pos x="1751" y="894"/>
                  </a:cxn>
                  <a:cxn ang="0">
                    <a:pos x="1793" y="955"/>
                  </a:cxn>
                  <a:cxn ang="0">
                    <a:pos x="1833" y="1016"/>
                  </a:cxn>
                  <a:cxn ang="0">
                    <a:pos x="1871" y="1081"/>
                  </a:cxn>
                  <a:cxn ang="0">
                    <a:pos x="0" y="2160"/>
                  </a:cxn>
                </a:cxnLst>
                <a:rect l="0" t="0" r="r" b="b"/>
                <a:pathLst>
                  <a:path w="1871" h="2160">
                    <a:moveTo>
                      <a:pt x="0" y="216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74" y="2"/>
                    </a:lnTo>
                    <a:lnTo>
                      <a:pt x="148" y="6"/>
                    </a:lnTo>
                    <a:lnTo>
                      <a:pt x="221" y="11"/>
                    </a:lnTo>
                    <a:lnTo>
                      <a:pt x="293" y="19"/>
                    </a:lnTo>
                    <a:lnTo>
                      <a:pt x="364" y="29"/>
                    </a:lnTo>
                    <a:lnTo>
                      <a:pt x="434" y="42"/>
                    </a:lnTo>
                    <a:lnTo>
                      <a:pt x="503" y="55"/>
                    </a:lnTo>
                    <a:lnTo>
                      <a:pt x="571" y="72"/>
                    </a:lnTo>
                    <a:lnTo>
                      <a:pt x="640" y="91"/>
                    </a:lnTo>
                    <a:lnTo>
                      <a:pt x="706" y="112"/>
                    </a:lnTo>
                    <a:lnTo>
                      <a:pt x="771" y="135"/>
                    </a:lnTo>
                    <a:lnTo>
                      <a:pt x="836" y="160"/>
                    </a:lnTo>
                    <a:lnTo>
                      <a:pt x="900" y="188"/>
                    </a:lnTo>
                    <a:lnTo>
                      <a:pt x="963" y="217"/>
                    </a:lnTo>
                    <a:lnTo>
                      <a:pt x="1024" y="249"/>
                    </a:lnTo>
                    <a:lnTo>
                      <a:pt x="1085" y="282"/>
                    </a:lnTo>
                    <a:lnTo>
                      <a:pt x="1144" y="318"/>
                    </a:lnTo>
                    <a:lnTo>
                      <a:pt x="1201" y="356"/>
                    </a:lnTo>
                    <a:lnTo>
                      <a:pt x="1258" y="394"/>
                    </a:lnTo>
                    <a:lnTo>
                      <a:pt x="1313" y="436"/>
                    </a:lnTo>
                    <a:lnTo>
                      <a:pt x="1369" y="480"/>
                    </a:lnTo>
                    <a:lnTo>
                      <a:pt x="1420" y="525"/>
                    </a:lnTo>
                    <a:lnTo>
                      <a:pt x="1473" y="573"/>
                    </a:lnTo>
                    <a:lnTo>
                      <a:pt x="1523" y="620"/>
                    </a:lnTo>
                    <a:lnTo>
                      <a:pt x="1572" y="672"/>
                    </a:lnTo>
                    <a:lnTo>
                      <a:pt x="1618" y="725"/>
                    </a:lnTo>
                    <a:lnTo>
                      <a:pt x="1664" y="780"/>
                    </a:lnTo>
                    <a:lnTo>
                      <a:pt x="1709" y="835"/>
                    </a:lnTo>
                    <a:lnTo>
                      <a:pt x="1751" y="894"/>
                    </a:lnTo>
                    <a:lnTo>
                      <a:pt x="1793" y="955"/>
                    </a:lnTo>
                    <a:lnTo>
                      <a:pt x="1833" y="1016"/>
                    </a:lnTo>
                    <a:lnTo>
                      <a:pt x="1871" y="1081"/>
                    </a:lnTo>
                    <a:lnTo>
                      <a:pt x="0" y="2160"/>
                    </a:lnTo>
                    <a:close/>
                  </a:path>
                </a:pathLst>
              </a:custGeom>
              <a:blipFill rotWithShape="0">
                <a:blip r:embed="rId7">
                  <a:lum bright="70000" contrast="-70000"/>
                </a:blip>
                <a:srcRect/>
                <a:stretch>
                  <a:fillRect l="-34712" t="-23799" r="-66636" b="23799"/>
                </a:stretch>
              </a:blip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6" name="Group 24"/>
            <p:cNvGrpSpPr/>
            <p:nvPr/>
          </p:nvGrpSpPr>
          <p:grpSpPr>
            <a:xfrm>
              <a:off x="3876454" y="3117154"/>
              <a:ext cx="1637665" cy="1637662"/>
              <a:chOff x="3760505" y="2617181"/>
              <a:chExt cx="1637665" cy="1637662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3760505" y="2617181"/>
                <a:ext cx="1637665" cy="1637662"/>
              </a:xfrm>
              <a:prstGeom prst="ellipse">
                <a:avLst/>
              </a:prstGeom>
              <a:gradFill flip="none" rotWithShape="1">
                <a:gsLst>
                  <a:gs pos="0">
                    <a:srgbClr val="22549E"/>
                  </a:gs>
                  <a:gs pos="100000">
                    <a:srgbClr val="061F4C"/>
                  </a:gs>
                </a:gsLst>
                <a:lin ang="2700000" scaled="1"/>
                <a:tileRect/>
              </a:gradFill>
              <a:ln w="38100">
                <a:solidFill>
                  <a:srgbClr val="6B98CF"/>
                </a:solidFill>
                <a:miter lim="800000"/>
                <a:headEnd/>
                <a:tailEnd/>
              </a:ln>
              <a:effectLst>
                <a:outerShdw blurRad="25400" dist="12700" dir="5400000" algn="t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6350"/>
                <a:bevelB w="38100" h="6350"/>
                <a:extrusionClr>
                  <a:schemeClr val="tx2">
                    <a:lumMod val="60000"/>
                    <a:lumOff val="40000"/>
                  </a:schemeClr>
                </a:extrusionClr>
              </a:sp3d>
            </p:spPr>
            <p:txBody>
              <a:bodyPr lIns="18288" tIns="18288" rIns="18288" bIns="18288" anchor="ctr" anchorCtr="1"/>
              <a:lstStyle/>
              <a:p>
                <a:pPr algn="ctr">
                  <a:lnSpc>
                    <a:spcPct val="85000"/>
                  </a:lnSpc>
                  <a:spcBef>
                    <a:spcPts val="20"/>
                  </a:spcBef>
                </a:pPr>
                <a:endParaRPr lang="en-US" sz="14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949700" y="3224797"/>
                <a:ext cx="1294518" cy="374461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000" dirty="0">
                    <a:solidFill>
                      <a:srgbClr val="FFFFFF"/>
                    </a:solidFill>
                    <a:latin typeface="Arial" charset="0"/>
                    <a:ea typeface="Arial" charset="0"/>
                    <a:cs typeface="Arial" charset="0"/>
                  </a:rPr>
                  <a:t>Species</a:t>
                </a: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 rot="20009721">
              <a:off x="2835607" y="1684730"/>
              <a:ext cx="1691670" cy="601261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59259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Beef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2089716">
              <a:off x="5006053" y="1947921"/>
              <a:ext cx="1608575" cy="571616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306747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 Dairy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6498914">
              <a:off x="1823803" y="3567620"/>
              <a:ext cx="1590849" cy="466320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Up">
                <a:avLst>
                  <a:gd name="adj" fmla="val 11228948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Swine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2254088">
              <a:off x="2654526" y="5231863"/>
              <a:ext cx="1700126" cy="66116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703406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Goats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20094543">
              <a:off x="4822030" y="5530911"/>
              <a:ext cx="1643576" cy="527118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21346760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Sheep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6429937">
              <a:off x="5907552" y="3734759"/>
              <a:ext cx="1656161" cy="633294"/>
            </a:xfrm>
            <a:custGeom>
              <a:avLst/>
              <a:gdLst>
                <a:gd name="connsiteX0" fmla="*/ 0 w 2514600"/>
                <a:gd name="connsiteY0" fmla="*/ 0 h 381000"/>
                <a:gd name="connsiteX1" fmla="*/ 2514600 w 2514600"/>
                <a:gd name="connsiteY1" fmla="*/ 0 h 381000"/>
                <a:gd name="connsiteX2" fmla="*/ 2514600 w 2514600"/>
                <a:gd name="connsiteY2" fmla="*/ 381000 h 381000"/>
                <a:gd name="connsiteX3" fmla="*/ 0 w 2514600"/>
                <a:gd name="connsiteY3" fmla="*/ 381000 h 381000"/>
                <a:gd name="connsiteX4" fmla="*/ 0 w 25146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600" h="381000">
                  <a:moveTo>
                    <a:pt x="0" y="0"/>
                  </a:moveTo>
                  <a:lnTo>
                    <a:pt x="2514600" y="0"/>
                  </a:lnTo>
                  <a:lnTo>
                    <a:pt x="25146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prstTxWarp prst="textArchDown">
                <a:avLst>
                  <a:gd name="adj" fmla="val 651993"/>
                </a:avLst>
              </a:prstTxWarp>
              <a:spAutoFit/>
            </a:bodyPr>
            <a:lstStyle/>
            <a:p>
              <a:pPr algn="ctr"/>
              <a:r>
                <a:rPr lang="en-US" sz="2000" dirty="0">
                  <a:solidFill>
                    <a:srgbClr val="1638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Arial" charset="0"/>
                  <a:cs typeface="Arial" charset="0"/>
                </a:rPr>
                <a:t>Poultry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4911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with Animals: Production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37700" y="1366060"/>
            <a:ext cx="8947016" cy="4190741"/>
            <a:chOff x="137700" y="1366060"/>
            <a:chExt cx="8947016" cy="4190741"/>
          </a:xfrm>
        </p:grpSpPr>
        <p:sp>
          <p:nvSpPr>
            <p:cNvPr id="31" name="Oval 30"/>
            <p:cNvSpPr/>
            <p:nvPr/>
          </p:nvSpPr>
          <p:spPr>
            <a:xfrm rot="5400000">
              <a:off x="3820176" y="1874611"/>
              <a:ext cx="1450978" cy="1970054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78000">
                  <a:srgbClr val="C2D1ED">
                    <a:alpha val="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" charset="0"/>
                <a:ea typeface="Arial" charset="0"/>
                <a:cs typeface="Arial" charset="0"/>
              </a:endParaRPr>
            </a:p>
          </p:txBody>
        </p:sp>
        <p:grpSp>
          <p:nvGrpSpPr>
            <p:cNvPr id="32" name="Group 23"/>
            <p:cNvGrpSpPr/>
            <p:nvPr/>
          </p:nvGrpSpPr>
          <p:grpSpPr>
            <a:xfrm>
              <a:off x="2914809" y="1918990"/>
              <a:ext cx="3286917" cy="3238876"/>
              <a:chOff x="2728552" y="1654069"/>
              <a:chExt cx="3605397" cy="3603731"/>
            </a:xfrm>
          </p:grpSpPr>
          <p:sp>
            <p:nvSpPr>
              <p:cNvPr id="56" name="Freeform 5"/>
              <p:cNvSpPr>
                <a:spLocks/>
              </p:cNvSpPr>
              <p:nvPr/>
            </p:nvSpPr>
            <p:spPr bwMode="auto">
              <a:xfrm>
                <a:off x="2785276" y="1654069"/>
                <a:ext cx="1811876" cy="1799363"/>
              </a:xfrm>
              <a:custGeom>
                <a:avLst/>
                <a:gdLst/>
                <a:ahLst/>
                <a:cxnLst>
                  <a:cxn ang="0">
                    <a:pos x="1998" y="64"/>
                  </a:cxn>
                  <a:cxn ang="0">
                    <a:pos x="1896" y="72"/>
                  </a:cxn>
                  <a:cxn ang="0">
                    <a:pos x="1743" y="92"/>
                  </a:cxn>
                  <a:cxn ang="0">
                    <a:pos x="1594" y="122"/>
                  </a:cxn>
                  <a:cxn ang="0">
                    <a:pos x="1448" y="164"/>
                  </a:cxn>
                  <a:cxn ang="0">
                    <a:pos x="1307" y="214"/>
                  </a:cxn>
                  <a:cxn ang="0">
                    <a:pos x="1172" y="275"/>
                  </a:cxn>
                  <a:cxn ang="0">
                    <a:pos x="1042" y="345"/>
                  </a:cxn>
                  <a:cxn ang="0">
                    <a:pos x="918" y="423"/>
                  </a:cxn>
                  <a:cxn ang="0">
                    <a:pos x="798" y="510"/>
                  </a:cxn>
                  <a:cxn ang="0">
                    <a:pos x="687" y="605"/>
                  </a:cxn>
                  <a:cxn ang="0">
                    <a:pos x="581" y="706"/>
                  </a:cxn>
                  <a:cxn ang="0">
                    <a:pos x="484" y="816"/>
                  </a:cxn>
                  <a:cxn ang="0">
                    <a:pos x="394" y="932"/>
                  </a:cxn>
                  <a:cxn ang="0">
                    <a:pos x="313" y="1054"/>
                  </a:cxn>
                  <a:cxn ang="0">
                    <a:pos x="239" y="1182"/>
                  </a:cxn>
                  <a:cxn ang="0">
                    <a:pos x="175" y="1315"/>
                  </a:cxn>
                  <a:cxn ang="0">
                    <a:pos x="120" y="1454"/>
                  </a:cxn>
                  <a:cxn ang="0">
                    <a:pos x="75" y="1596"/>
                  </a:cxn>
                  <a:cxn ang="0">
                    <a:pos x="40" y="1744"/>
                  </a:cxn>
                  <a:cxn ang="0">
                    <a:pos x="15" y="1895"/>
                  </a:cxn>
                  <a:cxn ang="0">
                    <a:pos x="2" y="2049"/>
                  </a:cxn>
                  <a:cxn ang="0">
                    <a:pos x="0" y="2155"/>
                  </a:cxn>
                  <a:cxn ang="0">
                    <a:pos x="221" y="2154"/>
                  </a:cxn>
                  <a:cxn ang="0">
                    <a:pos x="224" y="2061"/>
                  </a:cxn>
                  <a:cxn ang="0">
                    <a:pos x="235" y="1922"/>
                  </a:cxn>
                  <a:cxn ang="0">
                    <a:pos x="257" y="1787"/>
                  </a:cxn>
                  <a:cxn ang="0">
                    <a:pos x="288" y="1656"/>
                  </a:cxn>
                  <a:cxn ang="0">
                    <a:pos x="328" y="1528"/>
                  </a:cxn>
                  <a:cxn ang="0">
                    <a:pos x="377" y="1404"/>
                  </a:cxn>
                  <a:cxn ang="0">
                    <a:pos x="435" y="1286"/>
                  </a:cxn>
                  <a:cxn ang="0">
                    <a:pos x="501" y="1171"/>
                  </a:cxn>
                  <a:cxn ang="0">
                    <a:pos x="573" y="1062"/>
                  </a:cxn>
                  <a:cxn ang="0">
                    <a:pos x="654" y="959"/>
                  </a:cxn>
                  <a:cxn ang="0">
                    <a:pos x="740" y="861"/>
                  </a:cxn>
                  <a:cxn ang="0">
                    <a:pos x="835" y="770"/>
                  </a:cxn>
                  <a:cxn ang="0">
                    <a:pos x="933" y="685"/>
                  </a:cxn>
                  <a:cxn ang="0">
                    <a:pos x="1039" y="608"/>
                  </a:cxn>
                  <a:cxn ang="0">
                    <a:pos x="1150" y="538"/>
                  </a:cxn>
                  <a:cxn ang="0">
                    <a:pos x="1267" y="476"/>
                  </a:cxn>
                  <a:cxn ang="0">
                    <a:pos x="1387" y="421"/>
                  </a:cxn>
                  <a:cxn ang="0">
                    <a:pos x="1513" y="375"/>
                  </a:cxn>
                  <a:cxn ang="0">
                    <a:pos x="1641" y="338"/>
                  </a:cxn>
                  <a:cxn ang="0">
                    <a:pos x="1775" y="311"/>
                  </a:cxn>
                  <a:cxn ang="0">
                    <a:pos x="1911" y="292"/>
                  </a:cxn>
                  <a:cxn ang="0">
                    <a:pos x="2004" y="362"/>
                  </a:cxn>
                </a:cxnLst>
                <a:rect l="0" t="0" r="r" b="b"/>
                <a:pathLst>
                  <a:path w="2172" h="2157">
                    <a:moveTo>
                      <a:pt x="2172" y="178"/>
                    </a:moveTo>
                    <a:lnTo>
                      <a:pt x="1997" y="0"/>
                    </a:lnTo>
                    <a:lnTo>
                      <a:pt x="1998" y="64"/>
                    </a:lnTo>
                    <a:lnTo>
                      <a:pt x="1998" y="64"/>
                    </a:lnTo>
                    <a:lnTo>
                      <a:pt x="1947" y="68"/>
                    </a:lnTo>
                    <a:lnTo>
                      <a:pt x="1896" y="72"/>
                    </a:lnTo>
                    <a:lnTo>
                      <a:pt x="1844" y="76"/>
                    </a:lnTo>
                    <a:lnTo>
                      <a:pt x="1793" y="83"/>
                    </a:lnTo>
                    <a:lnTo>
                      <a:pt x="1743" y="92"/>
                    </a:lnTo>
                    <a:lnTo>
                      <a:pt x="1693" y="100"/>
                    </a:lnTo>
                    <a:lnTo>
                      <a:pt x="1642" y="111"/>
                    </a:lnTo>
                    <a:lnTo>
                      <a:pt x="1594" y="122"/>
                    </a:lnTo>
                    <a:lnTo>
                      <a:pt x="1545" y="135"/>
                    </a:lnTo>
                    <a:lnTo>
                      <a:pt x="1496" y="149"/>
                    </a:lnTo>
                    <a:lnTo>
                      <a:pt x="1448" y="164"/>
                    </a:lnTo>
                    <a:lnTo>
                      <a:pt x="1400" y="179"/>
                    </a:lnTo>
                    <a:lnTo>
                      <a:pt x="1355" y="196"/>
                    </a:lnTo>
                    <a:lnTo>
                      <a:pt x="1307" y="214"/>
                    </a:lnTo>
                    <a:lnTo>
                      <a:pt x="1263" y="234"/>
                    </a:lnTo>
                    <a:lnTo>
                      <a:pt x="1217" y="254"/>
                    </a:lnTo>
                    <a:lnTo>
                      <a:pt x="1172" y="275"/>
                    </a:lnTo>
                    <a:lnTo>
                      <a:pt x="1128" y="298"/>
                    </a:lnTo>
                    <a:lnTo>
                      <a:pt x="1085" y="320"/>
                    </a:lnTo>
                    <a:lnTo>
                      <a:pt x="1042" y="345"/>
                    </a:lnTo>
                    <a:lnTo>
                      <a:pt x="1000" y="370"/>
                    </a:lnTo>
                    <a:lnTo>
                      <a:pt x="958" y="396"/>
                    </a:lnTo>
                    <a:lnTo>
                      <a:pt x="918" y="423"/>
                    </a:lnTo>
                    <a:lnTo>
                      <a:pt x="878" y="450"/>
                    </a:lnTo>
                    <a:lnTo>
                      <a:pt x="837" y="480"/>
                    </a:lnTo>
                    <a:lnTo>
                      <a:pt x="798" y="510"/>
                    </a:lnTo>
                    <a:lnTo>
                      <a:pt x="761" y="541"/>
                    </a:lnTo>
                    <a:lnTo>
                      <a:pt x="723" y="571"/>
                    </a:lnTo>
                    <a:lnTo>
                      <a:pt x="687" y="605"/>
                    </a:lnTo>
                    <a:lnTo>
                      <a:pt x="651" y="638"/>
                    </a:lnTo>
                    <a:lnTo>
                      <a:pt x="616" y="672"/>
                    </a:lnTo>
                    <a:lnTo>
                      <a:pt x="581" y="706"/>
                    </a:lnTo>
                    <a:lnTo>
                      <a:pt x="548" y="742"/>
                    </a:lnTo>
                    <a:lnTo>
                      <a:pt x="516" y="779"/>
                    </a:lnTo>
                    <a:lnTo>
                      <a:pt x="484" y="816"/>
                    </a:lnTo>
                    <a:lnTo>
                      <a:pt x="453" y="854"/>
                    </a:lnTo>
                    <a:lnTo>
                      <a:pt x="423" y="893"/>
                    </a:lnTo>
                    <a:lnTo>
                      <a:pt x="394" y="932"/>
                    </a:lnTo>
                    <a:lnTo>
                      <a:pt x="366" y="972"/>
                    </a:lnTo>
                    <a:lnTo>
                      <a:pt x="339" y="1012"/>
                    </a:lnTo>
                    <a:lnTo>
                      <a:pt x="313" y="1054"/>
                    </a:lnTo>
                    <a:lnTo>
                      <a:pt x="287" y="1096"/>
                    </a:lnTo>
                    <a:lnTo>
                      <a:pt x="263" y="1139"/>
                    </a:lnTo>
                    <a:lnTo>
                      <a:pt x="239" y="1182"/>
                    </a:lnTo>
                    <a:lnTo>
                      <a:pt x="217" y="1225"/>
                    </a:lnTo>
                    <a:lnTo>
                      <a:pt x="195" y="1269"/>
                    </a:lnTo>
                    <a:lnTo>
                      <a:pt x="175" y="1315"/>
                    </a:lnTo>
                    <a:lnTo>
                      <a:pt x="156" y="1361"/>
                    </a:lnTo>
                    <a:lnTo>
                      <a:pt x="138" y="1407"/>
                    </a:lnTo>
                    <a:lnTo>
                      <a:pt x="120" y="1454"/>
                    </a:lnTo>
                    <a:lnTo>
                      <a:pt x="104" y="1500"/>
                    </a:lnTo>
                    <a:lnTo>
                      <a:pt x="89" y="1549"/>
                    </a:lnTo>
                    <a:lnTo>
                      <a:pt x="75" y="1596"/>
                    </a:lnTo>
                    <a:lnTo>
                      <a:pt x="61" y="1645"/>
                    </a:lnTo>
                    <a:lnTo>
                      <a:pt x="50" y="1695"/>
                    </a:lnTo>
                    <a:lnTo>
                      <a:pt x="40" y="1744"/>
                    </a:lnTo>
                    <a:lnTo>
                      <a:pt x="31" y="1794"/>
                    </a:lnTo>
                    <a:lnTo>
                      <a:pt x="22" y="1845"/>
                    </a:lnTo>
                    <a:lnTo>
                      <a:pt x="15" y="1895"/>
                    </a:lnTo>
                    <a:lnTo>
                      <a:pt x="10" y="1947"/>
                    </a:lnTo>
                    <a:lnTo>
                      <a:pt x="6" y="1998"/>
                    </a:lnTo>
                    <a:lnTo>
                      <a:pt x="2" y="2049"/>
                    </a:lnTo>
                    <a:lnTo>
                      <a:pt x="0" y="2102"/>
                    </a:lnTo>
                    <a:lnTo>
                      <a:pt x="0" y="2155"/>
                    </a:lnTo>
                    <a:lnTo>
                      <a:pt x="0" y="2155"/>
                    </a:lnTo>
                    <a:lnTo>
                      <a:pt x="0" y="2157"/>
                    </a:lnTo>
                    <a:lnTo>
                      <a:pt x="111" y="2051"/>
                    </a:lnTo>
                    <a:lnTo>
                      <a:pt x="221" y="2154"/>
                    </a:lnTo>
                    <a:lnTo>
                      <a:pt x="221" y="2154"/>
                    </a:lnTo>
                    <a:lnTo>
                      <a:pt x="221" y="2106"/>
                    </a:lnTo>
                    <a:lnTo>
                      <a:pt x="224" y="2061"/>
                    </a:lnTo>
                    <a:lnTo>
                      <a:pt x="227" y="2013"/>
                    </a:lnTo>
                    <a:lnTo>
                      <a:pt x="230" y="1967"/>
                    </a:lnTo>
                    <a:lnTo>
                      <a:pt x="235" y="1922"/>
                    </a:lnTo>
                    <a:lnTo>
                      <a:pt x="242" y="1877"/>
                    </a:lnTo>
                    <a:lnTo>
                      <a:pt x="249" y="1833"/>
                    </a:lnTo>
                    <a:lnTo>
                      <a:pt x="257" y="1787"/>
                    </a:lnTo>
                    <a:lnTo>
                      <a:pt x="267" y="1744"/>
                    </a:lnTo>
                    <a:lnTo>
                      <a:pt x="277" y="1699"/>
                    </a:lnTo>
                    <a:lnTo>
                      <a:pt x="288" y="1656"/>
                    </a:lnTo>
                    <a:lnTo>
                      <a:pt x="301" y="1613"/>
                    </a:lnTo>
                    <a:lnTo>
                      <a:pt x="314" y="1570"/>
                    </a:lnTo>
                    <a:lnTo>
                      <a:pt x="328" y="1528"/>
                    </a:lnTo>
                    <a:lnTo>
                      <a:pt x="344" y="1486"/>
                    </a:lnTo>
                    <a:lnTo>
                      <a:pt x="360" y="1445"/>
                    </a:lnTo>
                    <a:lnTo>
                      <a:pt x="377" y="1404"/>
                    </a:lnTo>
                    <a:lnTo>
                      <a:pt x="395" y="1364"/>
                    </a:lnTo>
                    <a:lnTo>
                      <a:pt x="415" y="1325"/>
                    </a:lnTo>
                    <a:lnTo>
                      <a:pt x="435" y="1286"/>
                    </a:lnTo>
                    <a:lnTo>
                      <a:pt x="456" y="1247"/>
                    </a:lnTo>
                    <a:lnTo>
                      <a:pt x="477" y="1208"/>
                    </a:lnTo>
                    <a:lnTo>
                      <a:pt x="501" y="1171"/>
                    </a:lnTo>
                    <a:lnTo>
                      <a:pt x="523" y="1135"/>
                    </a:lnTo>
                    <a:lnTo>
                      <a:pt x="548" y="1098"/>
                    </a:lnTo>
                    <a:lnTo>
                      <a:pt x="573" y="1062"/>
                    </a:lnTo>
                    <a:lnTo>
                      <a:pt x="599" y="1028"/>
                    </a:lnTo>
                    <a:lnTo>
                      <a:pt x="626" y="993"/>
                    </a:lnTo>
                    <a:lnTo>
                      <a:pt x="654" y="959"/>
                    </a:lnTo>
                    <a:lnTo>
                      <a:pt x="682" y="926"/>
                    </a:lnTo>
                    <a:lnTo>
                      <a:pt x="711" y="893"/>
                    </a:lnTo>
                    <a:lnTo>
                      <a:pt x="740" y="861"/>
                    </a:lnTo>
                    <a:lnTo>
                      <a:pt x="771" y="830"/>
                    </a:lnTo>
                    <a:lnTo>
                      <a:pt x="803" y="799"/>
                    </a:lnTo>
                    <a:lnTo>
                      <a:pt x="835" y="770"/>
                    </a:lnTo>
                    <a:lnTo>
                      <a:pt x="866" y="741"/>
                    </a:lnTo>
                    <a:lnTo>
                      <a:pt x="900" y="713"/>
                    </a:lnTo>
                    <a:lnTo>
                      <a:pt x="933" y="685"/>
                    </a:lnTo>
                    <a:lnTo>
                      <a:pt x="968" y="659"/>
                    </a:lnTo>
                    <a:lnTo>
                      <a:pt x="1004" y="633"/>
                    </a:lnTo>
                    <a:lnTo>
                      <a:pt x="1039" y="608"/>
                    </a:lnTo>
                    <a:lnTo>
                      <a:pt x="1075" y="584"/>
                    </a:lnTo>
                    <a:lnTo>
                      <a:pt x="1113" y="560"/>
                    </a:lnTo>
                    <a:lnTo>
                      <a:pt x="1150" y="538"/>
                    </a:lnTo>
                    <a:lnTo>
                      <a:pt x="1189" y="516"/>
                    </a:lnTo>
                    <a:lnTo>
                      <a:pt x="1227" y="495"/>
                    </a:lnTo>
                    <a:lnTo>
                      <a:pt x="1267" y="476"/>
                    </a:lnTo>
                    <a:lnTo>
                      <a:pt x="1306" y="456"/>
                    </a:lnTo>
                    <a:lnTo>
                      <a:pt x="1346" y="438"/>
                    </a:lnTo>
                    <a:lnTo>
                      <a:pt x="1387" y="421"/>
                    </a:lnTo>
                    <a:lnTo>
                      <a:pt x="1428" y="405"/>
                    </a:lnTo>
                    <a:lnTo>
                      <a:pt x="1470" y="389"/>
                    </a:lnTo>
                    <a:lnTo>
                      <a:pt x="1513" y="375"/>
                    </a:lnTo>
                    <a:lnTo>
                      <a:pt x="1555" y="362"/>
                    </a:lnTo>
                    <a:lnTo>
                      <a:pt x="1598" y="350"/>
                    </a:lnTo>
                    <a:lnTo>
                      <a:pt x="1641" y="338"/>
                    </a:lnTo>
                    <a:lnTo>
                      <a:pt x="1686" y="328"/>
                    </a:lnTo>
                    <a:lnTo>
                      <a:pt x="1730" y="318"/>
                    </a:lnTo>
                    <a:lnTo>
                      <a:pt x="1775" y="311"/>
                    </a:lnTo>
                    <a:lnTo>
                      <a:pt x="1819" y="303"/>
                    </a:lnTo>
                    <a:lnTo>
                      <a:pt x="1865" y="298"/>
                    </a:lnTo>
                    <a:lnTo>
                      <a:pt x="1911" y="292"/>
                    </a:lnTo>
                    <a:lnTo>
                      <a:pt x="1957" y="289"/>
                    </a:lnTo>
                    <a:lnTo>
                      <a:pt x="2003" y="286"/>
                    </a:lnTo>
                    <a:lnTo>
                      <a:pt x="2004" y="362"/>
                    </a:lnTo>
                    <a:lnTo>
                      <a:pt x="2172" y="17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A317A"/>
                  </a:gs>
                  <a:gs pos="100000">
                    <a:srgbClr val="22549E"/>
                  </a:gs>
                </a:gsLst>
                <a:lin ang="10800000" scaled="1"/>
                <a:tileRect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7" name="Freeform 6"/>
              <p:cNvSpPr>
                <a:spLocks/>
              </p:cNvSpPr>
              <p:nvPr/>
            </p:nvSpPr>
            <p:spPr bwMode="auto">
              <a:xfrm>
                <a:off x="4472023" y="3466779"/>
                <a:ext cx="1803534" cy="1791021"/>
              </a:xfrm>
              <a:custGeom>
                <a:avLst/>
                <a:gdLst/>
                <a:ahLst/>
                <a:cxnLst>
                  <a:cxn ang="0">
                    <a:pos x="1941" y="0"/>
                  </a:cxn>
                  <a:cxn ang="0">
                    <a:pos x="1939" y="92"/>
                  </a:cxn>
                  <a:cxn ang="0">
                    <a:pos x="1925" y="228"/>
                  </a:cxn>
                  <a:cxn ang="0">
                    <a:pos x="1902" y="362"/>
                  </a:cxn>
                  <a:cxn ang="0">
                    <a:pos x="1870" y="492"/>
                  </a:cxn>
                  <a:cxn ang="0">
                    <a:pos x="1830" y="619"/>
                  </a:cxn>
                  <a:cxn ang="0">
                    <a:pos x="1781" y="740"/>
                  </a:cxn>
                  <a:cxn ang="0">
                    <a:pos x="1724" y="858"/>
                  </a:cxn>
                  <a:cxn ang="0">
                    <a:pos x="1659" y="971"/>
                  </a:cxn>
                  <a:cxn ang="0">
                    <a:pos x="1585" y="1079"/>
                  </a:cxn>
                  <a:cxn ang="0">
                    <a:pos x="1506" y="1182"/>
                  </a:cxn>
                  <a:cxn ang="0">
                    <a:pos x="1420" y="1278"/>
                  </a:cxn>
                  <a:cxn ang="0">
                    <a:pos x="1327" y="1368"/>
                  </a:cxn>
                  <a:cxn ang="0">
                    <a:pos x="1228" y="1452"/>
                  </a:cxn>
                  <a:cxn ang="0">
                    <a:pos x="1124" y="1528"/>
                  </a:cxn>
                  <a:cxn ang="0">
                    <a:pos x="1012" y="1598"/>
                  </a:cxn>
                  <a:cxn ang="0">
                    <a:pos x="898" y="1660"/>
                  </a:cxn>
                  <a:cxn ang="0">
                    <a:pos x="779" y="1715"/>
                  </a:cxn>
                  <a:cxn ang="0">
                    <a:pos x="655" y="1759"/>
                  </a:cxn>
                  <a:cxn ang="0">
                    <a:pos x="527" y="1797"/>
                  </a:cxn>
                  <a:cxn ang="0">
                    <a:pos x="395" y="1824"/>
                  </a:cxn>
                  <a:cxn ang="0">
                    <a:pos x="260" y="1843"/>
                  </a:cxn>
                  <a:cxn ang="0">
                    <a:pos x="167" y="1785"/>
                  </a:cxn>
                  <a:cxn ang="0">
                    <a:pos x="173" y="2072"/>
                  </a:cxn>
                  <a:cxn ang="0">
                    <a:pos x="275" y="2064"/>
                  </a:cxn>
                  <a:cxn ang="0">
                    <a:pos x="427" y="2044"/>
                  </a:cxn>
                  <a:cxn ang="0">
                    <a:pos x="574" y="2014"/>
                  </a:cxn>
                  <a:cxn ang="0">
                    <a:pos x="718" y="1972"/>
                  </a:cxn>
                  <a:cxn ang="0">
                    <a:pos x="857" y="1920"/>
                  </a:cxn>
                  <a:cxn ang="0">
                    <a:pos x="992" y="1861"/>
                  </a:cxn>
                  <a:cxn ang="0">
                    <a:pos x="1121" y="1791"/>
                  </a:cxn>
                  <a:cxn ang="0">
                    <a:pos x="1245" y="1715"/>
                  </a:cxn>
                  <a:cxn ang="0">
                    <a:pos x="1361" y="1628"/>
                  </a:cxn>
                  <a:cxn ang="0">
                    <a:pos x="1473" y="1534"/>
                  </a:cxn>
                  <a:cxn ang="0">
                    <a:pos x="1577" y="1434"/>
                  </a:cxn>
                  <a:cxn ang="0">
                    <a:pos x="1674" y="1325"/>
                  </a:cxn>
                  <a:cxn ang="0">
                    <a:pos x="1763" y="1211"/>
                  </a:cxn>
                  <a:cxn ang="0">
                    <a:pos x="1845" y="1090"/>
                  </a:cxn>
                  <a:cxn ang="0">
                    <a:pos x="1919" y="964"/>
                  </a:cxn>
                  <a:cxn ang="0">
                    <a:pos x="1983" y="832"/>
                  </a:cxn>
                  <a:cxn ang="0">
                    <a:pos x="2039" y="694"/>
                  </a:cxn>
                  <a:cxn ang="0">
                    <a:pos x="2085" y="552"/>
                  </a:cxn>
                  <a:cxn ang="0">
                    <a:pos x="2119" y="408"/>
                  </a:cxn>
                  <a:cxn ang="0">
                    <a:pos x="2144" y="257"/>
                  </a:cxn>
                  <a:cxn ang="0">
                    <a:pos x="2160" y="104"/>
                  </a:cxn>
                  <a:cxn ang="0">
                    <a:pos x="2162" y="0"/>
                  </a:cxn>
                </a:cxnLst>
                <a:rect l="0" t="0" r="r" b="b"/>
                <a:pathLst>
                  <a:path w="2162" h="2147">
                    <a:moveTo>
                      <a:pt x="2162" y="0"/>
                    </a:moveTo>
                    <a:lnTo>
                      <a:pt x="2053" y="106"/>
                    </a:lnTo>
                    <a:lnTo>
                      <a:pt x="1941" y="0"/>
                    </a:lnTo>
                    <a:lnTo>
                      <a:pt x="1941" y="0"/>
                    </a:lnTo>
                    <a:lnTo>
                      <a:pt x="1940" y="46"/>
                    </a:lnTo>
                    <a:lnTo>
                      <a:pt x="1939" y="92"/>
                    </a:lnTo>
                    <a:lnTo>
                      <a:pt x="1934" y="138"/>
                    </a:lnTo>
                    <a:lnTo>
                      <a:pt x="1930" y="184"/>
                    </a:lnTo>
                    <a:lnTo>
                      <a:pt x="1925" y="228"/>
                    </a:lnTo>
                    <a:lnTo>
                      <a:pt x="1919" y="274"/>
                    </a:lnTo>
                    <a:lnTo>
                      <a:pt x="1911" y="319"/>
                    </a:lnTo>
                    <a:lnTo>
                      <a:pt x="1902" y="362"/>
                    </a:lnTo>
                    <a:lnTo>
                      <a:pt x="1893" y="406"/>
                    </a:lnTo>
                    <a:lnTo>
                      <a:pt x="1883" y="449"/>
                    </a:lnTo>
                    <a:lnTo>
                      <a:pt x="1870" y="492"/>
                    </a:lnTo>
                    <a:lnTo>
                      <a:pt x="1858" y="534"/>
                    </a:lnTo>
                    <a:lnTo>
                      <a:pt x="1845" y="577"/>
                    </a:lnTo>
                    <a:lnTo>
                      <a:pt x="1830" y="619"/>
                    </a:lnTo>
                    <a:lnTo>
                      <a:pt x="1815" y="659"/>
                    </a:lnTo>
                    <a:lnTo>
                      <a:pt x="1798" y="701"/>
                    </a:lnTo>
                    <a:lnTo>
                      <a:pt x="1781" y="740"/>
                    </a:lnTo>
                    <a:lnTo>
                      <a:pt x="1763" y="780"/>
                    </a:lnTo>
                    <a:lnTo>
                      <a:pt x="1744" y="819"/>
                    </a:lnTo>
                    <a:lnTo>
                      <a:pt x="1724" y="858"/>
                    </a:lnTo>
                    <a:lnTo>
                      <a:pt x="1704" y="897"/>
                    </a:lnTo>
                    <a:lnTo>
                      <a:pt x="1681" y="935"/>
                    </a:lnTo>
                    <a:lnTo>
                      <a:pt x="1659" y="971"/>
                    </a:lnTo>
                    <a:lnTo>
                      <a:pt x="1635" y="1008"/>
                    </a:lnTo>
                    <a:lnTo>
                      <a:pt x="1610" y="1044"/>
                    </a:lnTo>
                    <a:lnTo>
                      <a:pt x="1585" y="1079"/>
                    </a:lnTo>
                    <a:lnTo>
                      <a:pt x="1560" y="1114"/>
                    </a:lnTo>
                    <a:lnTo>
                      <a:pt x="1534" y="1147"/>
                    </a:lnTo>
                    <a:lnTo>
                      <a:pt x="1506" y="1182"/>
                    </a:lnTo>
                    <a:lnTo>
                      <a:pt x="1478" y="1214"/>
                    </a:lnTo>
                    <a:lnTo>
                      <a:pt x="1449" y="1246"/>
                    </a:lnTo>
                    <a:lnTo>
                      <a:pt x="1420" y="1278"/>
                    </a:lnTo>
                    <a:lnTo>
                      <a:pt x="1389" y="1309"/>
                    </a:lnTo>
                    <a:lnTo>
                      <a:pt x="1359" y="1339"/>
                    </a:lnTo>
                    <a:lnTo>
                      <a:pt x="1327" y="1368"/>
                    </a:lnTo>
                    <a:lnTo>
                      <a:pt x="1295" y="1396"/>
                    </a:lnTo>
                    <a:lnTo>
                      <a:pt x="1261" y="1424"/>
                    </a:lnTo>
                    <a:lnTo>
                      <a:pt x="1228" y="1452"/>
                    </a:lnTo>
                    <a:lnTo>
                      <a:pt x="1193" y="1478"/>
                    </a:lnTo>
                    <a:lnTo>
                      <a:pt x="1158" y="1503"/>
                    </a:lnTo>
                    <a:lnTo>
                      <a:pt x="1124" y="1528"/>
                    </a:lnTo>
                    <a:lnTo>
                      <a:pt x="1088" y="1552"/>
                    </a:lnTo>
                    <a:lnTo>
                      <a:pt x="1050" y="1576"/>
                    </a:lnTo>
                    <a:lnTo>
                      <a:pt x="1012" y="1598"/>
                    </a:lnTo>
                    <a:lnTo>
                      <a:pt x="975" y="1620"/>
                    </a:lnTo>
                    <a:lnTo>
                      <a:pt x="937" y="1641"/>
                    </a:lnTo>
                    <a:lnTo>
                      <a:pt x="898" y="1660"/>
                    </a:lnTo>
                    <a:lnTo>
                      <a:pt x="858" y="1678"/>
                    </a:lnTo>
                    <a:lnTo>
                      <a:pt x="819" y="1697"/>
                    </a:lnTo>
                    <a:lnTo>
                      <a:pt x="779" y="1715"/>
                    </a:lnTo>
                    <a:lnTo>
                      <a:pt x="737" y="1730"/>
                    </a:lnTo>
                    <a:lnTo>
                      <a:pt x="697" y="1745"/>
                    </a:lnTo>
                    <a:lnTo>
                      <a:pt x="655" y="1759"/>
                    </a:lnTo>
                    <a:lnTo>
                      <a:pt x="612" y="1773"/>
                    </a:lnTo>
                    <a:lnTo>
                      <a:pt x="570" y="1785"/>
                    </a:lnTo>
                    <a:lnTo>
                      <a:pt x="527" y="1797"/>
                    </a:lnTo>
                    <a:lnTo>
                      <a:pt x="483" y="1806"/>
                    </a:lnTo>
                    <a:lnTo>
                      <a:pt x="440" y="1816"/>
                    </a:lnTo>
                    <a:lnTo>
                      <a:pt x="395" y="1824"/>
                    </a:lnTo>
                    <a:lnTo>
                      <a:pt x="351" y="1831"/>
                    </a:lnTo>
                    <a:lnTo>
                      <a:pt x="306" y="1838"/>
                    </a:lnTo>
                    <a:lnTo>
                      <a:pt x="260" y="1843"/>
                    </a:lnTo>
                    <a:lnTo>
                      <a:pt x="214" y="1847"/>
                    </a:lnTo>
                    <a:lnTo>
                      <a:pt x="168" y="1849"/>
                    </a:lnTo>
                    <a:lnTo>
                      <a:pt x="167" y="1785"/>
                    </a:lnTo>
                    <a:lnTo>
                      <a:pt x="0" y="1970"/>
                    </a:lnTo>
                    <a:lnTo>
                      <a:pt x="175" y="2147"/>
                    </a:lnTo>
                    <a:lnTo>
                      <a:pt x="173" y="2072"/>
                    </a:lnTo>
                    <a:lnTo>
                      <a:pt x="173" y="2072"/>
                    </a:lnTo>
                    <a:lnTo>
                      <a:pt x="225" y="2068"/>
                    </a:lnTo>
                    <a:lnTo>
                      <a:pt x="275" y="2064"/>
                    </a:lnTo>
                    <a:lnTo>
                      <a:pt x="327" y="2058"/>
                    </a:lnTo>
                    <a:lnTo>
                      <a:pt x="377" y="2051"/>
                    </a:lnTo>
                    <a:lnTo>
                      <a:pt x="427" y="2044"/>
                    </a:lnTo>
                    <a:lnTo>
                      <a:pt x="477" y="2034"/>
                    </a:lnTo>
                    <a:lnTo>
                      <a:pt x="526" y="2025"/>
                    </a:lnTo>
                    <a:lnTo>
                      <a:pt x="574" y="2014"/>
                    </a:lnTo>
                    <a:lnTo>
                      <a:pt x="623" y="2000"/>
                    </a:lnTo>
                    <a:lnTo>
                      <a:pt x="670" y="1987"/>
                    </a:lnTo>
                    <a:lnTo>
                      <a:pt x="718" y="1972"/>
                    </a:lnTo>
                    <a:lnTo>
                      <a:pt x="765" y="1957"/>
                    </a:lnTo>
                    <a:lnTo>
                      <a:pt x="811" y="1938"/>
                    </a:lnTo>
                    <a:lnTo>
                      <a:pt x="857" y="1920"/>
                    </a:lnTo>
                    <a:lnTo>
                      <a:pt x="903" y="1902"/>
                    </a:lnTo>
                    <a:lnTo>
                      <a:pt x="947" y="1881"/>
                    </a:lnTo>
                    <a:lnTo>
                      <a:pt x="992" y="1861"/>
                    </a:lnTo>
                    <a:lnTo>
                      <a:pt x="1035" y="1838"/>
                    </a:lnTo>
                    <a:lnTo>
                      <a:pt x="1078" y="1816"/>
                    </a:lnTo>
                    <a:lnTo>
                      <a:pt x="1121" y="1791"/>
                    </a:lnTo>
                    <a:lnTo>
                      <a:pt x="1163" y="1766"/>
                    </a:lnTo>
                    <a:lnTo>
                      <a:pt x="1204" y="1741"/>
                    </a:lnTo>
                    <a:lnTo>
                      <a:pt x="1245" y="1715"/>
                    </a:lnTo>
                    <a:lnTo>
                      <a:pt x="1284" y="1687"/>
                    </a:lnTo>
                    <a:lnTo>
                      <a:pt x="1324" y="1658"/>
                    </a:lnTo>
                    <a:lnTo>
                      <a:pt x="1361" y="1628"/>
                    </a:lnTo>
                    <a:lnTo>
                      <a:pt x="1399" y="1598"/>
                    </a:lnTo>
                    <a:lnTo>
                      <a:pt x="1437" y="1566"/>
                    </a:lnTo>
                    <a:lnTo>
                      <a:pt x="1473" y="1534"/>
                    </a:lnTo>
                    <a:lnTo>
                      <a:pt x="1509" y="1502"/>
                    </a:lnTo>
                    <a:lnTo>
                      <a:pt x="1544" y="1467"/>
                    </a:lnTo>
                    <a:lnTo>
                      <a:pt x="1577" y="1434"/>
                    </a:lnTo>
                    <a:lnTo>
                      <a:pt x="1610" y="1398"/>
                    </a:lnTo>
                    <a:lnTo>
                      <a:pt x="1642" y="1361"/>
                    </a:lnTo>
                    <a:lnTo>
                      <a:pt x="1674" y="1325"/>
                    </a:lnTo>
                    <a:lnTo>
                      <a:pt x="1705" y="1288"/>
                    </a:lnTo>
                    <a:lnTo>
                      <a:pt x="1736" y="1250"/>
                    </a:lnTo>
                    <a:lnTo>
                      <a:pt x="1763" y="1211"/>
                    </a:lnTo>
                    <a:lnTo>
                      <a:pt x="1793" y="1171"/>
                    </a:lnTo>
                    <a:lnTo>
                      <a:pt x="1819" y="1131"/>
                    </a:lnTo>
                    <a:lnTo>
                      <a:pt x="1845" y="1090"/>
                    </a:lnTo>
                    <a:lnTo>
                      <a:pt x="1870" y="1049"/>
                    </a:lnTo>
                    <a:lnTo>
                      <a:pt x="1895" y="1005"/>
                    </a:lnTo>
                    <a:lnTo>
                      <a:pt x="1919" y="964"/>
                    </a:lnTo>
                    <a:lnTo>
                      <a:pt x="1941" y="919"/>
                    </a:lnTo>
                    <a:lnTo>
                      <a:pt x="1962" y="876"/>
                    </a:lnTo>
                    <a:lnTo>
                      <a:pt x="1983" y="832"/>
                    </a:lnTo>
                    <a:lnTo>
                      <a:pt x="2003" y="786"/>
                    </a:lnTo>
                    <a:lnTo>
                      <a:pt x="2021" y="740"/>
                    </a:lnTo>
                    <a:lnTo>
                      <a:pt x="2039" y="694"/>
                    </a:lnTo>
                    <a:lnTo>
                      <a:pt x="2054" y="648"/>
                    </a:lnTo>
                    <a:lnTo>
                      <a:pt x="2069" y="601"/>
                    </a:lnTo>
                    <a:lnTo>
                      <a:pt x="2085" y="552"/>
                    </a:lnTo>
                    <a:lnTo>
                      <a:pt x="2097" y="505"/>
                    </a:lnTo>
                    <a:lnTo>
                      <a:pt x="2108" y="456"/>
                    </a:lnTo>
                    <a:lnTo>
                      <a:pt x="2119" y="408"/>
                    </a:lnTo>
                    <a:lnTo>
                      <a:pt x="2129" y="358"/>
                    </a:lnTo>
                    <a:lnTo>
                      <a:pt x="2137" y="307"/>
                    </a:lnTo>
                    <a:lnTo>
                      <a:pt x="2144" y="257"/>
                    </a:lnTo>
                    <a:lnTo>
                      <a:pt x="2151" y="207"/>
                    </a:lnTo>
                    <a:lnTo>
                      <a:pt x="2156" y="156"/>
                    </a:lnTo>
                    <a:lnTo>
                      <a:pt x="2160" y="104"/>
                    </a:lnTo>
                    <a:lnTo>
                      <a:pt x="2161" y="53"/>
                    </a:lnTo>
                    <a:lnTo>
                      <a:pt x="2162" y="0"/>
                    </a:lnTo>
                    <a:lnTo>
                      <a:pt x="2162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A317A"/>
                  </a:gs>
                  <a:gs pos="100000">
                    <a:srgbClr val="22549E"/>
                  </a:gs>
                </a:gsLst>
                <a:lin ang="0" scaled="1"/>
                <a:tileRect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8" name="Freeform 7"/>
              <p:cNvSpPr>
                <a:spLocks/>
              </p:cNvSpPr>
              <p:nvPr/>
            </p:nvSpPr>
            <p:spPr bwMode="auto">
              <a:xfrm>
                <a:off x="4537089" y="1706624"/>
                <a:ext cx="1796860" cy="1816047"/>
              </a:xfrm>
              <a:custGeom>
                <a:avLst/>
                <a:gdLst/>
                <a:ahLst/>
                <a:cxnLst>
                  <a:cxn ang="0">
                    <a:pos x="2080" y="1952"/>
                  </a:cxn>
                  <a:cxn ang="0">
                    <a:pos x="2064" y="1797"/>
                  </a:cxn>
                  <a:cxn ang="0">
                    <a:pos x="2037" y="1647"/>
                  </a:cxn>
                  <a:cxn ang="0">
                    <a:pos x="2000" y="1501"/>
                  </a:cxn>
                  <a:cxn ang="0">
                    <a:pos x="1952" y="1359"/>
                  </a:cxn>
                  <a:cxn ang="0">
                    <a:pos x="1895" y="1222"/>
                  </a:cxn>
                  <a:cxn ang="0">
                    <a:pos x="1830" y="1090"/>
                  </a:cxn>
                  <a:cxn ang="0">
                    <a:pos x="1755" y="963"/>
                  </a:cxn>
                  <a:cxn ang="0">
                    <a:pos x="1670" y="842"/>
                  </a:cxn>
                  <a:cxn ang="0">
                    <a:pos x="1578" y="728"/>
                  </a:cxn>
                  <a:cxn ang="0">
                    <a:pos x="1480" y="620"/>
                  </a:cxn>
                  <a:cxn ang="0">
                    <a:pos x="1372" y="520"/>
                  </a:cxn>
                  <a:cxn ang="0">
                    <a:pos x="1260" y="426"/>
                  </a:cxn>
                  <a:cxn ang="0">
                    <a:pos x="1140" y="342"/>
                  </a:cxn>
                  <a:cxn ang="0">
                    <a:pos x="1014" y="265"/>
                  </a:cxn>
                  <a:cxn ang="0">
                    <a:pos x="883" y="198"/>
                  </a:cxn>
                  <a:cxn ang="0">
                    <a:pos x="747" y="140"/>
                  </a:cxn>
                  <a:cxn ang="0">
                    <a:pos x="605" y="90"/>
                  </a:cxn>
                  <a:cxn ang="0">
                    <a:pos x="459" y="52"/>
                  </a:cxn>
                  <a:cxn ang="0">
                    <a:pos x="310" y="23"/>
                  </a:cxn>
                  <a:cxn ang="0">
                    <a:pos x="156" y="5"/>
                  </a:cxn>
                  <a:cxn ang="0">
                    <a:pos x="0" y="0"/>
                  </a:cxn>
                  <a:cxn ang="0">
                    <a:pos x="12" y="221"/>
                  </a:cxn>
                  <a:cxn ang="0">
                    <a:pos x="152" y="228"/>
                  </a:cxn>
                  <a:cxn ang="0">
                    <a:pos x="286" y="244"/>
                  </a:cxn>
                  <a:cxn ang="0">
                    <a:pos x="420" y="269"/>
                  </a:cxn>
                  <a:cxn ang="0">
                    <a:pos x="549" y="305"/>
                  </a:cxn>
                  <a:cxn ang="0">
                    <a:pos x="674" y="349"/>
                  </a:cxn>
                  <a:cxn ang="0">
                    <a:pos x="795" y="401"/>
                  </a:cxn>
                  <a:cxn ang="0">
                    <a:pos x="912" y="463"/>
                  </a:cxn>
                  <a:cxn ang="0">
                    <a:pos x="1023" y="531"/>
                  </a:cxn>
                  <a:cxn ang="0">
                    <a:pos x="1129" y="606"/>
                  </a:cxn>
                  <a:cxn ang="0">
                    <a:pos x="1231" y="689"/>
                  </a:cxn>
                  <a:cxn ang="0">
                    <a:pos x="1325" y="778"/>
                  </a:cxn>
                  <a:cxn ang="0">
                    <a:pos x="1413" y="874"/>
                  </a:cxn>
                  <a:cxn ang="0">
                    <a:pos x="1495" y="976"/>
                  </a:cxn>
                  <a:cxn ang="0">
                    <a:pos x="1569" y="1083"/>
                  </a:cxn>
                  <a:cxn ang="0">
                    <a:pos x="1635" y="1195"/>
                  </a:cxn>
                  <a:cxn ang="0">
                    <a:pos x="1694" y="1314"/>
                  </a:cxn>
                  <a:cxn ang="0">
                    <a:pos x="1745" y="1434"/>
                  </a:cxn>
                  <a:cxn ang="0">
                    <a:pos x="1787" y="1561"/>
                  </a:cxn>
                  <a:cxn ang="0">
                    <a:pos x="1820" y="1692"/>
                  </a:cxn>
                  <a:cxn ang="0">
                    <a:pos x="1844" y="1825"/>
                  </a:cxn>
                  <a:cxn ang="0">
                    <a:pos x="1859" y="1961"/>
                  </a:cxn>
                  <a:cxn ang="0">
                    <a:pos x="1976" y="2177"/>
                  </a:cxn>
                </a:cxnLst>
                <a:rect l="0" t="0" r="r" b="b"/>
                <a:pathLst>
                  <a:path w="2154" h="2177">
                    <a:moveTo>
                      <a:pt x="2083" y="2003"/>
                    </a:moveTo>
                    <a:lnTo>
                      <a:pt x="2083" y="2003"/>
                    </a:lnTo>
                    <a:lnTo>
                      <a:pt x="2080" y="1952"/>
                    </a:lnTo>
                    <a:lnTo>
                      <a:pt x="2076" y="1899"/>
                    </a:lnTo>
                    <a:lnTo>
                      <a:pt x="2071" y="1849"/>
                    </a:lnTo>
                    <a:lnTo>
                      <a:pt x="2064" y="1797"/>
                    </a:lnTo>
                    <a:lnTo>
                      <a:pt x="2057" y="1747"/>
                    </a:lnTo>
                    <a:lnTo>
                      <a:pt x="2047" y="1697"/>
                    </a:lnTo>
                    <a:lnTo>
                      <a:pt x="2037" y="1647"/>
                    </a:lnTo>
                    <a:lnTo>
                      <a:pt x="2026" y="1599"/>
                    </a:lnTo>
                    <a:lnTo>
                      <a:pt x="2014" y="1548"/>
                    </a:lnTo>
                    <a:lnTo>
                      <a:pt x="2000" y="1501"/>
                    </a:lnTo>
                    <a:lnTo>
                      <a:pt x="1986" y="1453"/>
                    </a:lnTo>
                    <a:lnTo>
                      <a:pt x="1969" y="1405"/>
                    </a:lnTo>
                    <a:lnTo>
                      <a:pt x="1952" y="1359"/>
                    </a:lnTo>
                    <a:lnTo>
                      <a:pt x="1934" y="1312"/>
                    </a:lnTo>
                    <a:lnTo>
                      <a:pt x="1916" y="1266"/>
                    </a:lnTo>
                    <a:lnTo>
                      <a:pt x="1895" y="1222"/>
                    </a:lnTo>
                    <a:lnTo>
                      <a:pt x="1874" y="1177"/>
                    </a:lnTo>
                    <a:lnTo>
                      <a:pt x="1852" y="1133"/>
                    </a:lnTo>
                    <a:lnTo>
                      <a:pt x="1830" y="1090"/>
                    </a:lnTo>
                    <a:lnTo>
                      <a:pt x="1805" y="1047"/>
                    </a:lnTo>
                    <a:lnTo>
                      <a:pt x="1780" y="1005"/>
                    </a:lnTo>
                    <a:lnTo>
                      <a:pt x="1755" y="963"/>
                    </a:lnTo>
                    <a:lnTo>
                      <a:pt x="1727" y="921"/>
                    </a:lnTo>
                    <a:lnTo>
                      <a:pt x="1699" y="881"/>
                    </a:lnTo>
                    <a:lnTo>
                      <a:pt x="1670" y="842"/>
                    </a:lnTo>
                    <a:lnTo>
                      <a:pt x="1641" y="803"/>
                    </a:lnTo>
                    <a:lnTo>
                      <a:pt x="1610" y="766"/>
                    </a:lnTo>
                    <a:lnTo>
                      <a:pt x="1578" y="728"/>
                    </a:lnTo>
                    <a:lnTo>
                      <a:pt x="1546" y="691"/>
                    </a:lnTo>
                    <a:lnTo>
                      <a:pt x="1513" y="654"/>
                    </a:lnTo>
                    <a:lnTo>
                      <a:pt x="1480" y="620"/>
                    </a:lnTo>
                    <a:lnTo>
                      <a:pt x="1445" y="586"/>
                    </a:lnTo>
                    <a:lnTo>
                      <a:pt x="1410" y="553"/>
                    </a:lnTo>
                    <a:lnTo>
                      <a:pt x="1372" y="520"/>
                    </a:lnTo>
                    <a:lnTo>
                      <a:pt x="1336" y="488"/>
                    </a:lnTo>
                    <a:lnTo>
                      <a:pt x="1299" y="457"/>
                    </a:lnTo>
                    <a:lnTo>
                      <a:pt x="1260" y="426"/>
                    </a:lnTo>
                    <a:lnTo>
                      <a:pt x="1221" y="397"/>
                    </a:lnTo>
                    <a:lnTo>
                      <a:pt x="1181" y="369"/>
                    </a:lnTo>
                    <a:lnTo>
                      <a:pt x="1140" y="342"/>
                    </a:lnTo>
                    <a:lnTo>
                      <a:pt x="1099" y="315"/>
                    </a:lnTo>
                    <a:lnTo>
                      <a:pt x="1057" y="290"/>
                    </a:lnTo>
                    <a:lnTo>
                      <a:pt x="1014" y="265"/>
                    </a:lnTo>
                    <a:lnTo>
                      <a:pt x="971" y="241"/>
                    </a:lnTo>
                    <a:lnTo>
                      <a:pt x="927" y="219"/>
                    </a:lnTo>
                    <a:lnTo>
                      <a:pt x="883" y="198"/>
                    </a:lnTo>
                    <a:lnTo>
                      <a:pt x="838" y="178"/>
                    </a:lnTo>
                    <a:lnTo>
                      <a:pt x="793" y="158"/>
                    </a:lnTo>
                    <a:lnTo>
                      <a:pt x="747" y="140"/>
                    </a:lnTo>
                    <a:lnTo>
                      <a:pt x="699" y="122"/>
                    </a:lnTo>
                    <a:lnTo>
                      <a:pt x="652" y="105"/>
                    </a:lnTo>
                    <a:lnTo>
                      <a:pt x="605" y="90"/>
                    </a:lnTo>
                    <a:lnTo>
                      <a:pt x="556" y="76"/>
                    </a:lnTo>
                    <a:lnTo>
                      <a:pt x="509" y="64"/>
                    </a:lnTo>
                    <a:lnTo>
                      <a:pt x="459" y="52"/>
                    </a:lnTo>
                    <a:lnTo>
                      <a:pt x="410" y="41"/>
                    </a:lnTo>
                    <a:lnTo>
                      <a:pt x="360" y="32"/>
                    </a:lnTo>
                    <a:lnTo>
                      <a:pt x="310" y="23"/>
                    </a:lnTo>
                    <a:lnTo>
                      <a:pt x="259" y="16"/>
                    </a:lnTo>
                    <a:lnTo>
                      <a:pt x="207" y="11"/>
                    </a:lnTo>
                    <a:lnTo>
                      <a:pt x="156" y="5"/>
                    </a:lnTo>
                    <a:lnTo>
                      <a:pt x="104" y="2"/>
                    </a:lnTo>
                    <a:lnTo>
                      <a:pt x="53" y="1"/>
                    </a:lnTo>
                    <a:lnTo>
                      <a:pt x="0" y="0"/>
                    </a:lnTo>
                    <a:lnTo>
                      <a:pt x="111" y="116"/>
                    </a:lnTo>
                    <a:lnTo>
                      <a:pt x="12" y="221"/>
                    </a:lnTo>
                    <a:lnTo>
                      <a:pt x="12" y="221"/>
                    </a:lnTo>
                    <a:lnTo>
                      <a:pt x="58" y="222"/>
                    </a:lnTo>
                    <a:lnTo>
                      <a:pt x="104" y="225"/>
                    </a:lnTo>
                    <a:lnTo>
                      <a:pt x="152" y="228"/>
                    </a:lnTo>
                    <a:lnTo>
                      <a:pt x="196" y="232"/>
                    </a:lnTo>
                    <a:lnTo>
                      <a:pt x="242" y="237"/>
                    </a:lnTo>
                    <a:lnTo>
                      <a:pt x="286" y="244"/>
                    </a:lnTo>
                    <a:lnTo>
                      <a:pt x="331" y="251"/>
                    </a:lnTo>
                    <a:lnTo>
                      <a:pt x="375" y="260"/>
                    </a:lnTo>
                    <a:lnTo>
                      <a:pt x="420" y="269"/>
                    </a:lnTo>
                    <a:lnTo>
                      <a:pt x="463" y="280"/>
                    </a:lnTo>
                    <a:lnTo>
                      <a:pt x="506" y="293"/>
                    </a:lnTo>
                    <a:lnTo>
                      <a:pt x="549" y="305"/>
                    </a:lnTo>
                    <a:lnTo>
                      <a:pt x="591" y="319"/>
                    </a:lnTo>
                    <a:lnTo>
                      <a:pt x="633" y="333"/>
                    </a:lnTo>
                    <a:lnTo>
                      <a:pt x="674" y="349"/>
                    </a:lnTo>
                    <a:lnTo>
                      <a:pt x="715" y="365"/>
                    </a:lnTo>
                    <a:lnTo>
                      <a:pt x="755" y="383"/>
                    </a:lnTo>
                    <a:lnTo>
                      <a:pt x="795" y="401"/>
                    </a:lnTo>
                    <a:lnTo>
                      <a:pt x="834" y="421"/>
                    </a:lnTo>
                    <a:lnTo>
                      <a:pt x="873" y="440"/>
                    </a:lnTo>
                    <a:lnTo>
                      <a:pt x="912" y="463"/>
                    </a:lnTo>
                    <a:lnTo>
                      <a:pt x="950" y="483"/>
                    </a:lnTo>
                    <a:lnTo>
                      <a:pt x="987" y="507"/>
                    </a:lnTo>
                    <a:lnTo>
                      <a:pt x="1023" y="531"/>
                    </a:lnTo>
                    <a:lnTo>
                      <a:pt x="1060" y="554"/>
                    </a:lnTo>
                    <a:lnTo>
                      <a:pt x="1094" y="579"/>
                    </a:lnTo>
                    <a:lnTo>
                      <a:pt x="1129" y="606"/>
                    </a:lnTo>
                    <a:lnTo>
                      <a:pt x="1164" y="632"/>
                    </a:lnTo>
                    <a:lnTo>
                      <a:pt x="1197" y="660"/>
                    </a:lnTo>
                    <a:lnTo>
                      <a:pt x="1231" y="689"/>
                    </a:lnTo>
                    <a:lnTo>
                      <a:pt x="1263" y="718"/>
                    </a:lnTo>
                    <a:lnTo>
                      <a:pt x="1295" y="748"/>
                    </a:lnTo>
                    <a:lnTo>
                      <a:pt x="1325" y="778"/>
                    </a:lnTo>
                    <a:lnTo>
                      <a:pt x="1354" y="809"/>
                    </a:lnTo>
                    <a:lnTo>
                      <a:pt x="1384" y="841"/>
                    </a:lnTo>
                    <a:lnTo>
                      <a:pt x="1413" y="874"/>
                    </a:lnTo>
                    <a:lnTo>
                      <a:pt x="1441" y="908"/>
                    </a:lnTo>
                    <a:lnTo>
                      <a:pt x="1468" y="941"/>
                    </a:lnTo>
                    <a:lnTo>
                      <a:pt x="1495" y="976"/>
                    </a:lnTo>
                    <a:lnTo>
                      <a:pt x="1520" y="1010"/>
                    </a:lnTo>
                    <a:lnTo>
                      <a:pt x="1545" y="1047"/>
                    </a:lnTo>
                    <a:lnTo>
                      <a:pt x="1569" y="1083"/>
                    </a:lnTo>
                    <a:lnTo>
                      <a:pt x="1592" y="1120"/>
                    </a:lnTo>
                    <a:lnTo>
                      <a:pt x="1614" y="1158"/>
                    </a:lnTo>
                    <a:lnTo>
                      <a:pt x="1635" y="1195"/>
                    </a:lnTo>
                    <a:lnTo>
                      <a:pt x="1656" y="1234"/>
                    </a:lnTo>
                    <a:lnTo>
                      <a:pt x="1676" y="1273"/>
                    </a:lnTo>
                    <a:lnTo>
                      <a:pt x="1694" y="1314"/>
                    </a:lnTo>
                    <a:lnTo>
                      <a:pt x="1712" y="1354"/>
                    </a:lnTo>
                    <a:lnTo>
                      <a:pt x="1728" y="1394"/>
                    </a:lnTo>
                    <a:lnTo>
                      <a:pt x="1745" y="1434"/>
                    </a:lnTo>
                    <a:lnTo>
                      <a:pt x="1760" y="1476"/>
                    </a:lnTo>
                    <a:lnTo>
                      <a:pt x="1774" y="1519"/>
                    </a:lnTo>
                    <a:lnTo>
                      <a:pt x="1787" y="1561"/>
                    </a:lnTo>
                    <a:lnTo>
                      <a:pt x="1799" y="1604"/>
                    </a:lnTo>
                    <a:lnTo>
                      <a:pt x="1811" y="1647"/>
                    </a:lnTo>
                    <a:lnTo>
                      <a:pt x="1820" y="1692"/>
                    </a:lnTo>
                    <a:lnTo>
                      <a:pt x="1830" y="1735"/>
                    </a:lnTo>
                    <a:lnTo>
                      <a:pt x="1837" y="1779"/>
                    </a:lnTo>
                    <a:lnTo>
                      <a:pt x="1844" y="1825"/>
                    </a:lnTo>
                    <a:lnTo>
                      <a:pt x="1851" y="1870"/>
                    </a:lnTo>
                    <a:lnTo>
                      <a:pt x="1855" y="1916"/>
                    </a:lnTo>
                    <a:lnTo>
                      <a:pt x="1859" y="1961"/>
                    </a:lnTo>
                    <a:lnTo>
                      <a:pt x="1862" y="2007"/>
                    </a:lnTo>
                    <a:lnTo>
                      <a:pt x="1792" y="2009"/>
                    </a:lnTo>
                    <a:lnTo>
                      <a:pt x="1976" y="2177"/>
                    </a:lnTo>
                    <a:lnTo>
                      <a:pt x="2154" y="2002"/>
                    </a:lnTo>
                    <a:lnTo>
                      <a:pt x="2083" y="200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A317A"/>
                  </a:gs>
                  <a:gs pos="100000">
                    <a:srgbClr val="22549E"/>
                  </a:gs>
                </a:gsLst>
                <a:lin ang="16200000" scaled="1"/>
                <a:tileRect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9" name="Freeform 8"/>
              <p:cNvSpPr>
                <a:spLocks/>
              </p:cNvSpPr>
              <p:nvPr/>
            </p:nvSpPr>
            <p:spPr bwMode="auto">
              <a:xfrm>
                <a:off x="2728552" y="3395872"/>
                <a:ext cx="1802700" cy="1801866"/>
              </a:xfrm>
              <a:custGeom>
                <a:avLst/>
                <a:gdLst/>
                <a:ahLst/>
                <a:cxnLst>
                  <a:cxn ang="0">
                    <a:pos x="2160" y="1937"/>
                  </a:cxn>
                  <a:cxn ang="0">
                    <a:pos x="2068" y="1936"/>
                  </a:cxn>
                  <a:cxn ang="0">
                    <a:pos x="1930" y="1923"/>
                  </a:cxn>
                  <a:cxn ang="0">
                    <a:pos x="1795" y="1902"/>
                  </a:cxn>
                  <a:cxn ang="0">
                    <a:pos x="1665" y="1872"/>
                  </a:cxn>
                  <a:cxn ang="0">
                    <a:pos x="1537" y="1832"/>
                  </a:cxn>
                  <a:cxn ang="0">
                    <a:pos x="1414" y="1783"/>
                  </a:cxn>
                  <a:cxn ang="0">
                    <a:pos x="1295" y="1726"/>
                  </a:cxn>
                  <a:cxn ang="0">
                    <a:pos x="1181" y="1662"/>
                  </a:cxn>
                  <a:cxn ang="0">
                    <a:pos x="1072" y="1590"/>
                  </a:cxn>
                  <a:cxn ang="0">
                    <a:pos x="969" y="1510"/>
                  </a:cxn>
                  <a:cxn ang="0">
                    <a:pos x="872" y="1424"/>
                  </a:cxn>
                  <a:cxn ang="0">
                    <a:pos x="780" y="1331"/>
                  </a:cxn>
                  <a:cxn ang="0">
                    <a:pos x="697" y="1232"/>
                  </a:cxn>
                  <a:cxn ang="0">
                    <a:pos x="619" y="1127"/>
                  </a:cxn>
                  <a:cxn ang="0">
                    <a:pos x="548" y="1017"/>
                  </a:cxn>
                  <a:cxn ang="0">
                    <a:pos x="485" y="901"/>
                  </a:cxn>
                  <a:cxn ang="0">
                    <a:pos x="431" y="782"/>
                  </a:cxn>
                  <a:cxn ang="0">
                    <a:pos x="384" y="658"/>
                  </a:cxn>
                  <a:cxn ang="0">
                    <a:pos x="346" y="529"/>
                  </a:cxn>
                  <a:cxn ang="0">
                    <a:pos x="318" y="397"/>
                  </a:cxn>
                  <a:cxn ang="0">
                    <a:pos x="299" y="262"/>
                  </a:cxn>
                  <a:cxn ang="0">
                    <a:pos x="363" y="169"/>
                  </a:cxn>
                  <a:cxn ang="0">
                    <a:pos x="71" y="174"/>
                  </a:cxn>
                  <a:cxn ang="0">
                    <a:pos x="78" y="277"/>
                  </a:cxn>
                  <a:cxn ang="0">
                    <a:pos x="99" y="429"/>
                  </a:cxn>
                  <a:cxn ang="0">
                    <a:pos x="131" y="576"/>
                  </a:cxn>
                  <a:cxn ang="0">
                    <a:pos x="172" y="719"/>
                  </a:cxn>
                  <a:cxn ang="0">
                    <a:pos x="222" y="860"/>
                  </a:cxn>
                  <a:cxn ang="0">
                    <a:pos x="284" y="993"/>
                  </a:cxn>
                  <a:cxn ang="0">
                    <a:pos x="353" y="1122"/>
                  </a:cxn>
                  <a:cxn ang="0">
                    <a:pos x="431" y="1246"/>
                  </a:cxn>
                  <a:cxn ang="0">
                    <a:pos x="517" y="1363"/>
                  </a:cxn>
                  <a:cxn ang="0">
                    <a:pos x="612" y="1474"/>
                  </a:cxn>
                  <a:cxn ang="0">
                    <a:pos x="713" y="1579"/>
                  </a:cxn>
                  <a:cxn ang="0">
                    <a:pos x="822" y="1676"/>
                  </a:cxn>
                  <a:cxn ang="0">
                    <a:pos x="937" y="1765"/>
                  </a:cxn>
                  <a:cxn ang="0">
                    <a:pos x="1058" y="1845"/>
                  </a:cxn>
                  <a:cxn ang="0">
                    <a:pos x="1186" y="1919"/>
                  </a:cxn>
                  <a:cxn ang="0">
                    <a:pos x="1318" y="1983"/>
                  </a:cxn>
                  <a:cxn ang="0">
                    <a:pos x="1456" y="2037"/>
                  </a:cxn>
                  <a:cxn ang="0">
                    <a:pos x="1598" y="2083"/>
                  </a:cxn>
                  <a:cxn ang="0">
                    <a:pos x="1744" y="2118"/>
                  </a:cxn>
                  <a:cxn ang="0">
                    <a:pos x="1894" y="2143"/>
                  </a:cxn>
                  <a:cxn ang="0">
                    <a:pos x="2047" y="2156"/>
                  </a:cxn>
                  <a:cxn ang="0">
                    <a:pos x="2051" y="2053"/>
                  </a:cxn>
                </a:cxnLst>
                <a:rect l="0" t="0" r="r" b="b"/>
                <a:pathLst>
                  <a:path w="2161" h="2160">
                    <a:moveTo>
                      <a:pt x="2161" y="1937"/>
                    </a:moveTo>
                    <a:lnTo>
                      <a:pt x="2161" y="1937"/>
                    </a:lnTo>
                    <a:lnTo>
                      <a:pt x="2160" y="1937"/>
                    </a:lnTo>
                    <a:lnTo>
                      <a:pt x="2160" y="1937"/>
                    </a:lnTo>
                    <a:lnTo>
                      <a:pt x="2114" y="1937"/>
                    </a:lnTo>
                    <a:lnTo>
                      <a:pt x="2068" y="1936"/>
                    </a:lnTo>
                    <a:lnTo>
                      <a:pt x="2021" y="1933"/>
                    </a:lnTo>
                    <a:lnTo>
                      <a:pt x="1975" y="1929"/>
                    </a:lnTo>
                    <a:lnTo>
                      <a:pt x="1930" y="1923"/>
                    </a:lnTo>
                    <a:lnTo>
                      <a:pt x="1884" y="1918"/>
                    </a:lnTo>
                    <a:lnTo>
                      <a:pt x="1840" y="1911"/>
                    </a:lnTo>
                    <a:lnTo>
                      <a:pt x="1795" y="1902"/>
                    </a:lnTo>
                    <a:lnTo>
                      <a:pt x="1751" y="1893"/>
                    </a:lnTo>
                    <a:lnTo>
                      <a:pt x="1708" y="1883"/>
                    </a:lnTo>
                    <a:lnTo>
                      <a:pt x="1665" y="1872"/>
                    </a:lnTo>
                    <a:lnTo>
                      <a:pt x="1621" y="1859"/>
                    </a:lnTo>
                    <a:lnTo>
                      <a:pt x="1580" y="1845"/>
                    </a:lnTo>
                    <a:lnTo>
                      <a:pt x="1537" y="1832"/>
                    </a:lnTo>
                    <a:lnTo>
                      <a:pt x="1496" y="1816"/>
                    </a:lnTo>
                    <a:lnTo>
                      <a:pt x="1455" y="1800"/>
                    </a:lnTo>
                    <a:lnTo>
                      <a:pt x="1414" y="1783"/>
                    </a:lnTo>
                    <a:lnTo>
                      <a:pt x="1374" y="1765"/>
                    </a:lnTo>
                    <a:lnTo>
                      <a:pt x="1335" y="1747"/>
                    </a:lnTo>
                    <a:lnTo>
                      <a:pt x="1295" y="1726"/>
                    </a:lnTo>
                    <a:lnTo>
                      <a:pt x="1257" y="1705"/>
                    </a:lnTo>
                    <a:lnTo>
                      <a:pt x="1218" y="1684"/>
                    </a:lnTo>
                    <a:lnTo>
                      <a:pt x="1181" y="1662"/>
                    </a:lnTo>
                    <a:lnTo>
                      <a:pt x="1144" y="1638"/>
                    </a:lnTo>
                    <a:lnTo>
                      <a:pt x="1108" y="1615"/>
                    </a:lnTo>
                    <a:lnTo>
                      <a:pt x="1072" y="1590"/>
                    </a:lnTo>
                    <a:lnTo>
                      <a:pt x="1037" y="1563"/>
                    </a:lnTo>
                    <a:lnTo>
                      <a:pt x="1003" y="1537"/>
                    </a:lnTo>
                    <a:lnTo>
                      <a:pt x="969" y="1510"/>
                    </a:lnTo>
                    <a:lnTo>
                      <a:pt x="936" y="1481"/>
                    </a:lnTo>
                    <a:lnTo>
                      <a:pt x="904" y="1453"/>
                    </a:lnTo>
                    <a:lnTo>
                      <a:pt x="872" y="1424"/>
                    </a:lnTo>
                    <a:lnTo>
                      <a:pt x="841" y="1394"/>
                    </a:lnTo>
                    <a:lnTo>
                      <a:pt x="811" y="1363"/>
                    </a:lnTo>
                    <a:lnTo>
                      <a:pt x="780" y="1331"/>
                    </a:lnTo>
                    <a:lnTo>
                      <a:pt x="752" y="1298"/>
                    </a:lnTo>
                    <a:lnTo>
                      <a:pt x="723" y="1266"/>
                    </a:lnTo>
                    <a:lnTo>
                      <a:pt x="697" y="1232"/>
                    </a:lnTo>
                    <a:lnTo>
                      <a:pt x="669" y="1198"/>
                    </a:lnTo>
                    <a:lnTo>
                      <a:pt x="644" y="1163"/>
                    </a:lnTo>
                    <a:lnTo>
                      <a:pt x="619" y="1127"/>
                    </a:lnTo>
                    <a:lnTo>
                      <a:pt x="594" y="1090"/>
                    </a:lnTo>
                    <a:lnTo>
                      <a:pt x="570" y="1054"/>
                    </a:lnTo>
                    <a:lnTo>
                      <a:pt x="548" y="1017"/>
                    </a:lnTo>
                    <a:lnTo>
                      <a:pt x="526" y="979"/>
                    </a:lnTo>
                    <a:lnTo>
                      <a:pt x="505" y="940"/>
                    </a:lnTo>
                    <a:lnTo>
                      <a:pt x="485" y="901"/>
                    </a:lnTo>
                    <a:lnTo>
                      <a:pt x="466" y="862"/>
                    </a:lnTo>
                    <a:lnTo>
                      <a:pt x="448" y="822"/>
                    </a:lnTo>
                    <a:lnTo>
                      <a:pt x="431" y="782"/>
                    </a:lnTo>
                    <a:lnTo>
                      <a:pt x="414" y="740"/>
                    </a:lnTo>
                    <a:lnTo>
                      <a:pt x="399" y="700"/>
                    </a:lnTo>
                    <a:lnTo>
                      <a:pt x="384" y="658"/>
                    </a:lnTo>
                    <a:lnTo>
                      <a:pt x="371" y="615"/>
                    </a:lnTo>
                    <a:lnTo>
                      <a:pt x="359" y="572"/>
                    </a:lnTo>
                    <a:lnTo>
                      <a:pt x="346" y="529"/>
                    </a:lnTo>
                    <a:lnTo>
                      <a:pt x="337" y="486"/>
                    </a:lnTo>
                    <a:lnTo>
                      <a:pt x="327" y="441"/>
                    </a:lnTo>
                    <a:lnTo>
                      <a:pt x="318" y="397"/>
                    </a:lnTo>
                    <a:lnTo>
                      <a:pt x="311" y="352"/>
                    </a:lnTo>
                    <a:lnTo>
                      <a:pt x="305" y="308"/>
                    </a:lnTo>
                    <a:lnTo>
                      <a:pt x="299" y="262"/>
                    </a:lnTo>
                    <a:lnTo>
                      <a:pt x="295" y="216"/>
                    </a:lnTo>
                    <a:lnTo>
                      <a:pt x="292" y="170"/>
                    </a:lnTo>
                    <a:lnTo>
                      <a:pt x="363" y="169"/>
                    </a:lnTo>
                    <a:lnTo>
                      <a:pt x="178" y="0"/>
                    </a:lnTo>
                    <a:lnTo>
                      <a:pt x="0" y="176"/>
                    </a:lnTo>
                    <a:lnTo>
                      <a:pt x="71" y="174"/>
                    </a:lnTo>
                    <a:lnTo>
                      <a:pt x="71" y="174"/>
                    </a:lnTo>
                    <a:lnTo>
                      <a:pt x="74" y="226"/>
                    </a:lnTo>
                    <a:lnTo>
                      <a:pt x="78" y="277"/>
                    </a:lnTo>
                    <a:lnTo>
                      <a:pt x="83" y="329"/>
                    </a:lnTo>
                    <a:lnTo>
                      <a:pt x="90" y="379"/>
                    </a:lnTo>
                    <a:lnTo>
                      <a:pt x="99" y="429"/>
                    </a:lnTo>
                    <a:lnTo>
                      <a:pt x="108" y="479"/>
                    </a:lnTo>
                    <a:lnTo>
                      <a:pt x="118" y="527"/>
                    </a:lnTo>
                    <a:lnTo>
                      <a:pt x="131" y="576"/>
                    </a:lnTo>
                    <a:lnTo>
                      <a:pt x="143" y="625"/>
                    </a:lnTo>
                    <a:lnTo>
                      <a:pt x="157" y="672"/>
                    </a:lnTo>
                    <a:lnTo>
                      <a:pt x="172" y="719"/>
                    </a:lnTo>
                    <a:lnTo>
                      <a:pt x="188" y="767"/>
                    </a:lnTo>
                    <a:lnTo>
                      <a:pt x="204" y="814"/>
                    </a:lnTo>
                    <a:lnTo>
                      <a:pt x="222" y="860"/>
                    </a:lnTo>
                    <a:lnTo>
                      <a:pt x="242" y="904"/>
                    </a:lnTo>
                    <a:lnTo>
                      <a:pt x="263" y="949"/>
                    </a:lnTo>
                    <a:lnTo>
                      <a:pt x="284" y="993"/>
                    </a:lnTo>
                    <a:lnTo>
                      <a:pt x="306" y="1038"/>
                    </a:lnTo>
                    <a:lnTo>
                      <a:pt x="330" y="1081"/>
                    </a:lnTo>
                    <a:lnTo>
                      <a:pt x="353" y="1122"/>
                    </a:lnTo>
                    <a:lnTo>
                      <a:pt x="378" y="1164"/>
                    </a:lnTo>
                    <a:lnTo>
                      <a:pt x="405" y="1206"/>
                    </a:lnTo>
                    <a:lnTo>
                      <a:pt x="431" y="1246"/>
                    </a:lnTo>
                    <a:lnTo>
                      <a:pt x="459" y="1285"/>
                    </a:lnTo>
                    <a:lnTo>
                      <a:pt x="488" y="1325"/>
                    </a:lnTo>
                    <a:lnTo>
                      <a:pt x="517" y="1363"/>
                    </a:lnTo>
                    <a:lnTo>
                      <a:pt x="548" y="1401"/>
                    </a:lnTo>
                    <a:lnTo>
                      <a:pt x="580" y="1438"/>
                    </a:lnTo>
                    <a:lnTo>
                      <a:pt x="612" y="1474"/>
                    </a:lnTo>
                    <a:lnTo>
                      <a:pt x="645" y="1510"/>
                    </a:lnTo>
                    <a:lnTo>
                      <a:pt x="679" y="1545"/>
                    </a:lnTo>
                    <a:lnTo>
                      <a:pt x="713" y="1579"/>
                    </a:lnTo>
                    <a:lnTo>
                      <a:pt x="750" y="1612"/>
                    </a:lnTo>
                    <a:lnTo>
                      <a:pt x="786" y="1644"/>
                    </a:lnTo>
                    <a:lnTo>
                      <a:pt x="822" y="1676"/>
                    </a:lnTo>
                    <a:lnTo>
                      <a:pt x="859" y="1706"/>
                    </a:lnTo>
                    <a:lnTo>
                      <a:pt x="898" y="1736"/>
                    </a:lnTo>
                    <a:lnTo>
                      <a:pt x="937" y="1765"/>
                    </a:lnTo>
                    <a:lnTo>
                      <a:pt x="978" y="1793"/>
                    </a:lnTo>
                    <a:lnTo>
                      <a:pt x="1018" y="1820"/>
                    </a:lnTo>
                    <a:lnTo>
                      <a:pt x="1058" y="1845"/>
                    </a:lnTo>
                    <a:lnTo>
                      <a:pt x="1100" y="1872"/>
                    </a:lnTo>
                    <a:lnTo>
                      <a:pt x="1143" y="1896"/>
                    </a:lnTo>
                    <a:lnTo>
                      <a:pt x="1186" y="1919"/>
                    </a:lnTo>
                    <a:lnTo>
                      <a:pt x="1229" y="1941"/>
                    </a:lnTo>
                    <a:lnTo>
                      <a:pt x="1274" y="1962"/>
                    </a:lnTo>
                    <a:lnTo>
                      <a:pt x="1318" y="1983"/>
                    </a:lnTo>
                    <a:lnTo>
                      <a:pt x="1364" y="2003"/>
                    </a:lnTo>
                    <a:lnTo>
                      <a:pt x="1409" y="2021"/>
                    </a:lnTo>
                    <a:lnTo>
                      <a:pt x="1456" y="2037"/>
                    </a:lnTo>
                    <a:lnTo>
                      <a:pt x="1503" y="2054"/>
                    </a:lnTo>
                    <a:lnTo>
                      <a:pt x="1551" y="2069"/>
                    </a:lnTo>
                    <a:lnTo>
                      <a:pt x="1598" y="2083"/>
                    </a:lnTo>
                    <a:lnTo>
                      <a:pt x="1646" y="2096"/>
                    </a:lnTo>
                    <a:lnTo>
                      <a:pt x="1695" y="2107"/>
                    </a:lnTo>
                    <a:lnTo>
                      <a:pt x="1744" y="2118"/>
                    </a:lnTo>
                    <a:lnTo>
                      <a:pt x="1794" y="2128"/>
                    </a:lnTo>
                    <a:lnTo>
                      <a:pt x="1844" y="2135"/>
                    </a:lnTo>
                    <a:lnTo>
                      <a:pt x="1894" y="2143"/>
                    </a:lnTo>
                    <a:lnTo>
                      <a:pt x="1945" y="2149"/>
                    </a:lnTo>
                    <a:lnTo>
                      <a:pt x="1996" y="2153"/>
                    </a:lnTo>
                    <a:lnTo>
                      <a:pt x="2047" y="2156"/>
                    </a:lnTo>
                    <a:lnTo>
                      <a:pt x="2100" y="2158"/>
                    </a:lnTo>
                    <a:lnTo>
                      <a:pt x="2151" y="2160"/>
                    </a:lnTo>
                    <a:lnTo>
                      <a:pt x="2051" y="2053"/>
                    </a:lnTo>
                    <a:lnTo>
                      <a:pt x="2161" y="193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A317A"/>
                  </a:gs>
                  <a:gs pos="100000">
                    <a:srgbClr val="22549E"/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33" name="Freeform 21"/>
            <p:cNvSpPr>
              <a:spLocks/>
            </p:cNvSpPr>
            <p:nvPr/>
          </p:nvSpPr>
          <p:spPr bwMode="auto">
            <a:xfrm flipH="1">
              <a:off x="137700" y="4282339"/>
              <a:ext cx="2748781" cy="1187916"/>
            </a:xfrm>
            <a:custGeom>
              <a:avLst/>
              <a:gdLst/>
              <a:ahLst/>
              <a:cxnLst>
                <a:cxn ang="0">
                  <a:pos x="5526" y="0"/>
                </a:cxn>
                <a:cxn ang="0">
                  <a:pos x="5573" y="5"/>
                </a:cxn>
                <a:cxn ang="0">
                  <a:pos x="5617" y="19"/>
                </a:cxn>
                <a:cxn ang="0">
                  <a:pos x="5656" y="41"/>
                </a:cxn>
                <a:cxn ang="0">
                  <a:pos x="5692" y="70"/>
                </a:cxn>
                <a:cxn ang="0">
                  <a:pos x="5719" y="104"/>
                </a:cxn>
                <a:cxn ang="0">
                  <a:pos x="5742" y="143"/>
                </a:cxn>
                <a:cxn ang="0">
                  <a:pos x="5755" y="187"/>
                </a:cxn>
                <a:cxn ang="0">
                  <a:pos x="5760" y="234"/>
                </a:cxn>
                <a:cxn ang="0">
                  <a:pos x="5760" y="2291"/>
                </a:cxn>
                <a:cxn ang="0">
                  <a:pos x="5755" y="2338"/>
                </a:cxn>
                <a:cxn ang="0">
                  <a:pos x="5742" y="2382"/>
                </a:cxn>
                <a:cxn ang="0">
                  <a:pos x="5719" y="2423"/>
                </a:cxn>
                <a:cxn ang="0">
                  <a:pos x="5692" y="2457"/>
                </a:cxn>
                <a:cxn ang="0">
                  <a:pos x="5656" y="2486"/>
                </a:cxn>
                <a:cxn ang="0">
                  <a:pos x="5617" y="2507"/>
                </a:cxn>
                <a:cxn ang="0">
                  <a:pos x="5573" y="2520"/>
                </a:cxn>
                <a:cxn ang="0">
                  <a:pos x="5526" y="2525"/>
                </a:cxn>
                <a:cxn ang="0">
                  <a:pos x="2307" y="2525"/>
                </a:cxn>
                <a:cxn ang="0">
                  <a:pos x="2198" y="2522"/>
                </a:cxn>
                <a:cxn ang="0">
                  <a:pos x="2075" y="2510"/>
                </a:cxn>
                <a:cxn ang="0">
                  <a:pos x="1951" y="2494"/>
                </a:cxn>
                <a:cxn ang="0">
                  <a:pos x="1846" y="2473"/>
                </a:cxn>
                <a:cxn ang="0">
                  <a:pos x="227" y="2104"/>
                </a:cxn>
                <a:cxn ang="0">
                  <a:pos x="182" y="2090"/>
                </a:cxn>
                <a:cxn ang="0">
                  <a:pos x="140" y="2067"/>
                </a:cxn>
                <a:cxn ang="0">
                  <a:pos x="101" y="2036"/>
                </a:cxn>
                <a:cxn ang="0">
                  <a:pos x="67" y="2001"/>
                </a:cxn>
                <a:cxn ang="0">
                  <a:pos x="39" y="1958"/>
                </a:cxn>
                <a:cxn ang="0">
                  <a:pos x="18" y="1914"/>
                </a:cxn>
                <a:cxn ang="0">
                  <a:pos x="5" y="1867"/>
                </a:cxn>
                <a:cxn ang="0">
                  <a:pos x="0" y="1820"/>
                </a:cxn>
                <a:cxn ang="0">
                  <a:pos x="0" y="234"/>
                </a:cxn>
                <a:cxn ang="0">
                  <a:pos x="5" y="187"/>
                </a:cxn>
                <a:cxn ang="0">
                  <a:pos x="18" y="143"/>
                </a:cxn>
                <a:cxn ang="0">
                  <a:pos x="39" y="104"/>
                </a:cxn>
                <a:cxn ang="0">
                  <a:pos x="68" y="70"/>
                </a:cxn>
                <a:cxn ang="0">
                  <a:pos x="102" y="41"/>
                </a:cxn>
                <a:cxn ang="0">
                  <a:pos x="143" y="19"/>
                </a:cxn>
                <a:cxn ang="0">
                  <a:pos x="187" y="5"/>
                </a:cxn>
                <a:cxn ang="0">
                  <a:pos x="234" y="0"/>
                </a:cxn>
              </a:cxnLst>
              <a:rect l="0" t="0" r="r" b="b"/>
              <a:pathLst>
                <a:path w="5760" h="2525">
                  <a:moveTo>
                    <a:pt x="5526" y="0"/>
                  </a:moveTo>
                  <a:lnTo>
                    <a:pt x="5526" y="0"/>
                  </a:lnTo>
                  <a:lnTo>
                    <a:pt x="5551" y="2"/>
                  </a:lnTo>
                  <a:lnTo>
                    <a:pt x="5573" y="5"/>
                  </a:lnTo>
                  <a:lnTo>
                    <a:pt x="5596" y="11"/>
                  </a:lnTo>
                  <a:lnTo>
                    <a:pt x="5617" y="19"/>
                  </a:lnTo>
                  <a:lnTo>
                    <a:pt x="5637" y="29"/>
                  </a:lnTo>
                  <a:lnTo>
                    <a:pt x="5656" y="41"/>
                  </a:lnTo>
                  <a:lnTo>
                    <a:pt x="5674" y="54"/>
                  </a:lnTo>
                  <a:lnTo>
                    <a:pt x="5692" y="70"/>
                  </a:lnTo>
                  <a:lnTo>
                    <a:pt x="5706" y="86"/>
                  </a:lnTo>
                  <a:lnTo>
                    <a:pt x="5719" y="104"/>
                  </a:lnTo>
                  <a:lnTo>
                    <a:pt x="5731" y="123"/>
                  </a:lnTo>
                  <a:lnTo>
                    <a:pt x="5742" y="143"/>
                  </a:lnTo>
                  <a:lnTo>
                    <a:pt x="5749" y="166"/>
                  </a:lnTo>
                  <a:lnTo>
                    <a:pt x="5755" y="187"/>
                  </a:lnTo>
                  <a:lnTo>
                    <a:pt x="5758" y="211"/>
                  </a:lnTo>
                  <a:lnTo>
                    <a:pt x="5760" y="234"/>
                  </a:lnTo>
                  <a:lnTo>
                    <a:pt x="5760" y="2291"/>
                  </a:lnTo>
                  <a:lnTo>
                    <a:pt x="5760" y="2291"/>
                  </a:lnTo>
                  <a:lnTo>
                    <a:pt x="5758" y="2316"/>
                  </a:lnTo>
                  <a:lnTo>
                    <a:pt x="5755" y="2338"/>
                  </a:lnTo>
                  <a:lnTo>
                    <a:pt x="5749" y="2361"/>
                  </a:lnTo>
                  <a:lnTo>
                    <a:pt x="5742" y="2382"/>
                  </a:lnTo>
                  <a:lnTo>
                    <a:pt x="5731" y="2403"/>
                  </a:lnTo>
                  <a:lnTo>
                    <a:pt x="5719" y="2423"/>
                  </a:lnTo>
                  <a:lnTo>
                    <a:pt x="5706" y="2441"/>
                  </a:lnTo>
                  <a:lnTo>
                    <a:pt x="5692" y="2457"/>
                  </a:lnTo>
                  <a:lnTo>
                    <a:pt x="5674" y="2471"/>
                  </a:lnTo>
                  <a:lnTo>
                    <a:pt x="5656" y="2486"/>
                  </a:lnTo>
                  <a:lnTo>
                    <a:pt x="5637" y="2497"/>
                  </a:lnTo>
                  <a:lnTo>
                    <a:pt x="5617" y="2507"/>
                  </a:lnTo>
                  <a:lnTo>
                    <a:pt x="5596" y="2515"/>
                  </a:lnTo>
                  <a:lnTo>
                    <a:pt x="5573" y="2520"/>
                  </a:lnTo>
                  <a:lnTo>
                    <a:pt x="5551" y="2525"/>
                  </a:lnTo>
                  <a:lnTo>
                    <a:pt x="5526" y="2525"/>
                  </a:lnTo>
                  <a:lnTo>
                    <a:pt x="2307" y="2525"/>
                  </a:lnTo>
                  <a:lnTo>
                    <a:pt x="2307" y="2525"/>
                  </a:lnTo>
                  <a:lnTo>
                    <a:pt x="2255" y="2525"/>
                  </a:lnTo>
                  <a:lnTo>
                    <a:pt x="2198" y="2522"/>
                  </a:lnTo>
                  <a:lnTo>
                    <a:pt x="2136" y="2517"/>
                  </a:lnTo>
                  <a:lnTo>
                    <a:pt x="2075" y="2510"/>
                  </a:lnTo>
                  <a:lnTo>
                    <a:pt x="2013" y="2502"/>
                  </a:lnTo>
                  <a:lnTo>
                    <a:pt x="1951" y="2494"/>
                  </a:lnTo>
                  <a:lnTo>
                    <a:pt x="1896" y="2484"/>
                  </a:lnTo>
                  <a:lnTo>
                    <a:pt x="1846" y="2473"/>
                  </a:lnTo>
                  <a:lnTo>
                    <a:pt x="227" y="2104"/>
                  </a:lnTo>
                  <a:lnTo>
                    <a:pt x="227" y="2104"/>
                  </a:lnTo>
                  <a:lnTo>
                    <a:pt x="205" y="2098"/>
                  </a:lnTo>
                  <a:lnTo>
                    <a:pt x="182" y="2090"/>
                  </a:lnTo>
                  <a:lnTo>
                    <a:pt x="159" y="2080"/>
                  </a:lnTo>
                  <a:lnTo>
                    <a:pt x="140" y="2067"/>
                  </a:lnTo>
                  <a:lnTo>
                    <a:pt x="119" y="2052"/>
                  </a:lnTo>
                  <a:lnTo>
                    <a:pt x="101" y="2036"/>
                  </a:lnTo>
                  <a:lnTo>
                    <a:pt x="83" y="2018"/>
                  </a:lnTo>
                  <a:lnTo>
                    <a:pt x="67" y="2001"/>
                  </a:lnTo>
                  <a:lnTo>
                    <a:pt x="52" y="1979"/>
                  </a:lnTo>
                  <a:lnTo>
                    <a:pt x="39" y="1958"/>
                  </a:lnTo>
                  <a:lnTo>
                    <a:pt x="28" y="1937"/>
                  </a:lnTo>
                  <a:lnTo>
                    <a:pt x="18" y="1914"/>
                  </a:lnTo>
                  <a:lnTo>
                    <a:pt x="10" y="1892"/>
                  </a:lnTo>
                  <a:lnTo>
                    <a:pt x="5" y="1867"/>
                  </a:lnTo>
                  <a:lnTo>
                    <a:pt x="0" y="1843"/>
                  </a:lnTo>
                  <a:lnTo>
                    <a:pt x="0" y="1820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0" y="211"/>
                  </a:lnTo>
                  <a:lnTo>
                    <a:pt x="5" y="187"/>
                  </a:lnTo>
                  <a:lnTo>
                    <a:pt x="10" y="166"/>
                  </a:lnTo>
                  <a:lnTo>
                    <a:pt x="18" y="143"/>
                  </a:lnTo>
                  <a:lnTo>
                    <a:pt x="28" y="123"/>
                  </a:lnTo>
                  <a:lnTo>
                    <a:pt x="39" y="104"/>
                  </a:lnTo>
                  <a:lnTo>
                    <a:pt x="54" y="86"/>
                  </a:lnTo>
                  <a:lnTo>
                    <a:pt x="68" y="70"/>
                  </a:lnTo>
                  <a:lnTo>
                    <a:pt x="84" y="54"/>
                  </a:lnTo>
                  <a:lnTo>
                    <a:pt x="102" y="41"/>
                  </a:lnTo>
                  <a:lnTo>
                    <a:pt x="122" y="29"/>
                  </a:lnTo>
                  <a:lnTo>
                    <a:pt x="143" y="19"/>
                  </a:lnTo>
                  <a:lnTo>
                    <a:pt x="164" y="11"/>
                  </a:lnTo>
                  <a:lnTo>
                    <a:pt x="187" y="5"/>
                  </a:lnTo>
                  <a:lnTo>
                    <a:pt x="209" y="2"/>
                  </a:lnTo>
                  <a:lnTo>
                    <a:pt x="234" y="0"/>
                  </a:lnTo>
                  <a:lnTo>
                    <a:pt x="5526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2C2FF"/>
                </a:gs>
                <a:gs pos="100000">
                  <a:srgbClr val="BBD8FB">
                    <a:alpha val="0"/>
                  </a:srgbClr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45720" tIns="91440" rIns="27432" bIns="274320"/>
            <a:lstStyle/>
            <a:p>
              <a:pPr marL="111125" indent="-111125">
                <a:lnSpc>
                  <a:spcPct val="85000"/>
                </a:lnSpc>
                <a:spcBef>
                  <a:spcPts val="200"/>
                </a:spcBef>
                <a:buFontTx/>
                <a:buChar char="•"/>
              </a:pPr>
              <a:r>
                <a:rPr lang="en-US" sz="1600" dirty="0">
                  <a:solidFill>
                    <a:srgbClr val="333333"/>
                  </a:solidFill>
                  <a:latin typeface="Arial" charset="0"/>
                  <a:ea typeface="Arial" charset="0"/>
                  <a:cs typeface="Arial" charset="0"/>
                </a:rPr>
                <a:t>Establish, maintain and function with co-workers and/or family for production goals and outcomes</a:t>
              </a:r>
            </a:p>
          </p:txBody>
        </p:sp>
        <p:sp>
          <p:nvSpPr>
            <p:cNvPr id="34" name="Freeform 17"/>
            <p:cNvSpPr>
              <a:spLocks/>
            </p:cNvSpPr>
            <p:nvPr/>
          </p:nvSpPr>
          <p:spPr bwMode="auto">
            <a:xfrm flipH="1">
              <a:off x="145150" y="5247864"/>
              <a:ext cx="2748782" cy="299212"/>
            </a:xfrm>
            <a:custGeom>
              <a:avLst/>
              <a:gdLst/>
              <a:ahLst/>
              <a:cxnLst>
                <a:cxn ang="0">
                  <a:pos x="3" y="97"/>
                </a:cxn>
                <a:cxn ang="0">
                  <a:pos x="3" y="97"/>
                </a:cxn>
                <a:cxn ang="0">
                  <a:pos x="8" y="105"/>
                </a:cxn>
                <a:cxn ang="0">
                  <a:pos x="13" y="114"/>
                </a:cxn>
                <a:cxn ang="0">
                  <a:pos x="21" y="122"/>
                </a:cxn>
                <a:cxn ang="0">
                  <a:pos x="31" y="130"/>
                </a:cxn>
                <a:cxn ang="0">
                  <a:pos x="52" y="148"/>
                </a:cxn>
                <a:cxn ang="0">
                  <a:pos x="80" y="164"/>
                </a:cxn>
                <a:cxn ang="0">
                  <a:pos x="112" y="178"/>
                </a:cxn>
                <a:cxn ang="0">
                  <a:pos x="148" y="193"/>
                </a:cxn>
                <a:cxn ang="0">
                  <a:pos x="187" y="206"/>
                </a:cxn>
                <a:cxn ang="0">
                  <a:pos x="227" y="216"/>
                </a:cxn>
                <a:cxn ang="0">
                  <a:pos x="1845" y="584"/>
                </a:cxn>
                <a:cxn ang="0">
                  <a:pos x="1845" y="584"/>
                </a:cxn>
                <a:cxn ang="0">
                  <a:pos x="1896" y="595"/>
                </a:cxn>
                <a:cxn ang="0">
                  <a:pos x="1952" y="605"/>
                </a:cxn>
                <a:cxn ang="0">
                  <a:pos x="2013" y="613"/>
                </a:cxn>
                <a:cxn ang="0">
                  <a:pos x="2074" y="621"/>
                </a:cxn>
                <a:cxn ang="0">
                  <a:pos x="2138" y="628"/>
                </a:cxn>
                <a:cxn ang="0">
                  <a:pos x="2198" y="633"/>
                </a:cxn>
                <a:cxn ang="0">
                  <a:pos x="2255" y="636"/>
                </a:cxn>
                <a:cxn ang="0">
                  <a:pos x="2307" y="636"/>
                </a:cxn>
                <a:cxn ang="0">
                  <a:pos x="5526" y="636"/>
                </a:cxn>
                <a:cxn ang="0">
                  <a:pos x="5526" y="636"/>
                </a:cxn>
                <a:cxn ang="0">
                  <a:pos x="5550" y="636"/>
                </a:cxn>
                <a:cxn ang="0">
                  <a:pos x="5573" y="631"/>
                </a:cxn>
                <a:cxn ang="0">
                  <a:pos x="5596" y="626"/>
                </a:cxn>
                <a:cxn ang="0">
                  <a:pos x="5617" y="618"/>
                </a:cxn>
                <a:cxn ang="0">
                  <a:pos x="5637" y="608"/>
                </a:cxn>
                <a:cxn ang="0">
                  <a:pos x="5656" y="597"/>
                </a:cxn>
                <a:cxn ang="0">
                  <a:pos x="5674" y="582"/>
                </a:cxn>
                <a:cxn ang="0">
                  <a:pos x="5692" y="568"/>
                </a:cxn>
                <a:cxn ang="0">
                  <a:pos x="5706" y="552"/>
                </a:cxn>
                <a:cxn ang="0">
                  <a:pos x="5719" y="534"/>
                </a:cxn>
                <a:cxn ang="0">
                  <a:pos x="5731" y="514"/>
                </a:cxn>
                <a:cxn ang="0">
                  <a:pos x="5742" y="493"/>
                </a:cxn>
                <a:cxn ang="0">
                  <a:pos x="5749" y="472"/>
                </a:cxn>
                <a:cxn ang="0">
                  <a:pos x="5755" y="449"/>
                </a:cxn>
                <a:cxn ang="0">
                  <a:pos x="5758" y="427"/>
                </a:cxn>
                <a:cxn ang="0">
                  <a:pos x="5760" y="402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0" y="96"/>
                </a:cxn>
                <a:cxn ang="0">
                  <a:pos x="3" y="97"/>
                </a:cxn>
              </a:cxnLst>
              <a:rect l="0" t="0" r="r" b="b"/>
              <a:pathLst>
                <a:path w="5760" h="636">
                  <a:moveTo>
                    <a:pt x="3" y="97"/>
                  </a:moveTo>
                  <a:lnTo>
                    <a:pt x="3" y="97"/>
                  </a:lnTo>
                  <a:lnTo>
                    <a:pt x="8" y="105"/>
                  </a:lnTo>
                  <a:lnTo>
                    <a:pt x="13" y="114"/>
                  </a:lnTo>
                  <a:lnTo>
                    <a:pt x="21" y="122"/>
                  </a:lnTo>
                  <a:lnTo>
                    <a:pt x="31" y="130"/>
                  </a:lnTo>
                  <a:lnTo>
                    <a:pt x="52" y="148"/>
                  </a:lnTo>
                  <a:lnTo>
                    <a:pt x="80" y="164"/>
                  </a:lnTo>
                  <a:lnTo>
                    <a:pt x="112" y="178"/>
                  </a:lnTo>
                  <a:lnTo>
                    <a:pt x="148" y="193"/>
                  </a:lnTo>
                  <a:lnTo>
                    <a:pt x="187" y="206"/>
                  </a:lnTo>
                  <a:lnTo>
                    <a:pt x="227" y="216"/>
                  </a:lnTo>
                  <a:lnTo>
                    <a:pt x="1845" y="584"/>
                  </a:lnTo>
                  <a:lnTo>
                    <a:pt x="1845" y="584"/>
                  </a:lnTo>
                  <a:lnTo>
                    <a:pt x="1896" y="595"/>
                  </a:lnTo>
                  <a:lnTo>
                    <a:pt x="1952" y="605"/>
                  </a:lnTo>
                  <a:lnTo>
                    <a:pt x="2013" y="613"/>
                  </a:lnTo>
                  <a:lnTo>
                    <a:pt x="2074" y="621"/>
                  </a:lnTo>
                  <a:lnTo>
                    <a:pt x="2138" y="628"/>
                  </a:lnTo>
                  <a:lnTo>
                    <a:pt x="2198" y="633"/>
                  </a:lnTo>
                  <a:lnTo>
                    <a:pt x="2255" y="636"/>
                  </a:lnTo>
                  <a:lnTo>
                    <a:pt x="2307" y="636"/>
                  </a:lnTo>
                  <a:lnTo>
                    <a:pt x="5526" y="636"/>
                  </a:lnTo>
                  <a:lnTo>
                    <a:pt x="5526" y="636"/>
                  </a:lnTo>
                  <a:lnTo>
                    <a:pt x="5550" y="636"/>
                  </a:lnTo>
                  <a:lnTo>
                    <a:pt x="5573" y="631"/>
                  </a:lnTo>
                  <a:lnTo>
                    <a:pt x="5596" y="626"/>
                  </a:lnTo>
                  <a:lnTo>
                    <a:pt x="5617" y="618"/>
                  </a:lnTo>
                  <a:lnTo>
                    <a:pt x="5637" y="608"/>
                  </a:lnTo>
                  <a:lnTo>
                    <a:pt x="5656" y="597"/>
                  </a:lnTo>
                  <a:lnTo>
                    <a:pt x="5674" y="582"/>
                  </a:lnTo>
                  <a:lnTo>
                    <a:pt x="5692" y="568"/>
                  </a:lnTo>
                  <a:lnTo>
                    <a:pt x="5706" y="552"/>
                  </a:lnTo>
                  <a:lnTo>
                    <a:pt x="5719" y="534"/>
                  </a:lnTo>
                  <a:lnTo>
                    <a:pt x="5731" y="514"/>
                  </a:lnTo>
                  <a:lnTo>
                    <a:pt x="5742" y="493"/>
                  </a:lnTo>
                  <a:lnTo>
                    <a:pt x="5749" y="472"/>
                  </a:lnTo>
                  <a:lnTo>
                    <a:pt x="5755" y="449"/>
                  </a:lnTo>
                  <a:lnTo>
                    <a:pt x="5758" y="427"/>
                  </a:lnTo>
                  <a:lnTo>
                    <a:pt x="5760" y="402"/>
                  </a:lnTo>
                  <a:lnTo>
                    <a:pt x="5760" y="0"/>
                  </a:lnTo>
                  <a:lnTo>
                    <a:pt x="0" y="0"/>
                  </a:lnTo>
                  <a:lnTo>
                    <a:pt x="0" y="96"/>
                  </a:lnTo>
                  <a:lnTo>
                    <a:pt x="3" y="97"/>
                  </a:lnTo>
                  <a:close/>
                </a:path>
              </a:pathLst>
            </a:custGeom>
            <a:solidFill>
              <a:srgbClr val="81ACF3"/>
            </a:solidFill>
            <a:ln w="12700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B w="38100" h="6350"/>
              <a:extrusionClr>
                <a:schemeClr val="tx2">
                  <a:lumMod val="60000"/>
                  <a:lumOff val="40000"/>
                </a:schemeClr>
              </a:extrusionClr>
            </a:sp3d>
          </p:spPr>
          <p:txBody>
            <a:bodyPr lIns="91440" tIns="18288" rIns="18288" bIns="18288" anchor="ctr" anchorCtr="0"/>
            <a:lstStyle/>
            <a:p>
              <a:pPr>
                <a:lnSpc>
                  <a:spcPct val="85000"/>
                </a:lnSpc>
                <a:spcBef>
                  <a:spcPts val="2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Team Player</a:t>
              </a:r>
            </a:p>
          </p:txBody>
        </p:sp>
        <p:sp>
          <p:nvSpPr>
            <p:cNvPr id="35" name="Freeform 34"/>
            <p:cNvSpPr>
              <a:spLocks noChangeAspect="1"/>
            </p:cNvSpPr>
            <p:nvPr/>
          </p:nvSpPr>
          <p:spPr bwMode="auto">
            <a:xfrm flipV="1">
              <a:off x="1293622" y="4148555"/>
              <a:ext cx="2684525" cy="1393052"/>
            </a:xfrm>
            <a:custGeom>
              <a:avLst/>
              <a:gdLst/>
              <a:ahLst/>
              <a:cxnLst>
                <a:cxn ang="0">
                  <a:pos x="5536" y="1416"/>
                </a:cxn>
                <a:cxn ang="0">
                  <a:pos x="5220" y="1732"/>
                </a:cxn>
                <a:cxn ang="0">
                  <a:pos x="5154" y="1658"/>
                </a:cxn>
                <a:cxn ang="0">
                  <a:pos x="5070" y="1572"/>
                </a:cxn>
                <a:cxn ang="0">
                  <a:pos x="4952" y="1460"/>
                </a:cxn>
                <a:cxn ang="0">
                  <a:pos x="4800" y="1330"/>
                </a:cxn>
                <a:cxn ang="0">
                  <a:pos x="4614" y="1184"/>
                </a:cxn>
                <a:cxn ang="0">
                  <a:pos x="4392" y="1028"/>
                </a:cxn>
                <a:cxn ang="0">
                  <a:pos x="4136" y="866"/>
                </a:cxn>
                <a:cxn ang="0">
                  <a:pos x="3920" y="744"/>
                </a:cxn>
                <a:cxn ang="0">
                  <a:pos x="3766" y="664"/>
                </a:cxn>
                <a:cxn ang="0">
                  <a:pos x="3604" y="586"/>
                </a:cxn>
                <a:cxn ang="0">
                  <a:pos x="3432" y="510"/>
                </a:cxn>
                <a:cxn ang="0">
                  <a:pos x="3250" y="438"/>
                </a:cxn>
                <a:cxn ang="0">
                  <a:pos x="3060" y="368"/>
                </a:cxn>
                <a:cxn ang="0">
                  <a:pos x="2862" y="302"/>
                </a:cxn>
                <a:cxn ang="0">
                  <a:pos x="2654" y="242"/>
                </a:cxn>
                <a:cxn ang="0">
                  <a:pos x="2438" y="186"/>
                </a:cxn>
                <a:cxn ang="0">
                  <a:pos x="2212" y="136"/>
                </a:cxn>
                <a:cxn ang="0">
                  <a:pos x="1978" y="94"/>
                </a:cxn>
                <a:cxn ang="0">
                  <a:pos x="1734" y="58"/>
                </a:cxn>
                <a:cxn ang="0">
                  <a:pos x="1480" y="30"/>
                </a:cxn>
                <a:cxn ang="0">
                  <a:pos x="1218" y="12"/>
                </a:cxn>
                <a:cxn ang="0">
                  <a:pos x="948" y="2"/>
                </a:cxn>
                <a:cxn ang="0">
                  <a:pos x="808" y="0"/>
                </a:cxn>
                <a:cxn ang="0">
                  <a:pos x="100" y="2"/>
                </a:cxn>
                <a:cxn ang="0">
                  <a:pos x="0" y="4"/>
                </a:cxn>
                <a:cxn ang="0">
                  <a:pos x="158" y="6"/>
                </a:cxn>
                <a:cxn ang="0">
                  <a:pos x="466" y="20"/>
                </a:cxn>
                <a:cxn ang="0">
                  <a:pos x="758" y="50"/>
                </a:cxn>
                <a:cxn ang="0">
                  <a:pos x="1036" y="90"/>
                </a:cxn>
                <a:cxn ang="0">
                  <a:pos x="1302" y="144"/>
                </a:cxn>
                <a:cxn ang="0">
                  <a:pos x="1554" y="208"/>
                </a:cxn>
                <a:cxn ang="0">
                  <a:pos x="1792" y="282"/>
                </a:cxn>
                <a:cxn ang="0">
                  <a:pos x="2018" y="366"/>
                </a:cxn>
                <a:cxn ang="0">
                  <a:pos x="2230" y="456"/>
                </a:cxn>
                <a:cxn ang="0">
                  <a:pos x="2432" y="554"/>
                </a:cxn>
                <a:cxn ang="0">
                  <a:pos x="2620" y="660"/>
                </a:cxn>
                <a:cxn ang="0">
                  <a:pos x="2798" y="770"/>
                </a:cxn>
                <a:cxn ang="0">
                  <a:pos x="2964" y="884"/>
                </a:cxn>
                <a:cxn ang="0">
                  <a:pos x="3120" y="1000"/>
                </a:cxn>
                <a:cxn ang="0">
                  <a:pos x="3264" y="1120"/>
                </a:cxn>
                <a:cxn ang="0">
                  <a:pos x="3398" y="1242"/>
                </a:cxn>
                <a:cxn ang="0">
                  <a:pos x="3522" y="1364"/>
                </a:cxn>
                <a:cxn ang="0">
                  <a:pos x="3636" y="1484"/>
                </a:cxn>
                <a:cxn ang="0">
                  <a:pos x="3740" y="1604"/>
                </a:cxn>
                <a:cxn ang="0">
                  <a:pos x="3834" y="1722"/>
                </a:cxn>
                <a:cxn ang="0">
                  <a:pos x="3960" y="1890"/>
                </a:cxn>
                <a:cxn ang="0">
                  <a:pos x="4098" y="2100"/>
                </a:cxn>
                <a:cxn ang="0">
                  <a:pos x="4202" y="2282"/>
                </a:cxn>
                <a:cxn ang="0">
                  <a:pos x="4278" y="2430"/>
                </a:cxn>
                <a:cxn ang="0">
                  <a:pos x="4342" y="2570"/>
                </a:cxn>
                <a:cxn ang="0">
                  <a:pos x="4038" y="2914"/>
                </a:cxn>
              </a:cxnLst>
              <a:rect l="0" t="0" r="r" b="b"/>
              <a:pathLst>
                <a:path w="5536" h="2914">
                  <a:moveTo>
                    <a:pt x="5358" y="2738"/>
                  </a:moveTo>
                  <a:lnTo>
                    <a:pt x="5536" y="1416"/>
                  </a:lnTo>
                  <a:lnTo>
                    <a:pt x="5220" y="1732"/>
                  </a:lnTo>
                  <a:lnTo>
                    <a:pt x="5220" y="1732"/>
                  </a:lnTo>
                  <a:lnTo>
                    <a:pt x="5204" y="1712"/>
                  </a:lnTo>
                  <a:lnTo>
                    <a:pt x="5154" y="1658"/>
                  </a:lnTo>
                  <a:lnTo>
                    <a:pt x="5116" y="1618"/>
                  </a:lnTo>
                  <a:lnTo>
                    <a:pt x="5070" y="1572"/>
                  </a:lnTo>
                  <a:lnTo>
                    <a:pt x="5016" y="1520"/>
                  </a:lnTo>
                  <a:lnTo>
                    <a:pt x="4952" y="1460"/>
                  </a:lnTo>
                  <a:lnTo>
                    <a:pt x="4880" y="1398"/>
                  </a:lnTo>
                  <a:lnTo>
                    <a:pt x="4800" y="1330"/>
                  </a:lnTo>
                  <a:lnTo>
                    <a:pt x="4710" y="1258"/>
                  </a:lnTo>
                  <a:lnTo>
                    <a:pt x="4614" y="1184"/>
                  </a:lnTo>
                  <a:lnTo>
                    <a:pt x="4506" y="1106"/>
                  </a:lnTo>
                  <a:lnTo>
                    <a:pt x="4392" y="1028"/>
                  </a:lnTo>
                  <a:lnTo>
                    <a:pt x="4268" y="948"/>
                  </a:lnTo>
                  <a:lnTo>
                    <a:pt x="4136" y="866"/>
                  </a:lnTo>
                  <a:lnTo>
                    <a:pt x="3994" y="784"/>
                  </a:lnTo>
                  <a:lnTo>
                    <a:pt x="3920" y="744"/>
                  </a:lnTo>
                  <a:lnTo>
                    <a:pt x="3844" y="704"/>
                  </a:lnTo>
                  <a:lnTo>
                    <a:pt x="3766" y="664"/>
                  </a:lnTo>
                  <a:lnTo>
                    <a:pt x="3686" y="626"/>
                  </a:lnTo>
                  <a:lnTo>
                    <a:pt x="3604" y="586"/>
                  </a:lnTo>
                  <a:lnTo>
                    <a:pt x="3518" y="548"/>
                  </a:lnTo>
                  <a:lnTo>
                    <a:pt x="3432" y="510"/>
                  </a:lnTo>
                  <a:lnTo>
                    <a:pt x="3342" y="474"/>
                  </a:lnTo>
                  <a:lnTo>
                    <a:pt x="3250" y="438"/>
                  </a:lnTo>
                  <a:lnTo>
                    <a:pt x="3156" y="402"/>
                  </a:lnTo>
                  <a:lnTo>
                    <a:pt x="3060" y="368"/>
                  </a:lnTo>
                  <a:lnTo>
                    <a:pt x="2962" y="334"/>
                  </a:lnTo>
                  <a:lnTo>
                    <a:pt x="2862" y="302"/>
                  </a:lnTo>
                  <a:lnTo>
                    <a:pt x="2760" y="272"/>
                  </a:lnTo>
                  <a:lnTo>
                    <a:pt x="2654" y="242"/>
                  </a:lnTo>
                  <a:lnTo>
                    <a:pt x="2548" y="212"/>
                  </a:lnTo>
                  <a:lnTo>
                    <a:pt x="2438" y="186"/>
                  </a:lnTo>
                  <a:lnTo>
                    <a:pt x="2326" y="160"/>
                  </a:lnTo>
                  <a:lnTo>
                    <a:pt x="2212" y="136"/>
                  </a:lnTo>
                  <a:lnTo>
                    <a:pt x="2096" y="114"/>
                  </a:lnTo>
                  <a:lnTo>
                    <a:pt x="1978" y="94"/>
                  </a:lnTo>
                  <a:lnTo>
                    <a:pt x="1856" y="76"/>
                  </a:lnTo>
                  <a:lnTo>
                    <a:pt x="1734" y="58"/>
                  </a:lnTo>
                  <a:lnTo>
                    <a:pt x="1608" y="44"/>
                  </a:lnTo>
                  <a:lnTo>
                    <a:pt x="1480" y="30"/>
                  </a:lnTo>
                  <a:lnTo>
                    <a:pt x="1350" y="20"/>
                  </a:lnTo>
                  <a:lnTo>
                    <a:pt x="1218" y="12"/>
                  </a:lnTo>
                  <a:lnTo>
                    <a:pt x="1084" y="6"/>
                  </a:lnTo>
                  <a:lnTo>
                    <a:pt x="948" y="2"/>
                  </a:lnTo>
                  <a:lnTo>
                    <a:pt x="808" y="0"/>
                  </a:lnTo>
                  <a:lnTo>
                    <a:pt x="808" y="0"/>
                  </a:lnTo>
                  <a:lnTo>
                    <a:pt x="340" y="2"/>
                  </a:lnTo>
                  <a:lnTo>
                    <a:pt x="100" y="2"/>
                  </a:lnTo>
                  <a:lnTo>
                    <a:pt x="12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58" y="6"/>
                  </a:lnTo>
                  <a:lnTo>
                    <a:pt x="314" y="12"/>
                  </a:lnTo>
                  <a:lnTo>
                    <a:pt x="466" y="20"/>
                  </a:lnTo>
                  <a:lnTo>
                    <a:pt x="614" y="34"/>
                  </a:lnTo>
                  <a:lnTo>
                    <a:pt x="758" y="50"/>
                  </a:lnTo>
                  <a:lnTo>
                    <a:pt x="900" y="68"/>
                  </a:lnTo>
                  <a:lnTo>
                    <a:pt x="1036" y="90"/>
                  </a:lnTo>
                  <a:lnTo>
                    <a:pt x="1170" y="116"/>
                  </a:lnTo>
                  <a:lnTo>
                    <a:pt x="1302" y="144"/>
                  </a:lnTo>
                  <a:lnTo>
                    <a:pt x="1430" y="174"/>
                  </a:lnTo>
                  <a:lnTo>
                    <a:pt x="1554" y="208"/>
                  </a:lnTo>
                  <a:lnTo>
                    <a:pt x="1674" y="244"/>
                  </a:lnTo>
                  <a:lnTo>
                    <a:pt x="1792" y="282"/>
                  </a:lnTo>
                  <a:lnTo>
                    <a:pt x="1906" y="322"/>
                  </a:lnTo>
                  <a:lnTo>
                    <a:pt x="2018" y="366"/>
                  </a:lnTo>
                  <a:lnTo>
                    <a:pt x="2126" y="410"/>
                  </a:lnTo>
                  <a:lnTo>
                    <a:pt x="2230" y="456"/>
                  </a:lnTo>
                  <a:lnTo>
                    <a:pt x="2332" y="504"/>
                  </a:lnTo>
                  <a:lnTo>
                    <a:pt x="2432" y="554"/>
                  </a:lnTo>
                  <a:lnTo>
                    <a:pt x="2528" y="606"/>
                  </a:lnTo>
                  <a:lnTo>
                    <a:pt x="2620" y="660"/>
                  </a:lnTo>
                  <a:lnTo>
                    <a:pt x="2712" y="714"/>
                  </a:lnTo>
                  <a:lnTo>
                    <a:pt x="2798" y="770"/>
                  </a:lnTo>
                  <a:lnTo>
                    <a:pt x="2882" y="826"/>
                  </a:lnTo>
                  <a:lnTo>
                    <a:pt x="2964" y="884"/>
                  </a:lnTo>
                  <a:lnTo>
                    <a:pt x="3044" y="942"/>
                  </a:lnTo>
                  <a:lnTo>
                    <a:pt x="3120" y="1000"/>
                  </a:lnTo>
                  <a:lnTo>
                    <a:pt x="3194" y="1060"/>
                  </a:lnTo>
                  <a:lnTo>
                    <a:pt x="3264" y="1120"/>
                  </a:lnTo>
                  <a:lnTo>
                    <a:pt x="3332" y="1180"/>
                  </a:lnTo>
                  <a:lnTo>
                    <a:pt x="3398" y="1242"/>
                  </a:lnTo>
                  <a:lnTo>
                    <a:pt x="3462" y="1302"/>
                  </a:lnTo>
                  <a:lnTo>
                    <a:pt x="3522" y="1364"/>
                  </a:lnTo>
                  <a:lnTo>
                    <a:pt x="3580" y="1424"/>
                  </a:lnTo>
                  <a:lnTo>
                    <a:pt x="3636" y="1484"/>
                  </a:lnTo>
                  <a:lnTo>
                    <a:pt x="3688" y="1544"/>
                  </a:lnTo>
                  <a:lnTo>
                    <a:pt x="3740" y="1604"/>
                  </a:lnTo>
                  <a:lnTo>
                    <a:pt x="3788" y="1662"/>
                  </a:lnTo>
                  <a:lnTo>
                    <a:pt x="3834" y="1722"/>
                  </a:lnTo>
                  <a:lnTo>
                    <a:pt x="3878" y="1778"/>
                  </a:lnTo>
                  <a:lnTo>
                    <a:pt x="3960" y="1890"/>
                  </a:lnTo>
                  <a:lnTo>
                    <a:pt x="4034" y="1998"/>
                  </a:lnTo>
                  <a:lnTo>
                    <a:pt x="4098" y="2100"/>
                  </a:lnTo>
                  <a:lnTo>
                    <a:pt x="4154" y="2194"/>
                  </a:lnTo>
                  <a:lnTo>
                    <a:pt x="4202" y="2282"/>
                  </a:lnTo>
                  <a:lnTo>
                    <a:pt x="4244" y="2360"/>
                  </a:lnTo>
                  <a:lnTo>
                    <a:pt x="4278" y="2430"/>
                  </a:lnTo>
                  <a:lnTo>
                    <a:pt x="4306" y="2488"/>
                  </a:lnTo>
                  <a:lnTo>
                    <a:pt x="4342" y="2570"/>
                  </a:lnTo>
                  <a:lnTo>
                    <a:pt x="4352" y="2600"/>
                  </a:lnTo>
                  <a:lnTo>
                    <a:pt x="4038" y="2914"/>
                  </a:lnTo>
                  <a:lnTo>
                    <a:pt x="5358" y="273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307A"/>
                </a:gs>
                <a:gs pos="100000">
                  <a:srgbClr val="0B1F4C"/>
                </a:gs>
              </a:gsLst>
              <a:lin ang="2700000" scaled="1"/>
              <a:tileRect/>
            </a:gradFill>
            <a:ln w="12700">
              <a:noFill/>
              <a:miter lim="800000"/>
              <a:headEnd/>
              <a:tailEnd/>
            </a:ln>
            <a:effectLst>
              <a:outerShdw blurRad="25400" dist="12700" dir="5400000" algn="tl" rotWithShape="0">
                <a:prstClr val="black">
                  <a:alpha val="20000"/>
                </a:prstClr>
              </a:outerShdw>
            </a:effectLst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" name="Freeform 21"/>
            <p:cNvSpPr>
              <a:spLocks/>
            </p:cNvSpPr>
            <p:nvPr/>
          </p:nvSpPr>
          <p:spPr bwMode="auto">
            <a:xfrm>
              <a:off x="6335935" y="3991725"/>
              <a:ext cx="2748781" cy="1187916"/>
            </a:xfrm>
            <a:custGeom>
              <a:avLst/>
              <a:gdLst/>
              <a:ahLst/>
              <a:cxnLst>
                <a:cxn ang="0">
                  <a:pos x="5526" y="0"/>
                </a:cxn>
                <a:cxn ang="0">
                  <a:pos x="5573" y="5"/>
                </a:cxn>
                <a:cxn ang="0">
                  <a:pos x="5617" y="19"/>
                </a:cxn>
                <a:cxn ang="0">
                  <a:pos x="5656" y="41"/>
                </a:cxn>
                <a:cxn ang="0">
                  <a:pos x="5692" y="70"/>
                </a:cxn>
                <a:cxn ang="0">
                  <a:pos x="5719" y="104"/>
                </a:cxn>
                <a:cxn ang="0">
                  <a:pos x="5742" y="143"/>
                </a:cxn>
                <a:cxn ang="0">
                  <a:pos x="5755" y="187"/>
                </a:cxn>
                <a:cxn ang="0">
                  <a:pos x="5760" y="234"/>
                </a:cxn>
                <a:cxn ang="0">
                  <a:pos x="5760" y="2291"/>
                </a:cxn>
                <a:cxn ang="0">
                  <a:pos x="5755" y="2338"/>
                </a:cxn>
                <a:cxn ang="0">
                  <a:pos x="5742" y="2382"/>
                </a:cxn>
                <a:cxn ang="0">
                  <a:pos x="5719" y="2423"/>
                </a:cxn>
                <a:cxn ang="0">
                  <a:pos x="5692" y="2457"/>
                </a:cxn>
                <a:cxn ang="0">
                  <a:pos x="5656" y="2486"/>
                </a:cxn>
                <a:cxn ang="0">
                  <a:pos x="5617" y="2507"/>
                </a:cxn>
                <a:cxn ang="0">
                  <a:pos x="5573" y="2520"/>
                </a:cxn>
                <a:cxn ang="0">
                  <a:pos x="5526" y="2525"/>
                </a:cxn>
                <a:cxn ang="0">
                  <a:pos x="2307" y="2525"/>
                </a:cxn>
                <a:cxn ang="0">
                  <a:pos x="2198" y="2522"/>
                </a:cxn>
                <a:cxn ang="0">
                  <a:pos x="2075" y="2510"/>
                </a:cxn>
                <a:cxn ang="0">
                  <a:pos x="1951" y="2494"/>
                </a:cxn>
                <a:cxn ang="0">
                  <a:pos x="1846" y="2473"/>
                </a:cxn>
                <a:cxn ang="0">
                  <a:pos x="227" y="2104"/>
                </a:cxn>
                <a:cxn ang="0">
                  <a:pos x="182" y="2090"/>
                </a:cxn>
                <a:cxn ang="0">
                  <a:pos x="140" y="2067"/>
                </a:cxn>
                <a:cxn ang="0">
                  <a:pos x="101" y="2036"/>
                </a:cxn>
                <a:cxn ang="0">
                  <a:pos x="67" y="2001"/>
                </a:cxn>
                <a:cxn ang="0">
                  <a:pos x="39" y="1958"/>
                </a:cxn>
                <a:cxn ang="0">
                  <a:pos x="18" y="1914"/>
                </a:cxn>
                <a:cxn ang="0">
                  <a:pos x="5" y="1867"/>
                </a:cxn>
                <a:cxn ang="0">
                  <a:pos x="0" y="1820"/>
                </a:cxn>
                <a:cxn ang="0">
                  <a:pos x="0" y="234"/>
                </a:cxn>
                <a:cxn ang="0">
                  <a:pos x="5" y="187"/>
                </a:cxn>
                <a:cxn ang="0">
                  <a:pos x="18" y="143"/>
                </a:cxn>
                <a:cxn ang="0">
                  <a:pos x="39" y="104"/>
                </a:cxn>
                <a:cxn ang="0">
                  <a:pos x="68" y="70"/>
                </a:cxn>
                <a:cxn ang="0">
                  <a:pos x="102" y="41"/>
                </a:cxn>
                <a:cxn ang="0">
                  <a:pos x="143" y="19"/>
                </a:cxn>
                <a:cxn ang="0">
                  <a:pos x="187" y="5"/>
                </a:cxn>
                <a:cxn ang="0">
                  <a:pos x="234" y="0"/>
                </a:cxn>
              </a:cxnLst>
              <a:rect l="0" t="0" r="r" b="b"/>
              <a:pathLst>
                <a:path w="5760" h="2525">
                  <a:moveTo>
                    <a:pt x="5526" y="0"/>
                  </a:moveTo>
                  <a:lnTo>
                    <a:pt x="5526" y="0"/>
                  </a:lnTo>
                  <a:lnTo>
                    <a:pt x="5551" y="2"/>
                  </a:lnTo>
                  <a:lnTo>
                    <a:pt x="5573" y="5"/>
                  </a:lnTo>
                  <a:lnTo>
                    <a:pt x="5596" y="11"/>
                  </a:lnTo>
                  <a:lnTo>
                    <a:pt x="5617" y="19"/>
                  </a:lnTo>
                  <a:lnTo>
                    <a:pt x="5637" y="29"/>
                  </a:lnTo>
                  <a:lnTo>
                    <a:pt x="5656" y="41"/>
                  </a:lnTo>
                  <a:lnTo>
                    <a:pt x="5674" y="54"/>
                  </a:lnTo>
                  <a:lnTo>
                    <a:pt x="5692" y="70"/>
                  </a:lnTo>
                  <a:lnTo>
                    <a:pt x="5706" y="86"/>
                  </a:lnTo>
                  <a:lnTo>
                    <a:pt x="5719" y="104"/>
                  </a:lnTo>
                  <a:lnTo>
                    <a:pt x="5731" y="123"/>
                  </a:lnTo>
                  <a:lnTo>
                    <a:pt x="5742" y="143"/>
                  </a:lnTo>
                  <a:lnTo>
                    <a:pt x="5749" y="166"/>
                  </a:lnTo>
                  <a:lnTo>
                    <a:pt x="5755" y="187"/>
                  </a:lnTo>
                  <a:lnTo>
                    <a:pt x="5758" y="211"/>
                  </a:lnTo>
                  <a:lnTo>
                    <a:pt x="5760" y="234"/>
                  </a:lnTo>
                  <a:lnTo>
                    <a:pt x="5760" y="2291"/>
                  </a:lnTo>
                  <a:lnTo>
                    <a:pt x="5760" y="2291"/>
                  </a:lnTo>
                  <a:lnTo>
                    <a:pt x="5758" y="2316"/>
                  </a:lnTo>
                  <a:lnTo>
                    <a:pt x="5755" y="2338"/>
                  </a:lnTo>
                  <a:lnTo>
                    <a:pt x="5749" y="2361"/>
                  </a:lnTo>
                  <a:lnTo>
                    <a:pt x="5742" y="2382"/>
                  </a:lnTo>
                  <a:lnTo>
                    <a:pt x="5731" y="2403"/>
                  </a:lnTo>
                  <a:lnTo>
                    <a:pt x="5719" y="2423"/>
                  </a:lnTo>
                  <a:lnTo>
                    <a:pt x="5706" y="2441"/>
                  </a:lnTo>
                  <a:lnTo>
                    <a:pt x="5692" y="2457"/>
                  </a:lnTo>
                  <a:lnTo>
                    <a:pt x="5674" y="2471"/>
                  </a:lnTo>
                  <a:lnTo>
                    <a:pt x="5656" y="2486"/>
                  </a:lnTo>
                  <a:lnTo>
                    <a:pt x="5637" y="2497"/>
                  </a:lnTo>
                  <a:lnTo>
                    <a:pt x="5617" y="2507"/>
                  </a:lnTo>
                  <a:lnTo>
                    <a:pt x="5596" y="2515"/>
                  </a:lnTo>
                  <a:lnTo>
                    <a:pt x="5573" y="2520"/>
                  </a:lnTo>
                  <a:lnTo>
                    <a:pt x="5551" y="2525"/>
                  </a:lnTo>
                  <a:lnTo>
                    <a:pt x="5526" y="2525"/>
                  </a:lnTo>
                  <a:lnTo>
                    <a:pt x="2307" y="2525"/>
                  </a:lnTo>
                  <a:lnTo>
                    <a:pt x="2307" y="2525"/>
                  </a:lnTo>
                  <a:lnTo>
                    <a:pt x="2255" y="2525"/>
                  </a:lnTo>
                  <a:lnTo>
                    <a:pt x="2198" y="2522"/>
                  </a:lnTo>
                  <a:lnTo>
                    <a:pt x="2136" y="2517"/>
                  </a:lnTo>
                  <a:lnTo>
                    <a:pt x="2075" y="2510"/>
                  </a:lnTo>
                  <a:lnTo>
                    <a:pt x="2013" y="2502"/>
                  </a:lnTo>
                  <a:lnTo>
                    <a:pt x="1951" y="2494"/>
                  </a:lnTo>
                  <a:lnTo>
                    <a:pt x="1896" y="2484"/>
                  </a:lnTo>
                  <a:lnTo>
                    <a:pt x="1846" y="2473"/>
                  </a:lnTo>
                  <a:lnTo>
                    <a:pt x="227" y="2104"/>
                  </a:lnTo>
                  <a:lnTo>
                    <a:pt x="227" y="2104"/>
                  </a:lnTo>
                  <a:lnTo>
                    <a:pt x="205" y="2098"/>
                  </a:lnTo>
                  <a:lnTo>
                    <a:pt x="182" y="2090"/>
                  </a:lnTo>
                  <a:lnTo>
                    <a:pt x="159" y="2080"/>
                  </a:lnTo>
                  <a:lnTo>
                    <a:pt x="140" y="2067"/>
                  </a:lnTo>
                  <a:lnTo>
                    <a:pt x="119" y="2052"/>
                  </a:lnTo>
                  <a:lnTo>
                    <a:pt x="101" y="2036"/>
                  </a:lnTo>
                  <a:lnTo>
                    <a:pt x="83" y="2018"/>
                  </a:lnTo>
                  <a:lnTo>
                    <a:pt x="67" y="2001"/>
                  </a:lnTo>
                  <a:lnTo>
                    <a:pt x="52" y="1979"/>
                  </a:lnTo>
                  <a:lnTo>
                    <a:pt x="39" y="1958"/>
                  </a:lnTo>
                  <a:lnTo>
                    <a:pt x="28" y="1937"/>
                  </a:lnTo>
                  <a:lnTo>
                    <a:pt x="18" y="1914"/>
                  </a:lnTo>
                  <a:lnTo>
                    <a:pt x="10" y="1892"/>
                  </a:lnTo>
                  <a:lnTo>
                    <a:pt x="5" y="1867"/>
                  </a:lnTo>
                  <a:lnTo>
                    <a:pt x="0" y="1843"/>
                  </a:lnTo>
                  <a:lnTo>
                    <a:pt x="0" y="1820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0" y="211"/>
                  </a:lnTo>
                  <a:lnTo>
                    <a:pt x="5" y="187"/>
                  </a:lnTo>
                  <a:lnTo>
                    <a:pt x="10" y="166"/>
                  </a:lnTo>
                  <a:lnTo>
                    <a:pt x="18" y="143"/>
                  </a:lnTo>
                  <a:lnTo>
                    <a:pt x="28" y="123"/>
                  </a:lnTo>
                  <a:lnTo>
                    <a:pt x="39" y="104"/>
                  </a:lnTo>
                  <a:lnTo>
                    <a:pt x="54" y="86"/>
                  </a:lnTo>
                  <a:lnTo>
                    <a:pt x="68" y="70"/>
                  </a:lnTo>
                  <a:lnTo>
                    <a:pt x="84" y="54"/>
                  </a:lnTo>
                  <a:lnTo>
                    <a:pt x="102" y="41"/>
                  </a:lnTo>
                  <a:lnTo>
                    <a:pt x="122" y="29"/>
                  </a:lnTo>
                  <a:lnTo>
                    <a:pt x="143" y="19"/>
                  </a:lnTo>
                  <a:lnTo>
                    <a:pt x="164" y="11"/>
                  </a:lnTo>
                  <a:lnTo>
                    <a:pt x="187" y="5"/>
                  </a:lnTo>
                  <a:lnTo>
                    <a:pt x="209" y="2"/>
                  </a:lnTo>
                  <a:lnTo>
                    <a:pt x="234" y="0"/>
                  </a:lnTo>
                  <a:lnTo>
                    <a:pt x="5526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2C2FF"/>
                </a:gs>
                <a:gs pos="100000">
                  <a:srgbClr val="BBD8FB">
                    <a:alpha val="0"/>
                  </a:srgbClr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45720" tIns="91440" rIns="27432" bIns="274320"/>
            <a:lstStyle/>
            <a:p>
              <a:pPr marL="111125" indent="-111125">
                <a:lnSpc>
                  <a:spcPct val="85000"/>
                </a:lnSpc>
                <a:spcBef>
                  <a:spcPts val="200"/>
                </a:spcBef>
                <a:buFontTx/>
                <a:buChar char="•"/>
              </a:pPr>
              <a:r>
                <a:rPr lang="en-US" sz="1600" dirty="0">
                  <a:solidFill>
                    <a:srgbClr val="333333"/>
                  </a:solidFill>
                  <a:latin typeface="Arial" charset="0"/>
                  <a:ea typeface="Arial" charset="0"/>
                  <a:cs typeface="Arial" charset="0"/>
                </a:rPr>
                <a:t>Ability to evaluate challenges and find solutions</a:t>
              </a:r>
            </a:p>
            <a:p>
              <a:pPr marL="111125" indent="-111125">
                <a:lnSpc>
                  <a:spcPct val="85000"/>
                </a:lnSpc>
                <a:spcBef>
                  <a:spcPts val="200"/>
                </a:spcBef>
                <a:buFontTx/>
                <a:buChar char="•"/>
              </a:pPr>
              <a:r>
                <a:rPr lang="en-US" sz="1600" dirty="0">
                  <a:solidFill>
                    <a:srgbClr val="333333"/>
                  </a:solidFill>
                  <a:latin typeface="Arial" charset="0"/>
                  <a:ea typeface="Arial" charset="0"/>
                  <a:cs typeface="Arial" charset="0"/>
                </a:rPr>
                <a:t>Evaluate and identify best genetic practices</a:t>
              </a:r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6293357" y="5243993"/>
              <a:ext cx="2748782" cy="299212"/>
            </a:xfrm>
            <a:custGeom>
              <a:avLst/>
              <a:gdLst/>
              <a:ahLst/>
              <a:cxnLst>
                <a:cxn ang="0">
                  <a:pos x="3" y="97"/>
                </a:cxn>
                <a:cxn ang="0">
                  <a:pos x="3" y="97"/>
                </a:cxn>
                <a:cxn ang="0">
                  <a:pos x="8" y="105"/>
                </a:cxn>
                <a:cxn ang="0">
                  <a:pos x="13" y="114"/>
                </a:cxn>
                <a:cxn ang="0">
                  <a:pos x="21" y="122"/>
                </a:cxn>
                <a:cxn ang="0">
                  <a:pos x="31" y="130"/>
                </a:cxn>
                <a:cxn ang="0">
                  <a:pos x="52" y="148"/>
                </a:cxn>
                <a:cxn ang="0">
                  <a:pos x="80" y="164"/>
                </a:cxn>
                <a:cxn ang="0">
                  <a:pos x="112" y="178"/>
                </a:cxn>
                <a:cxn ang="0">
                  <a:pos x="148" y="193"/>
                </a:cxn>
                <a:cxn ang="0">
                  <a:pos x="187" y="206"/>
                </a:cxn>
                <a:cxn ang="0">
                  <a:pos x="227" y="216"/>
                </a:cxn>
                <a:cxn ang="0">
                  <a:pos x="1845" y="584"/>
                </a:cxn>
                <a:cxn ang="0">
                  <a:pos x="1845" y="584"/>
                </a:cxn>
                <a:cxn ang="0">
                  <a:pos x="1896" y="595"/>
                </a:cxn>
                <a:cxn ang="0">
                  <a:pos x="1952" y="605"/>
                </a:cxn>
                <a:cxn ang="0">
                  <a:pos x="2013" y="613"/>
                </a:cxn>
                <a:cxn ang="0">
                  <a:pos x="2074" y="621"/>
                </a:cxn>
                <a:cxn ang="0">
                  <a:pos x="2138" y="628"/>
                </a:cxn>
                <a:cxn ang="0">
                  <a:pos x="2198" y="633"/>
                </a:cxn>
                <a:cxn ang="0">
                  <a:pos x="2255" y="636"/>
                </a:cxn>
                <a:cxn ang="0">
                  <a:pos x="2307" y="636"/>
                </a:cxn>
                <a:cxn ang="0">
                  <a:pos x="5526" y="636"/>
                </a:cxn>
                <a:cxn ang="0">
                  <a:pos x="5526" y="636"/>
                </a:cxn>
                <a:cxn ang="0">
                  <a:pos x="5550" y="636"/>
                </a:cxn>
                <a:cxn ang="0">
                  <a:pos x="5573" y="631"/>
                </a:cxn>
                <a:cxn ang="0">
                  <a:pos x="5596" y="626"/>
                </a:cxn>
                <a:cxn ang="0">
                  <a:pos x="5617" y="618"/>
                </a:cxn>
                <a:cxn ang="0">
                  <a:pos x="5637" y="608"/>
                </a:cxn>
                <a:cxn ang="0">
                  <a:pos x="5656" y="597"/>
                </a:cxn>
                <a:cxn ang="0">
                  <a:pos x="5674" y="582"/>
                </a:cxn>
                <a:cxn ang="0">
                  <a:pos x="5692" y="568"/>
                </a:cxn>
                <a:cxn ang="0">
                  <a:pos x="5706" y="552"/>
                </a:cxn>
                <a:cxn ang="0">
                  <a:pos x="5719" y="534"/>
                </a:cxn>
                <a:cxn ang="0">
                  <a:pos x="5731" y="514"/>
                </a:cxn>
                <a:cxn ang="0">
                  <a:pos x="5742" y="493"/>
                </a:cxn>
                <a:cxn ang="0">
                  <a:pos x="5749" y="472"/>
                </a:cxn>
                <a:cxn ang="0">
                  <a:pos x="5755" y="449"/>
                </a:cxn>
                <a:cxn ang="0">
                  <a:pos x="5758" y="427"/>
                </a:cxn>
                <a:cxn ang="0">
                  <a:pos x="5760" y="402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0" y="96"/>
                </a:cxn>
                <a:cxn ang="0">
                  <a:pos x="3" y="97"/>
                </a:cxn>
              </a:cxnLst>
              <a:rect l="0" t="0" r="r" b="b"/>
              <a:pathLst>
                <a:path w="5760" h="636">
                  <a:moveTo>
                    <a:pt x="3" y="97"/>
                  </a:moveTo>
                  <a:lnTo>
                    <a:pt x="3" y="97"/>
                  </a:lnTo>
                  <a:lnTo>
                    <a:pt x="8" y="105"/>
                  </a:lnTo>
                  <a:lnTo>
                    <a:pt x="13" y="114"/>
                  </a:lnTo>
                  <a:lnTo>
                    <a:pt x="21" y="122"/>
                  </a:lnTo>
                  <a:lnTo>
                    <a:pt x="31" y="130"/>
                  </a:lnTo>
                  <a:lnTo>
                    <a:pt x="52" y="148"/>
                  </a:lnTo>
                  <a:lnTo>
                    <a:pt x="80" y="164"/>
                  </a:lnTo>
                  <a:lnTo>
                    <a:pt x="112" y="178"/>
                  </a:lnTo>
                  <a:lnTo>
                    <a:pt x="148" y="193"/>
                  </a:lnTo>
                  <a:lnTo>
                    <a:pt x="187" y="206"/>
                  </a:lnTo>
                  <a:lnTo>
                    <a:pt x="227" y="216"/>
                  </a:lnTo>
                  <a:lnTo>
                    <a:pt x="1845" y="584"/>
                  </a:lnTo>
                  <a:lnTo>
                    <a:pt x="1845" y="584"/>
                  </a:lnTo>
                  <a:lnTo>
                    <a:pt x="1896" y="595"/>
                  </a:lnTo>
                  <a:lnTo>
                    <a:pt x="1952" y="605"/>
                  </a:lnTo>
                  <a:lnTo>
                    <a:pt x="2013" y="613"/>
                  </a:lnTo>
                  <a:lnTo>
                    <a:pt x="2074" y="621"/>
                  </a:lnTo>
                  <a:lnTo>
                    <a:pt x="2138" y="628"/>
                  </a:lnTo>
                  <a:lnTo>
                    <a:pt x="2198" y="633"/>
                  </a:lnTo>
                  <a:lnTo>
                    <a:pt x="2255" y="636"/>
                  </a:lnTo>
                  <a:lnTo>
                    <a:pt x="2307" y="636"/>
                  </a:lnTo>
                  <a:lnTo>
                    <a:pt x="5526" y="636"/>
                  </a:lnTo>
                  <a:lnTo>
                    <a:pt x="5526" y="636"/>
                  </a:lnTo>
                  <a:lnTo>
                    <a:pt x="5550" y="636"/>
                  </a:lnTo>
                  <a:lnTo>
                    <a:pt x="5573" y="631"/>
                  </a:lnTo>
                  <a:lnTo>
                    <a:pt x="5596" y="626"/>
                  </a:lnTo>
                  <a:lnTo>
                    <a:pt x="5617" y="618"/>
                  </a:lnTo>
                  <a:lnTo>
                    <a:pt x="5637" y="608"/>
                  </a:lnTo>
                  <a:lnTo>
                    <a:pt x="5656" y="597"/>
                  </a:lnTo>
                  <a:lnTo>
                    <a:pt x="5674" y="582"/>
                  </a:lnTo>
                  <a:lnTo>
                    <a:pt x="5692" y="568"/>
                  </a:lnTo>
                  <a:lnTo>
                    <a:pt x="5706" y="552"/>
                  </a:lnTo>
                  <a:lnTo>
                    <a:pt x="5719" y="534"/>
                  </a:lnTo>
                  <a:lnTo>
                    <a:pt x="5731" y="514"/>
                  </a:lnTo>
                  <a:lnTo>
                    <a:pt x="5742" y="493"/>
                  </a:lnTo>
                  <a:lnTo>
                    <a:pt x="5749" y="472"/>
                  </a:lnTo>
                  <a:lnTo>
                    <a:pt x="5755" y="449"/>
                  </a:lnTo>
                  <a:lnTo>
                    <a:pt x="5758" y="427"/>
                  </a:lnTo>
                  <a:lnTo>
                    <a:pt x="5760" y="402"/>
                  </a:lnTo>
                  <a:lnTo>
                    <a:pt x="5760" y="0"/>
                  </a:lnTo>
                  <a:lnTo>
                    <a:pt x="0" y="0"/>
                  </a:lnTo>
                  <a:lnTo>
                    <a:pt x="0" y="96"/>
                  </a:lnTo>
                  <a:lnTo>
                    <a:pt x="3" y="97"/>
                  </a:lnTo>
                  <a:close/>
                </a:path>
              </a:pathLst>
            </a:custGeom>
            <a:solidFill>
              <a:srgbClr val="81ACF3"/>
            </a:solidFill>
            <a:ln w="12700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B w="38100" h="6350"/>
              <a:extrusionClr>
                <a:schemeClr val="tx2">
                  <a:lumMod val="60000"/>
                  <a:lumOff val="40000"/>
                </a:schemeClr>
              </a:extrusionClr>
            </a:sp3d>
          </p:spPr>
          <p:txBody>
            <a:bodyPr lIns="91440" tIns="18288" rIns="91440" bIns="18288" anchor="ctr" anchorCtr="0"/>
            <a:lstStyle/>
            <a:p>
              <a:pPr algn="r">
                <a:lnSpc>
                  <a:spcPct val="85000"/>
                </a:lnSpc>
                <a:spcBef>
                  <a:spcPts val="2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Problem Solving</a:t>
              </a:r>
            </a:p>
          </p:txBody>
        </p:sp>
        <p:grpSp>
          <p:nvGrpSpPr>
            <p:cNvPr id="38" name="Group 92"/>
            <p:cNvGrpSpPr>
              <a:grpSpLocks noChangeAspect="1"/>
            </p:cNvGrpSpPr>
            <p:nvPr/>
          </p:nvGrpSpPr>
          <p:grpSpPr>
            <a:xfrm>
              <a:off x="137701" y="1539791"/>
              <a:ext cx="3840448" cy="1406160"/>
              <a:chOff x="238766" y="1532547"/>
              <a:chExt cx="3458236" cy="1284402"/>
            </a:xfrm>
          </p:grpSpPr>
          <p:sp>
            <p:nvSpPr>
              <p:cNvPr id="53" name="Freeform 20"/>
              <p:cNvSpPr>
                <a:spLocks/>
              </p:cNvSpPr>
              <p:nvPr/>
            </p:nvSpPr>
            <p:spPr bwMode="auto">
              <a:xfrm>
                <a:off x="238766" y="1610846"/>
                <a:ext cx="2478007" cy="1085849"/>
              </a:xfrm>
              <a:custGeom>
                <a:avLst/>
                <a:gdLst/>
                <a:ahLst/>
                <a:cxnLst>
                  <a:cxn ang="0">
                    <a:pos x="234" y="2524"/>
                  </a:cxn>
                  <a:cxn ang="0">
                    <a:pos x="186" y="2520"/>
                  </a:cxn>
                  <a:cxn ang="0">
                    <a:pos x="142" y="2506"/>
                  </a:cxn>
                  <a:cxn ang="0">
                    <a:pos x="102" y="2485"/>
                  </a:cxn>
                  <a:cxn ang="0">
                    <a:pos x="69" y="2455"/>
                  </a:cxn>
                  <a:cxn ang="0">
                    <a:pos x="40" y="2422"/>
                  </a:cxn>
                  <a:cxn ang="0">
                    <a:pos x="18" y="2382"/>
                  </a:cxn>
                  <a:cxn ang="0">
                    <a:pos x="4" y="2338"/>
                  </a:cxn>
                  <a:cxn ang="0">
                    <a:pos x="0" y="2290"/>
                  </a:cxn>
                  <a:cxn ang="0">
                    <a:pos x="0" y="234"/>
                  </a:cxn>
                  <a:cxn ang="0">
                    <a:pos x="4" y="188"/>
                  </a:cxn>
                  <a:cxn ang="0">
                    <a:pos x="18" y="144"/>
                  </a:cxn>
                  <a:cxn ang="0">
                    <a:pos x="40" y="104"/>
                  </a:cxn>
                  <a:cxn ang="0">
                    <a:pos x="69" y="69"/>
                  </a:cxn>
                  <a:cxn ang="0">
                    <a:pos x="102" y="40"/>
                  </a:cxn>
                  <a:cxn ang="0">
                    <a:pos x="142" y="19"/>
                  </a:cxn>
                  <a:cxn ang="0">
                    <a:pos x="186" y="5"/>
                  </a:cxn>
                  <a:cxn ang="0">
                    <a:pos x="234" y="0"/>
                  </a:cxn>
                  <a:cxn ang="0">
                    <a:pos x="3454" y="0"/>
                  </a:cxn>
                  <a:cxn ang="0">
                    <a:pos x="3562" y="5"/>
                  </a:cxn>
                  <a:cxn ang="0">
                    <a:pos x="3685" y="16"/>
                  </a:cxn>
                  <a:cxn ang="0">
                    <a:pos x="3808" y="32"/>
                  </a:cxn>
                  <a:cxn ang="0">
                    <a:pos x="3914" y="53"/>
                  </a:cxn>
                  <a:cxn ang="0">
                    <a:pos x="5532" y="422"/>
                  </a:cxn>
                  <a:cxn ang="0">
                    <a:pos x="5577" y="436"/>
                  </a:cxn>
                  <a:cxn ang="0">
                    <a:pos x="5621" y="460"/>
                  </a:cxn>
                  <a:cxn ang="0">
                    <a:pos x="5660" y="490"/>
                  </a:cxn>
                  <a:cxn ang="0">
                    <a:pos x="5693" y="527"/>
                  </a:cxn>
                  <a:cxn ang="0">
                    <a:pos x="5721" y="567"/>
                  </a:cxn>
                  <a:cxn ang="0">
                    <a:pos x="5742" y="611"/>
                  </a:cxn>
                  <a:cxn ang="0">
                    <a:pos x="5755" y="659"/>
                  </a:cxn>
                  <a:cxn ang="0">
                    <a:pos x="5760" y="706"/>
                  </a:cxn>
                  <a:cxn ang="0">
                    <a:pos x="5760" y="2290"/>
                  </a:cxn>
                  <a:cxn ang="0">
                    <a:pos x="5755" y="2338"/>
                  </a:cxn>
                  <a:cxn ang="0">
                    <a:pos x="5742" y="2382"/>
                  </a:cxn>
                  <a:cxn ang="0">
                    <a:pos x="5720" y="2422"/>
                  </a:cxn>
                  <a:cxn ang="0">
                    <a:pos x="5691" y="2455"/>
                  </a:cxn>
                  <a:cxn ang="0">
                    <a:pos x="5656" y="2485"/>
                  </a:cxn>
                  <a:cxn ang="0">
                    <a:pos x="5618" y="2506"/>
                  </a:cxn>
                  <a:cxn ang="0">
                    <a:pos x="5574" y="2520"/>
                  </a:cxn>
                  <a:cxn ang="0">
                    <a:pos x="5526" y="2524"/>
                  </a:cxn>
                </a:cxnLst>
                <a:rect l="0" t="0" r="r" b="b"/>
                <a:pathLst>
                  <a:path w="5760" h="2524">
                    <a:moveTo>
                      <a:pt x="234" y="2524"/>
                    </a:moveTo>
                    <a:lnTo>
                      <a:pt x="234" y="2524"/>
                    </a:lnTo>
                    <a:lnTo>
                      <a:pt x="209" y="2524"/>
                    </a:lnTo>
                    <a:lnTo>
                      <a:pt x="186" y="2520"/>
                    </a:lnTo>
                    <a:lnTo>
                      <a:pt x="163" y="2513"/>
                    </a:lnTo>
                    <a:lnTo>
                      <a:pt x="142" y="2506"/>
                    </a:lnTo>
                    <a:lnTo>
                      <a:pt x="121" y="2496"/>
                    </a:lnTo>
                    <a:lnTo>
                      <a:pt x="102" y="2485"/>
                    </a:lnTo>
                    <a:lnTo>
                      <a:pt x="84" y="2471"/>
                    </a:lnTo>
                    <a:lnTo>
                      <a:pt x="69" y="2455"/>
                    </a:lnTo>
                    <a:lnTo>
                      <a:pt x="53" y="2440"/>
                    </a:lnTo>
                    <a:lnTo>
                      <a:pt x="40" y="2422"/>
                    </a:lnTo>
                    <a:lnTo>
                      <a:pt x="28" y="2403"/>
                    </a:lnTo>
                    <a:lnTo>
                      <a:pt x="18" y="2382"/>
                    </a:lnTo>
                    <a:lnTo>
                      <a:pt x="11" y="2361"/>
                    </a:lnTo>
                    <a:lnTo>
                      <a:pt x="4" y="2338"/>
                    </a:lnTo>
                    <a:lnTo>
                      <a:pt x="0" y="2315"/>
                    </a:lnTo>
                    <a:lnTo>
                      <a:pt x="0" y="2290"/>
                    </a:lnTo>
                    <a:lnTo>
                      <a:pt x="0" y="234"/>
                    </a:lnTo>
                    <a:lnTo>
                      <a:pt x="0" y="234"/>
                    </a:lnTo>
                    <a:lnTo>
                      <a:pt x="0" y="211"/>
                    </a:lnTo>
                    <a:lnTo>
                      <a:pt x="4" y="188"/>
                    </a:lnTo>
                    <a:lnTo>
                      <a:pt x="11" y="165"/>
                    </a:lnTo>
                    <a:lnTo>
                      <a:pt x="18" y="144"/>
                    </a:lnTo>
                    <a:lnTo>
                      <a:pt x="28" y="123"/>
                    </a:lnTo>
                    <a:lnTo>
                      <a:pt x="40" y="104"/>
                    </a:lnTo>
                    <a:lnTo>
                      <a:pt x="53" y="86"/>
                    </a:lnTo>
                    <a:lnTo>
                      <a:pt x="69" y="69"/>
                    </a:lnTo>
                    <a:lnTo>
                      <a:pt x="84" y="54"/>
                    </a:lnTo>
                    <a:lnTo>
                      <a:pt x="102" y="40"/>
                    </a:lnTo>
                    <a:lnTo>
                      <a:pt x="121" y="28"/>
                    </a:lnTo>
                    <a:lnTo>
                      <a:pt x="142" y="19"/>
                    </a:lnTo>
                    <a:lnTo>
                      <a:pt x="163" y="11"/>
                    </a:lnTo>
                    <a:lnTo>
                      <a:pt x="186" y="5"/>
                    </a:lnTo>
                    <a:lnTo>
                      <a:pt x="209" y="2"/>
                    </a:lnTo>
                    <a:lnTo>
                      <a:pt x="234" y="0"/>
                    </a:lnTo>
                    <a:lnTo>
                      <a:pt x="3454" y="0"/>
                    </a:lnTo>
                    <a:lnTo>
                      <a:pt x="3454" y="0"/>
                    </a:lnTo>
                    <a:lnTo>
                      <a:pt x="3504" y="2"/>
                    </a:lnTo>
                    <a:lnTo>
                      <a:pt x="3562" y="5"/>
                    </a:lnTo>
                    <a:lnTo>
                      <a:pt x="3622" y="9"/>
                    </a:lnTo>
                    <a:lnTo>
                      <a:pt x="3685" y="16"/>
                    </a:lnTo>
                    <a:lnTo>
                      <a:pt x="3747" y="23"/>
                    </a:lnTo>
                    <a:lnTo>
                      <a:pt x="3808" y="32"/>
                    </a:lnTo>
                    <a:lnTo>
                      <a:pt x="3865" y="42"/>
                    </a:lnTo>
                    <a:lnTo>
                      <a:pt x="3914" y="53"/>
                    </a:lnTo>
                    <a:lnTo>
                      <a:pt x="5532" y="422"/>
                    </a:lnTo>
                    <a:lnTo>
                      <a:pt x="5532" y="422"/>
                    </a:lnTo>
                    <a:lnTo>
                      <a:pt x="5556" y="427"/>
                    </a:lnTo>
                    <a:lnTo>
                      <a:pt x="5577" y="436"/>
                    </a:lnTo>
                    <a:lnTo>
                      <a:pt x="5600" y="446"/>
                    </a:lnTo>
                    <a:lnTo>
                      <a:pt x="5621" y="460"/>
                    </a:lnTo>
                    <a:lnTo>
                      <a:pt x="5641" y="474"/>
                    </a:lnTo>
                    <a:lnTo>
                      <a:pt x="5660" y="490"/>
                    </a:lnTo>
                    <a:lnTo>
                      <a:pt x="5677" y="508"/>
                    </a:lnTo>
                    <a:lnTo>
                      <a:pt x="5693" y="527"/>
                    </a:lnTo>
                    <a:lnTo>
                      <a:pt x="5707" y="546"/>
                    </a:lnTo>
                    <a:lnTo>
                      <a:pt x="5721" y="567"/>
                    </a:lnTo>
                    <a:lnTo>
                      <a:pt x="5732" y="588"/>
                    </a:lnTo>
                    <a:lnTo>
                      <a:pt x="5742" y="611"/>
                    </a:lnTo>
                    <a:lnTo>
                      <a:pt x="5749" y="634"/>
                    </a:lnTo>
                    <a:lnTo>
                      <a:pt x="5755" y="659"/>
                    </a:lnTo>
                    <a:lnTo>
                      <a:pt x="5758" y="681"/>
                    </a:lnTo>
                    <a:lnTo>
                      <a:pt x="5760" y="706"/>
                    </a:lnTo>
                    <a:lnTo>
                      <a:pt x="5760" y="2290"/>
                    </a:lnTo>
                    <a:lnTo>
                      <a:pt x="5760" y="2290"/>
                    </a:lnTo>
                    <a:lnTo>
                      <a:pt x="5758" y="2315"/>
                    </a:lnTo>
                    <a:lnTo>
                      <a:pt x="5755" y="2338"/>
                    </a:lnTo>
                    <a:lnTo>
                      <a:pt x="5749" y="2361"/>
                    </a:lnTo>
                    <a:lnTo>
                      <a:pt x="5742" y="2382"/>
                    </a:lnTo>
                    <a:lnTo>
                      <a:pt x="5732" y="2403"/>
                    </a:lnTo>
                    <a:lnTo>
                      <a:pt x="5720" y="2422"/>
                    </a:lnTo>
                    <a:lnTo>
                      <a:pt x="5707" y="2440"/>
                    </a:lnTo>
                    <a:lnTo>
                      <a:pt x="5691" y="2455"/>
                    </a:lnTo>
                    <a:lnTo>
                      <a:pt x="5676" y="2471"/>
                    </a:lnTo>
                    <a:lnTo>
                      <a:pt x="5656" y="2485"/>
                    </a:lnTo>
                    <a:lnTo>
                      <a:pt x="5637" y="2496"/>
                    </a:lnTo>
                    <a:lnTo>
                      <a:pt x="5618" y="2506"/>
                    </a:lnTo>
                    <a:lnTo>
                      <a:pt x="5597" y="2513"/>
                    </a:lnTo>
                    <a:lnTo>
                      <a:pt x="5574" y="2520"/>
                    </a:lnTo>
                    <a:lnTo>
                      <a:pt x="5551" y="2524"/>
                    </a:lnTo>
                    <a:lnTo>
                      <a:pt x="5526" y="2524"/>
                    </a:lnTo>
                    <a:lnTo>
                      <a:pt x="234" y="252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A2C2FF"/>
                  </a:gs>
                  <a:gs pos="100000">
                    <a:srgbClr val="BBD8FB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  <a:miter lim="800000"/>
                <a:headEnd/>
                <a:tailEnd/>
              </a:ln>
            </p:spPr>
            <p:txBody>
              <a:bodyPr lIns="45720" tIns="365760" rIns="27432" bIns="18288"/>
              <a:lstStyle/>
              <a:p>
                <a:pPr marL="111125" indent="-111125">
                  <a:lnSpc>
                    <a:spcPct val="85000"/>
                  </a:lnSpc>
                  <a:spcBef>
                    <a:spcPts val="200"/>
                  </a:spcBef>
                  <a:buFontTx/>
                  <a:buChar char="•"/>
                </a:pPr>
                <a:r>
                  <a:rPr lang="en-US" sz="1600" dirty="0">
                    <a:solidFill>
                      <a:srgbClr val="333333"/>
                    </a:solidFill>
                    <a:latin typeface="Arial" charset="0"/>
                    <a:ea typeface="Arial" charset="0"/>
                    <a:cs typeface="Arial" charset="0"/>
                  </a:rPr>
                  <a:t>Keeping yourself and animals safe throughout the production process</a:t>
                </a:r>
              </a:p>
              <a:p>
                <a:pPr marL="111125" indent="-111125">
                  <a:lnSpc>
                    <a:spcPct val="85000"/>
                  </a:lnSpc>
                  <a:spcBef>
                    <a:spcPts val="200"/>
                  </a:spcBef>
                  <a:buFontTx/>
                  <a:buChar char="•"/>
                </a:pPr>
                <a:r>
                  <a:rPr lang="en-US" sz="1600" dirty="0">
                    <a:solidFill>
                      <a:srgbClr val="333333"/>
                    </a:solidFill>
                    <a:latin typeface="Arial" charset="0"/>
                    <a:ea typeface="Arial" charset="0"/>
                    <a:cs typeface="Arial" charset="0"/>
                  </a:rPr>
                  <a:t>Proper techniques and knowledge</a:t>
                </a:r>
              </a:p>
            </p:txBody>
          </p:sp>
          <p:sp>
            <p:nvSpPr>
              <p:cNvPr id="54" name="Freeform 12"/>
              <p:cNvSpPr>
                <a:spLocks/>
              </p:cNvSpPr>
              <p:nvPr/>
            </p:nvSpPr>
            <p:spPr bwMode="auto">
              <a:xfrm>
                <a:off x="248771" y="1542181"/>
                <a:ext cx="2426176" cy="267890"/>
              </a:xfrm>
              <a:custGeom>
                <a:avLst/>
                <a:gdLst/>
                <a:ahLst/>
                <a:cxnLst>
                  <a:cxn ang="0">
                    <a:pos x="5756" y="538"/>
                  </a:cxn>
                  <a:cxn ang="0">
                    <a:pos x="5756" y="538"/>
                  </a:cxn>
                  <a:cxn ang="0">
                    <a:pos x="5751" y="531"/>
                  </a:cxn>
                  <a:cxn ang="0">
                    <a:pos x="5745" y="524"/>
                  </a:cxn>
                  <a:cxn ang="0">
                    <a:pos x="5729" y="505"/>
                  </a:cxn>
                  <a:cxn ang="0">
                    <a:pos x="5706" y="489"/>
                  </a:cxn>
                  <a:cxn ang="0">
                    <a:pos x="5679" y="472"/>
                  </a:cxn>
                  <a:cxn ang="0">
                    <a:pos x="5647" y="457"/>
                  </a:cxn>
                  <a:cxn ang="0">
                    <a:pos x="5611" y="442"/>
                  </a:cxn>
                  <a:cxn ang="0">
                    <a:pos x="5572" y="430"/>
                  </a:cxn>
                  <a:cxn ang="0">
                    <a:pos x="5531" y="420"/>
                  </a:cxn>
                  <a:cxn ang="0">
                    <a:pos x="3914" y="52"/>
                  </a:cxn>
                  <a:cxn ang="0">
                    <a:pos x="3914" y="52"/>
                  </a:cxn>
                  <a:cxn ang="0">
                    <a:pos x="3865" y="41"/>
                  </a:cxn>
                  <a:cxn ang="0">
                    <a:pos x="3807" y="31"/>
                  </a:cxn>
                  <a:cxn ang="0">
                    <a:pos x="3746" y="22"/>
                  </a:cxn>
                  <a:cxn ang="0">
                    <a:pos x="3686" y="15"/>
                  </a:cxn>
                  <a:cxn ang="0">
                    <a:pos x="3623" y="9"/>
                  </a:cxn>
                  <a:cxn ang="0">
                    <a:pos x="3562" y="4"/>
                  </a:cxn>
                  <a:cxn ang="0">
                    <a:pos x="3505" y="0"/>
                  </a:cxn>
                  <a:cxn ang="0">
                    <a:pos x="3453" y="0"/>
                  </a:cxn>
                  <a:cxn ang="0">
                    <a:pos x="234" y="0"/>
                  </a:cxn>
                  <a:cxn ang="0">
                    <a:pos x="234" y="0"/>
                  </a:cxn>
                  <a:cxn ang="0">
                    <a:pos x="210" y="0"/>
                  </a:cxn>
                  <a:cxn ang="0">
                    <a:pos x="186" y="4"/>
                  </a:cxn>
                  <a:cxn ang="0">
                    <a:pos x="164" y="9"/>
                  </a:cxn>
                  <a:cxn ang="0">
                    <a:pos x="144" y="18"/>
                  </a:cxn>
                  <a:cxn ang="0">
                    <a:pos x="124" y="28"/>
                  </a:cxn>
                  <a:cxn ang="0">
                    <a:pos x="103" y="39"/>
                  </a:cxn>
                  <a:cxn ang="0">
                    <a:pos x="85" y="53"/>
                  </a:cxn>
                  <a:cxn ang="0">
                    <a:pos x="68" y="68"/>
                  </a:cxn>
                  <a:cxn ang="0">
                    <a:pos x="54" y="85"/>
                  </a:cxn>
                  <a:cxn ang="0">
                    <a:pos x="41" y="103"/>
                  </a:cxn>
                  <a:cxn ang="0">
                    <a:pos x="28" y="122"/>
                  </a:cxn>
                  <a:cxn ang="0">
                    <a:pos x="18" y="142"/>
                  </a:cxn>
                  <a:cxn ang="0">
                    <a:pos x="11" y="164"/>
                  </a:cxn>
                  <a:cxn ang="0">
                    <a:pos x="6" y="186"/>
                  </a:cxn>
                  <a:cxn ang="0">
                    <a:pos x="2" y="208"/>
                  </a:cxn>
                  <a:cxn ang="0">
                    <a:pos x="0" y="232"/>
                  </a:cxn>
                  <a:cxn ang="0">
                    <a:pos x="0" y="636"/>
                  </a:cxn>
                  <a:cxn ang="0">
                    <a:pos x="5760" y="636"/>
                  </a:cxn>
                  <a:cxn ang="0">
                    <a:pos x="5760" y="540"/>
                  </a:cxn>
                  <a:cxn ang="0">
                    <a:pos x="5756" y="538"/>
                  </a:cxn>
                </a:cxnLst>
                <a:rect l="0" t="0" r="r" b="b"/>
                <a:pathLst>
                  <a:path w="5760" h="636">
                    <a:moveTo>
                      <a:pt x="5756" y="538"/>
                    </a:moveTo>
                    <a:lnTo>
                      <a:pt x="5756" y="538"/>
                    </a:lnTo>
                    <a:lnTo>
                      <a:pt x="5751" y="531"/>
                    </a:lnTo>
                    <a:lnTo>
                      <a:pt x="5745" y="524"/>
                    </a:lnTo>
                    <a:lnTo>
                      <a:pt x="5729" y="505"/>
                    </a:lnTo>
                    <a:lnTo>
                      <a:pt x="5706" y="489"/>
                    </a:lnTo>
                    <a:lnTo>
                      <a:pt x="5679" y="472"/>
                    </a:lnTo>
                    <a:lnTo>
                      <a:pt x="5647" y="457"/>
                    </a:lnTo>
                    <a:lnTo>
                      <a:pt x="5611" y="442"/>
                    </a:lnTo>
                    <a:lnTo>
                      <a:pt x="5572" y="430"/>
                    </a:lnTo>
                    <a:lnTo>
                      <a:pt x="5531" y="420"/>
                    </a:lnTo>
                    <a:lnTo>
                      <a:pt x="3914" y="52"/>
                    </a:lnTo>
                    <a:lnTo>
                      <a:pt x="3914" y="52"/>
                    </a:lnTo>
                    <a:lnTo>
                      <a:pt x="3865" y="41"/>
                    </a:lnTo>
                    <a:lnTo>
                      <a:pt x="3807" y="31"/>
                    </a:lnTo>
                    <a:lnTo>
                      <a:pt x="3746" y="22"/>
                    </a:lnTo>
                    <a:lnTo>
                      <a:pt x="3686" y="15"/>
                    </a:lnTo>
                    <a:lnTo>
                      <a:pt x="3623" y="9"/>
                    </a:lnTo>
                    <a:lnTo>
                      <a:pt x="3562" y="4"/>
                    </a:lnTo>
                    <a:lnTo>
                      <a:pt x="3505" y="0"/>
                    </a:lnTo>
                    <a:lnTo>
                      <a:pt x="3453" y="0"/>
                    </a:lnTo>
                    <a:lnTo>
                      <a:pt x="234" y="0"/>
                    </a:lnTo>
                    <a:lnTo>
                      <a:pt x="234" y="0"/>
                    </a:lnTo>
                    <a:lnTo>
                      <a:pt x="210" y="0"/>
                    </a:lnTo>
                    <a:lnTo>
                      <a:pt x="186" y="4"/>
                    </a:lnTo>
                    <a:lnTo>
                      <a:pt x="164" y="9"/>
                    </a:lnTo>
                    <a:lnTo>
                      <a:pt x="144" y="18"/>
                    </a:lnTo>
                    <a:lnTo>
                      <a:pt x="124" y="28"/>
                    </a:lnTo>
                    <a:lnTo>
                      <a:pt x="103" y="39"/>
                    </a:lnTo>
                    <a:lnTo>
                      <a:pt x="85" y="53"/>
                    </a:lnTo>
                    <a:lnTo>
                      <a:pt x="68" y="68"/>
                    </a:lnTo>
                    <a:lnTo>
                      <a:pt x="54" y="85"/>
                    </a:lnTo>
                    <a:lnTo>
                      <a:pt x="41" y="103"/>
                    </a:lnTo>
                    <a:lnTo>
                      <a:pt x="28" y="122"/>
                    </a:lnTo>
                    <a:lnTo>
                      <a:pt x="18" y="142"/>
                    </a:lnTo>
                    <a:lnTo>
                      <a:pt x="11" y="164"/>
                    </a:lnTo>
                    <a:lnTo>
                      <a:pt x="6" y="186"/>
                    </a:lnTo>
                    <a:lnTo>
                      <a:pt x="2" y="208"/>
                    </a:lnTo>
                    <a:lnTo>
                      <a:pt x="0" y="232"/>
                    </a:lnTo>
                    <a:lnTo>
                      <a:pt x="0" y="636"/>
                    </a:lnTo>
                    <a:lnTo>
                      <a:pt x="5760" y="636"/>
                    </a:lnTo>
                    <a:lnTo>
                      <a:pt x="5760" y="540"/>
                    </a:lnTo>
                    <a:lnTo>
                      <a:pt x="5756" y="538"/>
                    </a:lnTo>
                    <a:close/>
                  </a:path>
                </a:pathLst>
              </a:custGeom>
              <a:solidFill>
                <a:srgbClr val="81ACF3"/>
              </a:solidFill>
              <a:ln w="12700">
                <a:noFill/>
                <a:miter lim="800000"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B w="38100" h="6350"/>
                <a:extrusionClr>
                  <a:schemeClr val="tx2">
                    <a:lumMod val="60000"/>
                    <a:lumOff val="40000"/>
                  </a:schemeClr>
                </a:extrusionClr>
              </a:sp3d>
            </p:spPr>
            <p:txBody>
              <a:bodyPr lIns="91440" tIns="18288" rIns="18288" bIns="18288" anchor="ctr" anchorCtr="0"/>
              <a:lstStyle/>
              <a:p>
                <a:pPr>
                  <a:lnSpc>
                    <a:spcPct val="85000"/>
                  </a:lnSpc>
                  <a:spcBef>
                    <a:spcPts val="20"/>
                  </a:spcBef>
                </a:pPr>
                <a:r>
                  <a:rPr lang="en-US" sz="2000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Safety/Handling</a:t>
                </a:r>
              </a:p>
            </p:txBody>
          </p:sp>
          <p:sp>
            <p:nvSpPr>
              <p:cNvPr id="55" name="Freeform 16"/>
              <p:cNvSpPr>
                <a:spLocks noChangeAspect="1"/>
              </p:cNvSpPr>
              <p:nvPr/>
            </p:nvSpPr>
            <p:spPr bwMode="auto">
              <a:xfrm>
                <a:off x="1256903" y="1532547"/>
                <a:ext cx="2440099" cy="1284402"/>
              </a:xfrm>
              <a:custGeom>
                <a:avLst/>
                <a:gdLst/>
                <a:ahLst/>
                <a:cxnLst>
                  <a:cxn ang="0">
                    <a:pos x="5536" y="1416"/>
                  </a:cxn>
                  <a:cxn ang="0">
                    <a:pos x="5220" y="1732"/>
                  </a:cxn>
                  <a:cxn ang="0">
                    <a:pos x="5154" y="1658"/>
                  </a:cxn>
                  <a:cxn ang="0">
                    <a:pos x="5070" y="1572"/>
                  </a:cxn>
                  <a:cxn ang="0">
                    <a:pos x="4952" y="1460"/>
                  </a:cxn>
                  <a:cxn ang="0">
                    <a:pos x="4800" y="1330"/>
                  </a:cxn>
                  <a:cxn ang="0">
                    <a:pos x="4614" y="1184"/>
                  </a:cxn>
                  <a:cxn ang="0">
                    <a:pos x="4392" y="1028"/>
                  </a:cxn>
                  <a:cxn ang="0">
                    <a:pos x="4136" y="866"/>
                  </a:cxn>
                  <a:cxn ang="0">
                    <a:pos x="3920" y="744"/>
                  </a:cxn>
                  <a:cxn ang="0">
                    <a:pos x="3766" y="664"/>
                  </a:cxn>
                  <a:cxn ang="0">
                    <a:pos x="3604" y="586"/>
                  </a:cxn>
                  <a:cxn ang="0">
                    <a:pos x="3432" y="510"/>
                  </a:cxn>
                  <a:cxn ang="0">
                    <a:pos x="3250" y="438"/>
                  </a:cxn>
                  <a:cxn ang="0">
                    <a:pos x="3060" y="368"/>
                  </a:cxn>
                  <a:cxn ang="0">
                    <a:pos x="2862" y="302"/>
                  </a:cxn>
                  <a:cxn ang="0">
                    <a:pos x="2654" y="242"/>
                  </a:cxn>
                  <a:cxn ang="0">
                    <a:pos x="2438" y="186"/>
                  </a:cxn>
                  <a:cxn ang="0">
                    <a:pos x="2212" y="136"/>
                  </a:cxn>
                  <a:cxn ang="0">
                    <a:pos x="1978" y="94"/>
                  </a:cxn>
                  <a:cxn ang="0">
                    <a:pos x="1734" y="58"/>
                  </a:cxn>
                  <a:cxn ang="0">
                    <a:pos x="1480" y="30"/>
                  </a:cxn>
                  <a:cxn ang="0">
                    <a:pos x="1218" y="12"/>
                  </a:cxn>
                  <a:cxn ang="0">
                    <a:pos x="948" y="2"/>
                  </a:cxn>
                  <a:cxn ang="0">
                    <a:pos x="808" y="0"/>
                  </a:cxn>
                  <a:cxn ang="0">
                    <a:pos x="100" y="2"/>
                  </a:cxn>
                  <a:cxn ang="0">
                    <a:pos x="0" y="4"/>
                  </a:cxn>
                  <a:cxn ang="0">
                    <a:pos x="158" y="6"/>
                  </a:cxn>
                  <a:cxn ang="0">
                    <a:pos x="466" y="20"/>
                  </a:cxn>
                  <a:cxn ang="0">
                    <a:pos x="758" y="50"/>
                  </a:cxn>
                  <a:cxn ang="0">
                    <a:pos x="1036" y="90"/>
                  </a:cxn>
                  <a:cxn ang="0">
                    <a:pos x="1302" y="144"/>
                  </a:cxn>
                  <a:cxn ang="0">
                    <a:pos x="1554" y="208"/>
                  </a:cxn>
                  <a:cxn ang="0">
                    <a:pos x="1792" y="282"/>
                  </a:cxn>
                  <a:cxn ang="0">
                    <a:pos x="2018" y="366"/>
                  </a:cxn>
                  <a:cxn ang="0">
                    <a:pos x="2230" y="456"/>
                  </a:cxn>
                  <a:cxn ang="0">
                    <a:pos x="2432" y="554"/>
                  </a:cxn>
                  <a:cxn ang="0">
                    <a:pos x="2620" y="660"/>
                  </a:cxn>
                  <a:cxn ang="0">
                    <a:pos x="2798" y="770"/>
                  </a:cxn>
                  <a:cxn ang="0">
                    <a:pos x="2964" y="884"/>
                  </a:cxn>
                  <a:cxn ang="0">
                    <a:pos x="3120" y="1000"/>
                  </a:cxn>
                  <a:cxn ang="0">
                    <a:pos x="3264" y="1120"/>
                  </a:cxn>
                  <a:cxn ang="0">
                    <a:pos x="3398" y="1242"/>
                  </a:cxn>
                  <a:cxn ang="0">
                    <a:pos x="3522" y="1364"/>
                  </a:cxn>
                  <a:cxn ang="0">
                    <a:pos x="3636" y="1484"/>
                  </a:cxn>
                  <a:cxn ang="0">
                    <a:pos x="3740" y="1604"/>
                  </a:cxn>
                  <a:cxn ang="0">
                    <a:pos x="3834" y="1722"/>
                  </a:cxn>
                  <a:cxn ang="0">
                    <a:pos x="3960" y="1890"/>
                  </a:cxn>
                  <a:cxn ang="0">
                    <a:pos x="4098" y="2100"/>
                  </a:cxn>
                  <a:cxn ang="0">
                    <a:pos x="4202" y="2282"/>
                  </a:cxn>
                  <a:cxn ang="0">
                    <a:pos x="4278" y="2430"/>
                  </a:cxn>
                  <a:cxn ang="0">
                    <a:pos x="4342" y="2570"/>
                  </a:cxn>
                  <a:cxn ang="0">
                    <a:pos x="4038" y="2914"/>
                  </a:cxn>
                </a:cxnLst>
                <a:rect l="0" t="0" r="r" b="b"/>
                <a:pathLst>
                  <a:path w="5536" h="2914">
                    <a:moveTo>
                      <a:pt x="5358" y="2738"/>
                    </a:moveTo>
                    <a:lnTo>
                      <a:pt x="5536" y="1416"/>
                    </a:lnTo>
                    <a:lnTo>
                      <a:pt x="5220" y="1732"/>
                    </a:lnTo>
                    <a:lnTo>
                      <a:pt x="5220" y="1732"/>
                    </a:lnTo>
                    <a:lnTo>
                      <a:pt x="5204" y="1712"/>
                    </a:lnTo>
                    <a:lnTo>
                      <a:pt x="5154" y="1658"/>
                    </a:lnTo>
                    <a:lnTo>
                      <a:pt x="5116" y="1618"/>
                    </a:lnTo>
                    <a:lnTo>
                      <a:pt x="5070" y="1572"/>
                    </a:lnTo>
                    <a:lnTo>
                      <a:pt x="5016" y="1520"/>
                    </a:lnTo>
                    <a:lnTo>
                      <a:pt x="4952" y="1460"/>
                    </a:lnTo>
                    <a:lnTo>
                      <a:pt x="4880" y="1398"/>
                    </a:lnTo>
                    <a:lnTo>
                      <a:pt x="4800" y="1330"/>
                    </a:lnTo>
                    <a:lnTo>
                      <a:pt x="4710" y="1258"/>
                    </a:lnTo>
                    <a:lnTo>
                      <a:pt x="4614" y="1184"/>
                    </a:lnTo>
                    <a:lnTo>
                      <a:pt x="4506" y="1106"/>
                    </a:lnTo>
                    <a:lnTo>
                      <a:pt x="4392" y="1028"/>
                    </a:lnTo>
                    <a:lnTo>
                      <a:pt x="4268" y="948"/>
                    </a:lnTo>
                    <a:lnTo>
                      <a:pt x="4136" y="866"/>
                    </a:lnTo>
                    <a:lnTo>
                      <a:pt x="3994" y="784"/>
                    </a:lnTo>
                    <a:lnTo>
                      <a:pt x="3920" y="744"/>
                    </a:lnTo>
                    <a:lnTo>
                      <a:pt x="3844" y="704"/>
                    </a:lnTo>
                    <a:lnTo>
                      <a:pt x="3766" y="664"/>
                    </a:lnTo>
                    <a:lnTo>
                      <a:pt x="3686" y="626"/>
                    </a:lnTo>
                    <a:lnTo>
                      <a:pt x="3604" y="586"/>
                    </a:lnTo>
                    <a:lnTo>
                      <a:pt x="3518" y="548"/>
                    </a:lnTo>
                    <a:lnTo>
                      <a:pt x="3432" y="510"/>
                    </a:lnTo>
                    <a:lnTo>
                      <a:pt x="3342" y="474"/>
                    </a:lnTo>
                    <a:lnTo>
                      <a:pt x="3250" y="438"/>
                    </a:lnTo>
                    <a:lnTo>
                      <a:pt x="3156" y="402"/>
                    </a:lnTo>
                    <a:lnTo>
                      <a:pt x="3060" y="368"/>
                    </a:lnTo>
                    <a:lnTo>
                      <a:pt x="2962" y="334"/>
                    </a:lnTo>
                    <a:lnTo>
                      <a:pt x="2862" y="302"/>
                    </a:lnTo>
                    <a:lnTo>
                      <a:pt x="2760" y="272"/>
                    </a:lnTo>
                    <a:lnTo>
                      <a:pt x="2654" y="242"/>
                    </a:lnTo>
                    <a:lnTo>
                      <a:pt x="2548" y="212"/>
                    </a:lnTo>
                    <a:lnTo>
                      <a:pt x="2438" y="186"/>
                    </a:lnTo>
                    <a:lnTo>
                      <a:pt x="2326" y="160"/>
                    </a:lnTo>
                    <a:lnTo>
                      <a:pt x="2212" y="136"/>
                    </a:lnTo>
                    <a:lnTo>
                      <a:pt x="2096" y="114"/>
                    </a:lnTo>
                    <a:lnTo>
                      <a:pt x="1978" y="94"/>
                    </a:lnTo>
                    <a:lnTo>
                      <a:pt x="1856" y="76"/>
                    </a:lnTo>
                    <a:lnTo>
                      <a:pt x="1734" y="58"/>
                    </a:lnTo>
                    <a:lnTo>
                      <a:pt x="1608" y="44"/>
                    </a:lnTo>
                    <a:lnTo>
                      <a:pt x="1480" y="30"/>
                    </a:lnTo>
                    <a:lnTo>
                      <a:pt x="1350" y="20"/>
                    </a:lnTo>
                    <a:lnTo>
                      <a:pt x="1218" y="12"/>
                    </a:lnTo>
                    <a:lnTo>
                      <a:pt x="1084" y="6"/>
                    </a:lnTo>
                    <a:lnTo>
                      <a:pt x="948" y="2"/>
                    </a:lnTo>
                    <a:lnTo>
                      <a:pt x="808" y="0"/>
                    </a:lnTo>
                    <a:lnTo>
                      <a:pt x="808" y="0"/>
                    </a:lnTo>
                    <a:lnTo>
                      <a:pt x="340" y="2"/>
                    </a:lnTo>
                    <a:lnTo>
                      <a:pt x="100" y="2"/>
                    </a:lnTo>
                    <a:lnTo>
                      <a:pt x="12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58" y="6"/>
                    </a:lnTo>
                    <a:lnTo>
                      <a:pt x="314" y="12"/>
                    </a:lnTo>
                    <a:lnTo>
                      <a:pt x="466" y="20"/>
                    </a:lnTo>
                    <a:lnTo>
                      <a:pt x="614" y="34"/>
                    </a:lnTo>
                    <a:lnTo>
                      <a:pt x="758" y="50"/>
                    </a:lnTo>
                    <a:lnTo>
                      <a:pt x="900" y="68"/>
                    </a:lnTo>
                    <a:lnTo>
                      <a:pt x="1036" y="90"/>
                    </a:lnTo>
                    <a:lnTo>
                      <a:pt x="1170" y="116"/>
                    </a:lnTo>
                    <a:lnTo>
                      <a:pt x="1302" y="144"/>
                    </a:lnTo>
                    <a:lnTo>
                      <a:pt x="1430" y="174"/>
                    </a:lnTo>
                    <a:lnTo>
                      <a:pt x="1554" y="208"/>
                    </a:lnTo>
                    <a:lnTo>
                      <a:pt x="1674" y="244"/>
                    </a:lnTo>
                    <a:lnTo>
                      <a:pt x="1792" y="282"/>
                    </a:lnTo>
                    <a:lnTo>
                      <a:pt x="1906" y="322"/>
                    </a:lnTo>
                    <a:lnTo>
                      <a:pt x="2018" y="366"/>
                    </a:lnTo>
                    <a:lnTo>
                      <a:pt x="2126" y="410"/>
                    </a:lnTo>
                    <a:lnTo>
                      <a:pt x="2230" y="456"/>
                    </a:lnTo>
                    <a:lnTo>
                      <a:pt x="2332" y="504"/>
                    </a:lnTo>
                    <a:lnTo>
                      <a:pt x="2432" y="554"/>
                    </a:lnTo>
                    <a:lnTo>
                      <a:pt x="2528" y="606"/>
                    </a:lnTo>
                    <a:lnTo>
                      <a:pt x="2620" y="660"/>
                    </a:lnTo>
                    <a:lnTo>
                      <a:pt x="2712" y="714"/>
                    </a:lnTo>
                    <a:lnTo>
                      <a:pt x="2798" y="770"/>
                    </a:lnTo>
                    <a:lnTo>
                      <a:pt x="2882" y="826"/>
                    </a:lnTo>
                    <a:lnTo>
                      <a:pt x="2964" y="884"/>
                    </a:lnTo>
                    <a:lnTo>
                      <a:pt x="3044" y="942"/>
                    </a:lnTo>
                    <a:lnTo>
                      <a:pt x="3120" y="1000"/>
                    </a:lnTo>
                    <a:lnTo>
                      <a:pt x="3194" y="1060"/>
                    </a:lnTo>
                    <a:lnTo>
                      <a:pt x="3264" y="1120"/>
                    </a:lnTo>
                    <a:lnTo>
                      <a:pt x="3332" y="1180"/>
                    </a:lnTo>
                    <a:lnTo>
                      <a:pt x="3398" y="1242"/>
                    </a:lnTo>
                    <a:lnTo>
                      <a:pt x="3462" y="1302"/>
                    </a:lnTo>
                    <a:lnTo>
                      <a:pt x="3522" y="1364"/>
                    </a:lnTo>
                    <a:lnTo>
                      <a:pt x="3580" y="1424"/>
                    </a:lnTo>
                    <a:lnTo>
                      <a:pt x="3636" y="1484"/>
                    </a:lnTo>
                    <a:lnTo>
                      <a:pt x="3688" y="1544"/>
                    </a:lnTo>
                    <a:lnTo>
                      <a:pt x="3740" y="1604"/>
                    </a:lnTo>
                    <a:lnTo>
                      <a:pt x="3788" y="1662"/>
                    </a:lnTo>
                    <a:lnTo>
                      <a:pt x="3834" y="1722"/>
                    </a:lnTo>
                    <a:lnTo>
                      <a:pt x="3878" y="1778"/>
                    </a:lnTo>
                    <a:lnTo>
                      <a:pt x="3960" y="1890"/>
                    </a:lnTo>
                    <a:lnTo>
                      <a:pt x="4034" y="1998"/>
                    </a:lnTo>
                    <a:lnTo>
                      <a:pt x="4098" y="2100"/>
                    </a:lnTo>
                    <a:lnTo>
                      <a:pt x="4154" y="2194"/>
                    </a:lnTo>
                    <a:lnTo>
                      <a:pt x="4202" y="2282"/>
                    </a:lnTo>
                    <a:lnTo>
                      <a:pt x="4244" y="2360"/>
                    </a:lnTo>
                    <a:lnTo>
                      <a:pt x="4278" y="2430"/>
                    </a:lnTo>
                    <a:lnTo>
                      <a:pt x="4306" y="2488"/>
                    </a:lnTo>
                    <a:lnTo>
                      <a:pt x="4342" y="2570"/>
                    </a:lnTo>
                    <a:lnTo>
                      <a:pt x="4352" y="2600"/>
                    </a:lnTo>
                    <a:lnTo>
                      <a:pt x="4038" y="2914"/>
                    </a:lnTo>
                    <a:lnTo>
                      <a:pt x="5358" y="273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2307A"/>
                  </a:gs>
                  <a:gs pos="100000">
                    <a:srgbClr val="0B1F4C"/>
                  </a:gs>
                </a:gsLst>
                <a:lin ang="2700000" scaled="1"/>
                <a:tileRect/>
              </a:gradFill>
              <a:ln w="12700">
                <a:noFill/>
                <a:miter lim="800000"/>
                <a:headEnd/>
                <a:tailEnd/>
              </a:ln>
              <a:effectLst>
                <a:outerShdw blurRad="25400" dist="12700" dir="54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lIns="18288" tIns="18288" rIns="18288" bIns="18288" anchor="ctr" anchorCtr="1"/>
              <a:lstStyle/>
              <a:p>
                <a:pPr algn="ctr">
                  <a:lnSpc>
                    <a:spcPct val="85000"/>
                  </a:lnSpc>
                  <a:spcBef>
                    <a:spcPts val="20"/>
                  </a:spcBef>
                </a:pPr>
                <a:endParaRPr lang="en-US" sz="1800" b="1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39" name="Freeform 20"/>
            <p:cNvSpPr>
              <a:spLocks/>
            </p:cNvSpPr>
            <p:nvPr/>
          </p:nvSpPr>
          <p:spPr bwMode="auto">
            <a:xfrm flipH="1">
              <a:off x="6332835" y="1626898"/>
              <a:ext cx="2751881" cy="1188785"/>
            </a:xfrm>
            <a:custGeom>
              <a:avLst/>
              <a:gdLst/>
              <a:ahLst/>
              <a:cxnLst>
                <a:cxn ang="0">
                  <a:pos x="234" y="2524"/>
                </a:cxn>
                <a:cxn ang="0">
                  <a:pos x="186" y="2520"/>
                </a:cxn>
                <a:cxn ang="0">
                  <a:pos x="142" y="2506"/>
                </a:cxn>
                <a:cxn ang="0">
                  <a:pos x="102" y="2485"/>
                </a:cxn>
                <a:cxn ang="0">
                  <a:pos x="69" y="2455"/>
                </a:cxn>
                <a:cxn ang="0">
                  <a:pos x="40" y="2422"/>
                </a:cxn>
                <a:cxn ang="0">
                  <a:pos x="18" y="2382"/>
                </a:cxn>
                <a:cxn ang="0">
                  <a:pos x="4" y="2338"/>
                </a:cxn>
                <a:cxn ang="0">
                  <a:pos x="0" y="2290"/>
                </a:cxn>
                <a:cxn ang="0">
                  <a:pos x="0" y="234"/>
                </a:cxn>
                <a:cxn ang="0">
                  <a:pos x="4" y="188"/>
                </a:cxn>
                <a:cxn ang="0">
                  <a:pos x="18" y="144"/>
                </a:cxn>
                <a:cxn ang="0">
                  <a:pos x="40" y="104"/>
                </a:cxn>
                <a:cxn ang="0">
                  <a:pos x="69" y="69"/>
                </a:cxn>
                <a:cxn ang="0">
                  <a:pos x="102" y="40"/>
                </a:cxn>
                <a:cxn ang="0">
                  <a:pos x="142" y="19"/>
                </a:cxn>
                <a:cxn ang="0">
                  <a:pos x="186" y="5"/>
                </a:cxn>
                <a:cxn ang="0">
                  <a:pos x="234" y="0"/>
                </a:cxn>
                <a:cxn ang="0">
                  <a:pos x="3454" y="0"/>
                </a:cxn>
                <a:cxn ang="0">
                  <a:pos x="3562" y="5"/>
                </a:cxn>
                <a:cxn ang="0">
                  <a:pos x="3685" y="16"/>
                </a:cxn>
                <a:cxn ang="0">
                  <a:pos x="3808" y="32"/>
                </a:cxn>
                <a:cxn ang="0">
                  <a:pos x="3914" y="53"/>
                </a:cxn>
                <a:cxn ang="0">
                  <a:pos x="5532" y="422"/>
                </a:cxn>
                <a:cxn ang="0">
                  <a:pos x="5577" y="436"/>
                </a:cxn>
                <a:cxn ang="0">
                  <a:pos x="5621" y="460"/>
                </a:cxn>
                <a:cxn ang="0">
                  <a:pos x="5660" y="490"/>
                </a:cxn>
                <a:cxn ang="0">
                  <a:pos x="5693" y="527"/>
                </a:cxn>
                <a:cxn ang="0">
                  <a:pos x="5721" y="567"/>
                </a:cxn>
                <a:cxn ang="0">
                  <a:pos x="5742" y="611"/>
                </a:cxn>
                <a:cxn ang="0">
                  <a:pos x="5755" y="659"/>
                </a:cxn>
                <a:cxn ang="0">
                  <a:pos x="5760" y="706"/>
                </a:cxn>
                <a:cxn ang="0">
                  <a:pos x="5760" y="2290"/>
                </a:cxn>
                <a:cxn ang="0">
                  <a:pos x="5755" y="2338"/>
                </a:cxn>
                <a:cxn ang="0">
                  <a:pos x="5742" y="2382"/>
                </a:cxn>
                <a:cxn ang="0">
                  <a:pos x="5720" y="2422"/>
                </a:cxn>
                <a:cxn ang="0">
                  <a:pos x="5691" y="2455"/>
                </a:cxn>
                <a:cxn ang="0">
                  <a:pos x="5656" y="2485"/>
                </a:cxn>
                <a:cxn ang="0">
                  <a:pos x="5618" y="2506"/>
                </a:cxn>
                <a:cxn ang="0">
                  <a:pos x="5574" y="2520"/>
                </a:cxn>
                <a:cxn ang="0">
                  <a:pos x="5526" y="2524"/>
                </a:cxn>
              </a:cxnLst>
              <a:rect l="0" t="0" r="r" b="b"/>
              <a:pathLst>
                <a:path w="5760" h="2524">
                  <a:moveTo>
                    <a:pt x="234" y="2524"/>
                  </a:moveTo>
                  <a:lnTo>
                    <a:pt x="234" y="2524"/>
                  </a:lnTo>
                  <a:lnTo>
                    <a:pt x="209" y="2524"/>
                  </a:lnTo>
                  <a:lnTo>
                    <a:pt x="186" y="2520"/>
                  </a:lnTo>
                  <a:lnTo>
                    <a:pt x="163" y="2513"/>
                  </a:lnTo>
                  <a:lnTo>
                    <a:pt x="142" y="2506"/>
                  </a:lnTo>
                  <a:lnTo>
                    <a:pt x="121" y="2496"/>
                  </a:lnTo>
                  <a:lnTo>
                    <a:pt x="102" y="2485"/>
                  </a:lnTo>
                  <a:lnTo>
                    <a:pt x="84" y="2471"/>
                  </a:lnTo>
                  <a:lnTo>
                    <a:pt x="69" y="2455"/>
                  </a:lnTo>
                  <a:lnTo>
                    <a:pt x="53" y="2440"/>
                  </a:lnTo>
                  <a:lnTo>
                    <a:pt x="40" y="2422"/>
                  </a:lnTo>
                  <a:lnTo>
                    <a:pt x="28" y="2403"/>
                  </a:lnTo>
                  <a:lnTo>
                    <a:pt x="18" y="2382"/>
                  </a:lnTo>
                  <a:lnTo>
                    <a:pt x="11" y="2361"/>
                  </a:lnTo>
                  <a:lnTo>
                    <a:pt x="4" y="2338"/>
                  </a:lnTo>
                  <a:lnTo>
                    <a:pt x="0" y="2315"/>
                  </a:lnTo>
                  <a:lnTo>
                    <a:pt x="0" y="2290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0" y="211"/>
                  </a:lnTo>
                  <a:lnTo>
                    <a:pt x="4" y="188"/>
                  </a:lnTo>
                  <a:lnTo>
                    <a:pt x="11" y="165"/>
                  </a:lnTo>
                  <a:lnTo>
                    <a:pt x="18" y="144"/>
                  </a:lnTo>
                  <a:lnTo>
                    <a:pt x="28" y="123"/>
                  </a:lnTo>
                  <a:lnTo>
                    <a:pt x="40" y="104"/>
                  </a:lnTo>
                  <a:lnTo>
                    <a:pt x="53" y="86"/>
                  </a:lnTo>
                  <a:lnTo>
                    <a:pt x="69" y="69"/>
                  </a:lnTo>
                  <a:lnTo>
                    <a:pt x="84" y="54"/>
                  </a:lnTo>
                  <a:lnTo>
                    <a:pt x="102" y="40"/>
                  </a:lnTo>
                  <a:lnTo>
                    <a:pt x="121" y="28"/>
                  </a:lnTo>
                  <a:lnTo>
                    <a:pt x="142" y="19"/>
                  </a:lnTo>
                  <a:lnTo>
                    <a:pt x="163" y="11"/>
                  </a:lnTo>
                  <a:lnTo>
                    <a:pt x="186" y="5"/>
                  </a:lnTo>
                  <a:lnTo>
                    <a:pt x="209" y="2"/>
                  </a:lnTo>
                  <a:lnTo>
                    <a:pt x="234" y="0"/>
                  </a:lnTo>
                  <a:lnTo>
                    <a:pt x="3454" y="0"/>
                  </a:lnTo>
                  <a:lnTo>
                    <a:pt x="3454" y="0"/>
                  </a:lnTo>
                  <a:lnTo>
                    <a:pt x="3504" y="2"/>
                  </a:lnTo>
                  <a:lnTo>
                    <a:pt x="3562" y="5"/>
                  </a:lnTo>
                  <a:lnTo>
                    <a:pt x="3622" y="9"/>
                  </a:lnTo>
                  <a:lnTo>
                    <a:pt x="3685" y="16"/>
                  </a:lnTo>
                  <a:lnTo>
                    <a:pt x="3747" y="23"/>
                  </a:lnTo>
                  <a:lnTo>
                    <a:pt x="3808" y="32"/>
                  </a:lnTo>
                  <a:lnTo>
                    <a:pt x="3865" y="42"/>
                  </a:lnTo>
                  <a:lnTo>
                    <a:pt x="3914" y="53"/>
                  </a:lnTo>
                  <a:lnTo>
                    <a:pt x="5532" y="422"/>
                  </a:lnTo>
                  <a:lnTo>
                    <a:pt x="5532" y="422"/>
                  </a:lnTo>
                  <a:lnTo>
                    <a:pt x="5556" y="427"/>
                  </a:lnTo>
                  <a:lnTo>
                    <a:pt x="5577" y="436"/>
                  </a:lnTo>
                  <a:lnTo>
                    <a:pt x="5600" y="446"/>
                  </a:lnTo>
                  <a:lnTo>
                    <a:pt x="5621" y="460"/>
                  </a:lnTo>
                  <a:lnTo>
                    <a:pt x="5641" y="474"/>
                  </a:lnTo>
                  <a:lnTo>
                    <a:pt x="5660" y="490"/>
                  </a:lnTo>
                  <a:lnTo>
                    <a:pt x="5677" y="508"/>
                  </a:lnTo>
                  <a:lnTo>
                    <a:pt x="5693" y="527"/>
                  </a:lnTo>
                  <a:lnTo>
                    <a:pt x="5707" y="546"/>
                  </a:lnTo>
                  <a:lnTo>
                    <a:pt x="5721" y="567"/>
                  </a:lnTo>
                  <a:lnTo>
                    <a:pt x="5732" y="588"/>
                  </a:lnTo>
                  <a:lnTo>
                    <a:pt x="5742" y="611"/>
                  </a:lnTo>
                  <a:lnTo>
                    <a:pt x="5749" y="634"/>
                  </a:lnTo>
                  <a:lnTo>
                    <a:pt x="5755" y="659"/>
                  </a:lnTo>
                  <a:lnTo>
                    <a:pt x="5758" y="681"/>
                  </a:lnTo>
                  <a:lnTo>
                    <a:pt x="5760" y="706"/>
                  </a:lnTo>
                  <a:lnTo>
                    <a:pt x="5760" y="2290"/>
                  </a:lnTo>
                  <a:lnTo>
                    <a:pt x="5760" y="2290"/>
                  </a:lnTo>
                  <a:lnTo>
                    <a:pt x="5758" y="2315"/>
                  </a:lnTo>
                  <a:lnTo>
                    <a:pt x="5755" y="2338"/>
                  </a:lnTo>
                  <a:lnTo>
                    <a:pt x="5749" y="2361"/>
                  </a:lnTo>
                  <a:lnTo>
                    <a:pt x="5742" y="2382"/>
                  </a:lnTo>
                  <a:lnTo>
                    <a:pt x="5732" y="2403"/>
                  </a:lnTo>
                  <a:lnTo>
                    <a:pt x="5720" y="2422"/>
                  </a:lnTo>
                  <a:lnTo>
                    <a:pt x="5707" y="2440"/>
                  </a:lnTo>
                  <a:lnTo>
                    <a:pt x="5691" y="2455"/>
                  </a:lnTo>
                  <a:lnTo>
                    <a:pt x="5676" y="2471"/>
                  </a:lnTo>
                  <a:lnTo>
                    <a:pt x="5656" y="2485"/>
                  </a:lnTo>
                  <a:lnTo>
                    <a:pt x="5637" y="2496"/>
                  </a:lnTo>
                  <a:lnTo>
                    <a:pt x="5618" y="2506"/>
                  </a:lnTo>
                  <a:lnTo>
                    <a:pt x="5597" y="2513"/>
                  </a:lnTo>
                  <a:lnTo>
                    <a:pt x="5574" y="2520"/>
                  </a:lnTo>
                  <a:lnTo>
                    <a:pt x="5551" y="2524"/>
                  </a:lnTo>
                  <a:lnTo>
                    <a:pt x="5526" y="2524"/>
                  </a:lnTo>
                  <a:lnTo>
                    <a:pt x="234" y="252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2C2FF"/>
                </a:gs>
                <a:gs pos="100000">
                  <a:srgbClr val="BBD8FB">
                    <a:alpha val="0"/>
                  </a:srgbClr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45720" tIns="365760" rIns="27432" bIns="18288"/>
            <a:lstStyle/>
            <a:p>
              <a:pPr marL="111125" indent="-111125">
                <a:lnSpc>
                  <a:spcPct val="85000"/>
                </a:lnSpc>
                <a:spcBef>
                  <a:spcPts val="200"/>
                </a:spcBef>
                <a:buFontTx/>
                <a:buChar char="•"/>
              </a:pPr>
              <a:r>
                <a:rPr lang="en-US" sz="1600" dirty="0">
                  <a:solidFill>
                    <a:srgbClr val="333333"/>
                  </a:solidFill>
                  <a:latin typeface="Arial" charset="0"/>
                  <a:ea typeface="Arial" charset="0"/>
                  <a:cs typeface="Arial" charset="0"/>
                </a:rPr>
                <a:t>Watch, record and note animal health and well-being</a:t>
              </a:r>
            </a:p>
            <a:p>
              <a:pPr marL="111125" indent="-111125">
                <a:lnSpc>
                  <a:spcPct val="85000"/>
                </a:lnSpc>
                <a:spcBef>
                  <a:spcPts val="200"/>
                </a:spcBef>
                <a:buFontTx/>
                <a:buChar char="•"/>
              </a:pPr>
              <a:r>
                <a:rPr lang="en-US" sz="1600" dirty="0">
                  <a:solidFill>
                    <a:srgbClr val="333333"/>
                  </a:solidFill>
                  <a:latin typeface="Arial" charset="0"/>
                  <a:ea typeface="Arial" charset="0"/>
                  <a:cs typeface="Arial" charset="0"/>
                </a:rPr>
                <a:t>Proper </a:t>
              </a:r>
              <a:r>
                <a:rPr lang="en-US" sz="1600">
                  <a:solidFill>
                    <a:srgbClr val="333333"/>
                  </a:solidFill>
                  <a:latin typeface="Arial" charset="0"/>
                  <a:ea typeface="Arial" charset="0"/>
                  <a:cs typeface="Arial" charset="0"/>
                </a:rPr>
                <a:t>animal nutrition</a:t>
              </a:r>
              <a:endParaRPr lang="en-US" sz="16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111125" indent="-111125">
                <a:lnSpc>
                  <a:spcPct val="85000"/>
                </a:lnSpc>
                <a:spcBef>
                  <a:spcPts val="200"/>
                </a:spcBef>
                <a:buFontTx/>
                <a:buChar char="•"/>
              </a:pPr>
              <a:r>
                <a:rPr lang="en-US" sz="1600" dirty="0">
                  <a:solidFill>
                    <a:srgbClr val="333333"/>
                  </a:solidFill>
                  <a:latin typeface="Arial" charset="0"/>
                  <a:ea typeface="Arial" charset="0"/>
                  <a:cs typeface="Arial" charset="0"/>
                </a:rPr>
                <a:t>Environment, behavior and management</a:t>
              </a:r>
            </a:p>
          </p:txBody>
        </p:sp>
        <p:sp>
          <p:nvSpPr>
            <p:cNvPr id="40" name="Freeform 12"/>
            <p:cNvSpPr>
              <a:spLocks/>
            </p:cNvSpPr>
            <p:nvPr/>
          </p:nvSpPr>
          <p:spPr bwMode="auto">
            <a:xfrm flipH="1">
              <a:off x="6379283" y="1539117"/>
              <a:ext cx="2694321" cy="293285"/>
            </a:xfrm>
            <a:custGeom>
              <a:avLst/>
              <a:gdLst/>
              <a:ahLst/>
              <a:cxnLst>
                <a:cxn ang="0">
                  <a:pos x="5756" y="538"/>
                </a:cxn>
                <a:cxn ang="0">
                  <a:pos x="5756" y="538"/>
                </a:cxn>
                <a:cxn ang="0">
                  <a:pos x="5751" y="531"/>
                </a:cxn>
                <a:cxn ang="0">
                  <a:pos x="5745" y="524"/>
                </a:cxn>
                <a:cxn ang="0">
                  <a:pos x="5729" y="505"/>
                </a:cxn>
                <a:cxn ang="0">
                  <a:pos x="5706" y="489"/>
                </a:cxn>
                <a:cxn ang="0">
                  <a:pos x="5679" y="472"/>
                </a:cxn>
                <a:cxn ang="0">
                  <a:pos x="5647" y="457"/>
                </a:cxn>
                <a:cxn ang="0">
                  <a:pos x="5611" y="442"/>
                </a:cxn>
                <a:cxn ang="0">
                  <a:pos x="5572" y="430"/>
                </a:cxn>
                <a:cxn ang="0">
                  <a:pos x="5531" y="420"/>
                </a:cxn>
                <a:cxn ang="0">
                  <a:pos x="3914" y="52"/>
                </a:cxn>
                <a:cxn ang="0">
                  <a:pos x="3914" y="52"/>
                </a:cxn>
                <a:cxn ang="0">
                  <a:pos x="3865" y="41"/>
                </a:cxn>
                <a:cxn ang="0">
                  <a:pos x="3807" y="31"/>
                </a:cxn>
                <a:cxn ang="0">
                  <a:pos x="3746" y="22"/>
                </a:cxn>
                <a:cxn ang="0">
                  <a:pos x="3686" y="15"/>
                </a:cxn>
                <a:cxn ang="0">
                  <a:pos x="3623" y="9"/>
                </a:cxn>
                <a:cxn ang="0">
                  <a:pos x="3562" y="4"/>
                </a:cxn>
                <a:cxn ang="0">
                  <a:pos x="3505" y="0"/>
                </a:cxn>
                <a:cxn ang="0">
                  <a:pos x="3453" y="0"/>
                </a:cxn>
                <a:cxn ang="0">
                  <a:pos x="234" y="0"/>
                </a:cxn>
                <a:cxn ang="0">
                  <a:pos x="234" y="0"/>
                </a:cxn>
                <a:cxn ang="0">
                  <a:pos x="210" y="0"/>
                </a:cxn>
                <a:cxn ang="0">
                  <a:pos x="186" y="4"/>
                </a:cxn>
                <a:cxn ang="0">
                  <a:pos x="164" y="9"/>
                </a:cxn>
                <a:cxn ang="0">
                  <a:pos x="144" y="18"/>
                </a:cxn>
                <a:cxn ang="0">
                  <a:pos x="124" y="28"/>
                </a:cxn>
                <a:cxn ang="0">
                  <a:pos x="103" y="39"/>
                </a:cxn>
                <a:cxn ang="0">
                  <a:pos x="85" y="53"/>
                </a:cxn>
                <a:cxn ang="0">
                  <a:pos x="68" y="68"/>
                </a:cxn>
                <a:cxn ang="0">
                  <a:pos x="54" y="85"/>
                </a:cxn>
                <a:cxn ang="0">
                  <a:pos x="41" y="103"/>
                </a:cxn>
                <a:cxn ang="0">
                  <a:pos x="28" y="122"/>
                </a:cxn>
                <a:cxn ang="0">
                  <a:pos x="18" y="142"/>
                </a:cxn>
                <a:cxn ang="0">
                  <a:pos x="11" y="164"/>
                </a:cxn>
                <a:cxn ang="0">
                  <a:pos x="6" y="186"/>
                </a:cxn>
                <a:cxn ang="0">
                  <a:pos x="2" y="208"/>
                </a:cxn>
                <a:cxn ang="0">
                  <a:pos x="0" y="232"/>
                </a:cxn>
                <a:cxn ang="0">
                  <a:pos x="0" y="636"/>
                </a:cxn>
                <a:cxn ang="0">
                  <a:pos x="5760" y="636"/>
                </a:cxn>
                <a:cxn ang="0">
                  <a:pos x="5760" y="540"/>
                </a:cxn>
                <a:cxn ang="0">
                  <a:pos x="5756" y="538"/>
                </a:cxn>
              </a:cxnLst>
              <a:rect l="0" t="0" r="r" b="b"/>
              <a:pathLst>
                <a:path w="5760" h="636">
                  <a:moveTo>
                    <a:pt x="5756" y="538"/>
                  </a:moveTo>
                  <a:lnTo>
                    <a:pt x="5756" y="538"/>
                  </a:lnTo>
                  <a:lnTo>
                    <a:pt x="5751" y="531"/>
                  </a:lnTo>
                  <a:lnTo>
                    <a:pt x="5745" y="524"/>
                  </a:lnTo>
                  <a:lnTo>
                    <a:pt x="5729" y="505"/>
                  </a:lnTo>
                  <a:lnTo>
                    <a:pt x="5706" y="489"/>
                  </a:lnTo>
                  <a:lnTo>
                    <a:pt x="5679" y="472"/>
                  </a:lnTo>
                  <a:lnTo>
                    <a:pt x="5647" y="457"/>
                  </a:lnTo>
                  <a:lnTo>
                    <a:pt x="5611" y="442"/>
                  </a:lnTo>
                  <a:lnTo>
                    <a:pt x="5572" y="430"/>
                  </a:lnTo>
                  <a:lnTo>
                    <a:pt x="5531" y="420"/>
                  </a:lnTo>
                  <a:lnTo>
                    <a:pt x="3914" y="52"/>
                  </a:lnTo>
                  <a:lnTo>
                    <a:pt x="3914" y="52"/>
                  </a:lnTo>
                  <a:lnTo>
                    <a:pt x="3865" y="41"/>
                  </a:lnTo>
                  <a:lnTo>
                    <a:pt x="3807" y="31"/>
                  </a:lnTo>
                  <a:lnTo>
                    <a:pt x="3746" y="22"/>
                  </a:lnTo>
                  <a:lnTo>
                    <a:pt x="3686" y="15"/>
                  </a:lnTo>
                  <a:lnTo>
                    <a:pt x="3623" y="9"/>
                  </a:lnTo>
                  <a:lnTo>
                    <a:pt x="3562" y="4"/>
                  </a:lnTo>
                  <a:lnTo>
                    <a:pt x="3505" y="0"/>
                  </a:lnTo>
                  <a:lnTo>
                    <a:pt x="3453" y="0"/>
                  </a:lnTo>
                  <a:lnTo>
                    <a:pt x="234" y="0"/>
                  </a:lnTo>
                  <a:lnTo>
                    <a:pt x="234" y="0"/>
                  </a:lnTo>
                  <a:lnTo>
                    <a:pt x="210" y="0"/>
                  </a:lnTo>
                  <a:lnTo>
                    <a:pt x="186" y="4"/>
                  </a:lnTo>
                  <a:lnTo>
                    <a:pt x="164" y="9"/>
                  </a:lnTo>
                  <a:lnTo>
                    <a:pt x="144" y="18"/>
                  </a:lnTo>
                  <a:lnTo>
                    <a:pt x="124" y="28"/>
                  </a:lnTo>
                  <a:lnTo>
                    <a:pt x="103" y="39"/>
                  </a:lnTo>
                  <a:lnTo>
                    <a:pt x="85" y="53"/>
                  </a:lnTo>
                  <a:lnTo>
                    <a:pt x="68" y="68"/>
                  </a:lnTo>
                  <a:lnTo>
                    <a:pt x="54" y="85"/>
                  </a:lnTo>
                  <a:lnTo>
                    <a:pt x="41" y="103"/>
                  </a:lnTo>
                  <a:lnTo>
                    <a:pt x="28" y="122"/>
                  </a:lnTo>
                  <a:lnTo>
                    <a:pt x="18" y="142"/>
                  </a:lnTo>
                  <a:lnTo>
                    <a:pt x="11" y="164"/>
                  </a:lnTo>
                  <a:lnTo>
                    <a:pt x="6" y="186"/>
                  </a:lnTo>
                  <a:lnTo>
                    <a:pt x="2" y="208"/>
                  </a:lnTo>
                  <a:lnTo>
                    <a:pt x="0" y="232"/>
                  </a:lnTo>
                  <a:lnTo>
                    <a:pt x="0" y="636"/>
                  </a:lnTo>
                  <a:lnTo>
                    <a:pt x="5760" y="636"/>
                  </a:lnTo>
                  <a:lnTo>
                    <a:pt x="5760" y="540"/>
                  </a:lnTo>
                  <a:lnTo>
                    <a:pt x="5756" y="538"/>
                  </a:lnTo>
                  <a:close/>
                </a:path>
              </a:pathLst>
            </a:custGeom>
            <a:solidFill>
              <a:srgbClr val="81ACF3"/>
            </a:solidFill>
            <a:ln w="12700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B w="38100" h="6350"/>
              <a:extrusionClr>
                <a:schemeClr val="tx2">
                  <a:lumMod val="60000"/>
                  <a:lumOff val="40000"/>
                </a:schemeClr>
              </a:extrusionClr>
            </a:sp3d>
          </p:spPr>
          <p:txBody>
            <a:bodyPr lIns="18288" tIns="18288" rIns="91440" bIns="18288" anchor="ctr" anchorCtr="0"/>
            <a:lstStyle/>
            <a:p>
              <a:pPr algn="r">
                <a:lnSpc>
                  <a:spcPct val="85000"/>
                </a:lnSpc>
                <a:spcBef>
                  <a:spcPts val="2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Observation</a:t>
              </a:r>
            </a:p>
          </p:txBody>
        </p:sp>
        <p:sp>
          <p:nvSpPr>
            <p:cNvPr id="41" name="Freeform 16"/>
            <p:cNvSpPr>
              <a:spLocks noChangeAspect="1"/>
            </p:cNvSpPr>
            <p:nvPr/>
          </p:nvSpPr>
          <p:spPr bwMode="auto">
            <a:xfrm flipH="1">
              <a:off x="5186889" y="1531872"/>
              <a:ext cx="2666966" cy="1383940"/>
            </a:xfrm>
            <a:custGeom>
              <a:avLst/>
              <a:gdLst/>
              <a:ahLst/>
              <a:cxnLst>
                <a:cxn ang="0">
                  <a:pos x="5536" y="1416"/>
                </a:cxn>
                <a:cxn ang="0">
                  <a:pos x="5220" y="1732"/>
                </a:cxn>
                <a:cxn ang="0">
                  <a:pos x="5154" y="1658"/>
                </a:cxn>
                <a:cxn ang="0">
                  <a:pos x="5070" y="1572"/>
                </a:cxn>
                <a:cxn ang="0">
                  <a:pos x="4952" y="1460"/>
                </a:cxn>
                <a:cxn ang="0">
                  <a:pos x="4800" y="1330"/>
                </a:cxn>
                <a:cxn ang="0">
                  <a:pos x="4614" y="1184"/>
                </a:cxn>
                <a:cxn ang="0">
                  <a:pos x="4392" y="1028"/>
                </a:cxn>
                <a:cxn ang="0">
                  <a:pos x="4136" y="866"/>
                </a:cxn>
                <a:cxn ang="0">
                  <a:pos x="3920" y="744"/>
                </a:cxn>
                <a:cxn ang="0">
                  <a:pos x="3766" y="664"/>
                </a:cxn>
                <a:cxn ang="0">
                  <a:pos x="3604" y="586"/>
                </a:cxn>
                <a:cxn ang="0">
                  <a:pos x="3432" y="510"/>
                </a:cxn>
                <a:cxn ang="0">
                  <a:pos x="3250" y="438"/>
                </a:cxn>
                <a:cxn ang="0">
                  <a:pos x="3060" y="368"/>
                </a:cxn>
                <a:cxn ang="0">
                  <a:pos x="2862" y="302"/>
                </a:cxn>
                <a:cxn ang="0">
                  <a:pos x="2654" y="242"/>
                </a:cxn>
                <a:cxn ang="0">
                  <a:pos x="2438" y="186"/>
                </a:cxn>
                <a:cxn ang="0">
                  <a:pos x="2212" y="136"/>
                </a:cxn>
                <a:cxn ang="0">
                  <a:pos x="1978" y="94"/>
                </a:cxn>
                <a:cxn ang="0">
                  <a:pos x="1734" y="58"/>
                </a:cxn>
                <a:cxn ang="0">
                  <a:pos x="1480" y="30"/>
                </a:cxn>
                <a:cxn ang="0">
                  <a:pos x="1218" y="12"/>
                </a:cxn>
                <a:cxn ang="0">
                  <a:pos x="948" y="2"/>
                </a:cxn>
                <a:cxn ang="0">
                  <a:pos x="808" y="0"/>
                </a:cxn>
                <a:cxn ang="0">
                  <a:pos x="100" y="2"/>
                </a:cxn>
                <a:cxn ang="0">
                  <a:pos x="0" y="4"/>
                </a:cxn>
                <a:cxn ang="0">
                  <a:pos x="158" y="6"/>
                </a:cxn>
                <a:cxn ang="0">
                  <a:pos x="466" y="20"/>
                </a:cxn>
                <a:cxn ang="0">
                  <a:pos x="758" y="50"/>
                </a:cxn>
                <a:cxn ang="0">
                  <a:pos x="1036" y="90"/>
                </a:cxn>
                <a:cxn ang="0">
                  <a:pos x="1302" y="144"/>
                </a:cxn>
                <a:cxn ang="0">
                  <a:pos x="1554" y="208"/>
                </a:cxn>
                <a:cxn ang="0">
                  <a:pos x="1792" y="282"/>
                </a:cxn>
                <a:cxn ang="0">
                  <a:pos x="2018" y="366"/>
                </a:cxn>
                <a:cxn ang="0">
                  <a:pos x="2230" y="456"/>
                </a:cxn>
                <a:cxn ang="0">
                  <a:pos x="2432" y="554"/>
                </a:cxn>
                <a:cxn ang="0">
                  <a:pos x="2620" y="660"/>
                </a:cxn>
                <a:cxn ang="0">
                  <a:pos x="2798" y="770"/>
                </a:cxn>
                <a:cxn ang="0">
                  <a:pos x="2964" y="884"/>
                </a:cxn>
                <a:cxn ang="0">
                  <a:pos x="3120" y="1000"/>
                </a:cxn>
                <a:cxn ang="0">
                  <a:pos x="3264" y="1120"/>
                </a:cxn>
                <a:cxn ang="0">
                  <a:pos x="3398" y="1242"/>
                </a:cxn>
                <a:cxn ang="0">
                  <a:pos x="3522" y="1364"/>
                </a:cxn>
                <a:cxn ang="0">
                  <a:pos x="3636" y="1484"/>
                </a:cxn>
                <a:cxn ang="0">
                  <a:pos x="3740" y="1604"/>
                </a:cxn>
                <a:cxn ang="0">
                  <a:pos x="3834" y="1722"/>
                </a:cxn>
                <a:cxn ang="0">
                  <a:pos x="3960" y="1890"/>
                </a:cxn>
                <a:cxn ang="0">
                  <a:pos x="4098" y="2100"/>
                </a:cxn>
                <a:cxn ang="0">
                  <a:pos x="4202" y="2282"/>
                </a:cxn>
                <a:cxn ang="0">
                  <a:pos x="4278" y="2430"/>
                </a:cxn>
                <a:cxn ang="0">
                  <a:pos x="4342" y="2570"/>
                </a:cxn>
                <a:cxn ang="0">
                  <a:pos x="4038" y="2914"/>
                </a:cxn>
              </a:cxnLst>
              <a:rect l="0" t="0" r="r" b="b"/>
              <a:pathLst>
                <a:path w="5536" h="2914">
                  <a:moveTo>
                    <a:pt x="5358" y="2738"/>
                  </a:moveTo>
                  <a:lnTo>
                    <a:pt x="5536" y="1416"/>
                  </a:lnTo>
                  <a:lnTo>
                    <a:pt x="5220" y="1732"/>
                  </a:lnTo>
                  <a:lnTo>
                    <a:pt x="5220" y="1732"/>
                  </a:lnTo>
                  <a:lnTo>
                    <a:pt x="5204" y="1712"/>
                  </a:lnTo>
                  <a:lnTo>
                    <a:pt x="5154" y="1658"/>
                  </a:lnTo>
                  <a:lnTo>
                    <a:pt x="5116" y="1618"/>
                  </a:lnTo>
                  <a:lnTo>
                    <a:pt x="5070" y="1572"/>
                  </a:lnTo>
                  <a:lnTo>
                    <a:pt x="5016" y="1520"/>
                  </a:lnTo>
                  <a:lnTo>
                    <a:pt x="4952" y="1460"/>
                  </a:lnTo>
                  <a:lnTo>
                    <a:pt x="4880" y="1398"/>
                  </a:lnTo>
                  <a:lnTo>
                    <a:pt x="4800" y="1330"/>
                  </a:lnTo>
                  <a:lnTo>
                    <a:pt x="4710" y="1258"/>
                  </a:lnTo>
                  <a:lnTo>
                    <a:pt x="4614" y="1184"/>
                  </a:lnTo>
                  <a:lnTo>
                    <a:pt x="4506" y="1106"/>
                  </a:lnTo>
                  <a:lnTo>
                    <a:pt x="4392" y="1028"/>
                  </a:lnTo>
                  <a:lnTo>
                    <a:pt x="4268" y="948"/>
                  </a:lnTo>
                  <a:lnTo>
                    <a:pt x="4136" y="866"/>
                  </a:lnTo>
                  <a:lnTo>
                    <a:pt x="3994" y="784"/>
                  </a:lnTo>
                  <a:lnTo>
                    <a:pt x="3920" y="744"/>
                  </a:lnTo>
                  <a:lnTo>
                    <a:pt x="3844" y="704"/>
                  </a:lnTo>
                  <a:lnTo>
                    <a:pt x="3766" y="664"/>
                  </a:lnTo>
                  <a:lnTo>
                    <a:pt x="3686" y="626"/>
                  </a:lnTo>
                  <a:lnTo>
                    <a:pt x="3604" y="586"/>
                  </a:lnTo>
                  <a:lnTo>
                    <a:pt x="3518" y="548"/>
                  </a:lnTo>
                  <a:lnTo>
                    <a:pt x="3432" y="510"/>
                  </a:lnTo>
                  <a:lnTo>
                    <a:pt x="3342" y="474"/>
                  </a:lnTo>
                  <a:lnTo>
                    <a:pt x="3250" y="438"/>
                  </a:lnTo>
                  <a:lnTo>
                    <a:pt x="3156" y="402"/>
                  </a:lnTo>
                  <a:lnTo>
                    <a:pt x="3060" y="368"/>
                  </a:lnTo>
                  <a:lnTo>
                    <a:pt x="2962" y="334"/>
                  </a:lnTo>
                  <a:lnTo>
                    <a:pt x="2862" y="302"/>
                  </a:lnTo>
                  <a:lnTo>
                    <a:pt x="2760" y="272"/>
                  </a:lnTo>
                  <a:lnTo>
                    <a:pt x="2654" y="242"/>
                  </a:lnTo>
                  <a:lnTo>
                    <a:pt x="2548" y="212"/>
                  </a:lnTo>
                  <a:lnTo>
                    <a:pt x="2438" y="186"/>
                  </a:lnTo>
                  <a:lnTo>
                    <a:pt x="2326" y="160"/>
                  </a:lnTo>
                  <a:lnTo>
                    <a:pt x="2212" y="136"/>
                  </a:lnTo>
                  <a:lnTo>
                    <a:pt x="2096" y="114"/>
                  </a:lnTo>
                  <a:lnTo>
                    <a:pt x="1978" y="94"/>
                  </a:lnTo>
                  <a:lnTo>
                    <a:pt x="1856" y="76"/>
                  </a:lnTo>
                  <a:lnTo>
                    <a:pt x="1734" y="58"/>
                  </a:lnTo>
                  <a:lnTo>
                    <a:pt x="1608" y="44"/>
                  </a:lnTo>
                  <a:lnTo>
                    <a:pt x="1480" y="30"/>
                  </a:lnTo>
                  <a:lnTo>
                    <a:pt x="1350" y="20"/>
                  </a:lnTo>
                  <a:lnTo>
                    <a:pt x="1218" y="12"/>
                  </a:lnTo>
                  <a:lnTo>
                    <a:pt x="1084" y="6"/>
                  </a:lnTo>
                  <a:lnTo>
                    <a:pt x="948" y="2"/>
                  </a:lnTo>
                  <a:lnTo>
                    <a:pt x="808" y="0"/>
                  </a:lnTo>
                  <a:lnTo>
                    <a:pt x="808" y="0"/>
                  </a:lnTo>
                  <a:lnTo>
                    <a:pt x="340" y="2"/>
                  </a:lnTo>
                  <a:lnTo>
                    <a:pt x="100" y="2"/>
                  </a:lnTo>
                  <a:lnTo>
                    <a:pt x="12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58" y="6"/>
                  </a:lnTo>
                  <a:lnTo>
                    <a:pt x="314" y="12"/>
                  </a:lnTo>
                  <a:lnTo>
                    <a:pt x="466" y="20"/>
                  </a:lnTo>
                  <a:lnTo>
                    <a:pt x="614" y="34"/>
                  </a:lnTo>
                  <a:lnTo>
                    <a:pt x="758" y="50"/>
                  </a:lnTo>
                  <a:lnTo>
                    <a:pt x="900" y="68"/>
                  </a:lnTo>
                  <a:lnTo>
                    <a:pt x="1036" y="90"/>
                  </a:lnTo>
                  <a:lnTo>
                    <a:pt x="1170" y="116"/>
                  </a:lnTo>
                  <a:lnTo>
                    <a:pt x="1302" y="144"/>
                  </a:lnTo>
                  <a:lnTo>
                    <a:pt x="1430" y="174"/>
                  </a:lnTo>
                  <a:lnTo>
                    <a:pt x="1554" y="208"/>
                  </a:lnTo>
                  <a:lnTo>
                    <a:pt x="1674" y="244"/>
                  </a:lnTo>
                  <a:lnTo>
                    <a:pt x="1792" y="282"/>
                  </a:lnTo>
                  <a:lnTo>
                    <a:pt x="1906" y="322"/>
                  </a:lnTo>
                  <a:lnTo>
                    <a:pt x="2018" y="366"/>
                  </a:lnTo>
                  <a:lnTo>
                    <a:pt x="2126" y="410"/>
                  </a:lnTo>
                  <a:lnTo>
                    <a:pt x="2230" y="456"/>
                  </a:lnTo>
                  <a:lnTo>
                    <a:pt x="2332" y="504"/>
                  </a:lnTo>
                  <a:lnTo>
                    <a:pt x="2432" y="554"/>
                  </a:lnTo>
                  <a:lnTo>
                    <a:pt x="2528" y="606"/>
                  </a:lnTo>
                  <a:lnTo>
                    <a:pt x="2620" y="660"/>
                  </a:lnTo>
                  <a:lnTo>
                    <a:pt x="2712" y="714"/>
                  </a:lnTo>
                  <a:lnTo>
                    <a:pt x="2798" y="770"/>
                  </a:lnTo>
                  <a:lnTo>
                    <a:pt x="2882" y="826"/>
                  </a:lnTo>
                  <a:lnTo>
                    <a:pt x="2964" y="884"/>
                  </a:lnTo>
                  <a:lnTo>
                    <a:pt x="3044" y="942"/>
                  </a:lnTo>
                  <a:lnTo>
                    <a:pt x="3120" y="1000"/>
                  </a:lnTo>
                  <a:lnTo>
                    <a:pt x="3194" y="1060"/>
                  </a:lnTo>
                  <a:lnTo>
                    <a:pt x="3264" y="1120"/>
                  </a:lnTo>
                  <a:lnTo>
                    <a:pt x="3332" y="1180"/>
                  </a:lnTo>
                  <a:lnTo>
                    <a:pt x="3398" y="1242"/>
                  </a:lnTo>
                  <a:lnTo>
                    <a:pt x="3462" y="1302"/>
                  </a:lnTo>
                  <a:lnTo>
                    <a:pt x="3522" y="1364"/>
                  </a:lnTo>
                  <a:lnTo>
                    <a:pt x="3580" y="1424"/>
                  </a:lnTo>
                  <a:lnTo>
                    <a:pt x="3636" y="1484"/>
                  </a:lnTo>
                  <a:lnTo>
                    <a:pt x="3688" y="1544"/>
                  </a:lnTo>
                  <a:lnTo>
                    <a:pt x="3740" y="1604"/>
                  </a:lnTo>
                  <a:lnTo>
                    <a:pt x="3788" y="1662"/>
                  </a:lnTo>
                  <a:lnTo>
                    <a:pt x="3834" y="1722"/>
                  </a:lnTo>
                  <a:lnTo>
                    <a:pt x="3878" y="1778"/>
                  </a:lnTo>
                  <a:lnTo>
                    <a:pt x="3960" y="1890"/>
                  </a:lnTo>
                  <a:lnTo>
                    <a:pt x="4034" y="1998"/>
                  </a:lnTo>
                  <a:lnTo>
                    <a:pt x="4098" y="2100"/>
                  </a:lnTo>
                  <a:lnTo>
                    <a:pt x="4154" y="2194"/>
                  </a:lnTo>
                  <a:lnTo>
                    <a:pt x="4202" y="2282"/>
                  </a:lnTo>
                  <a:lnTo>
                    <a:pt x="4244" y="2360"/>
                  </a:lnTo>
                  <a:lnTo>
                    <a:pt x="4278" y="2430"/>
                  </a:lnTo>
                  <a:lnTo>
                    <a:pt x="4306" y="2488"/>
                  </a:lnTo>
                  <a:lnTo>
                    <a:pt x="4342" y="2570"/>
                  </a:lnTo>
                  <a:lnTo>
                    <a:pt x="4352" y="2600"/>
                  </a:lnTo>
                  <a:lnTo>
                    <a:pt x="4038" y="2914"/>
                  </a:lnTo>
                  <a:lnTo>
                    <a:pt x="5358" y="273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307A"/>
                </a:gs>
                <a:gs pos="100000">
                  <a:srgbClr val="0B1F4C"/>
                </a:gs>
              </a:gsLst>
              <a:lin ang="2700000" scaled="1"/>
              <a:tileRect/>
            </a:gradFill>
            <a:ln w="12700">
              <a:noFill/>
              <a:miter lim="800000"/>
              <a:headEnd/>
              <a:tailEnd/>
            </a:ln>
            <a:effectLst>
              <a:outerShdw blurRad="25400" dist="12700" dir="5400000" algn="tl" rotWithShape="0">
                <a:prstClr val="black">
                  <a:alpha val="20000"/>
                </a:prstClr>
              </a:outerShdw>
            </a:effectLst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2" name="Freeform 16"/>
            <p:cNvSpPr>
              <a:spLocks noChangeAspect="1"/>
            </p:cNvSpPr>
            <p:nvPr/>
          </p:nvSpPr>
          <p:spPr bwMode="auto">
            <a:xfrm flipH="1" flipV="1">
              <a:off x="5186890" y="4164921"/>
              <a:ext cx="2682266" cy="1391880"/>
            </a:xfrm>
            <a:custGeom>
              <a:avLst/>
              <a:gdLst/>
              <a:ahLst/>
              <a:cxnLst>
                <a:cxn ang="0">
                  <a:pos x="5536" y="1416"/>
                </a:cxn>
                <a:cxn ang="0">
                  <a:pos x="5220" y="1732"/>
                </a:cxn>
                <a:cxn ang="0">
                  <a:pos x="5154" y="1658"/>
                </a:cxn>
                <a:cxn ang="0">
                  <a:pos x="5070" y="1572"/>
                </a:cxn>
                <a:cxn ang="0">
                  <a:pos x="4952" y="1460"/>
                </a:cxn>
                <a:cxn ang="0">
                  <a:pos x="4800" y="1330"/>
                </a:cxn>
                <a:cxn ang="0">
                  <a:pos x="4614" y="1184"/>
                </a:cxn>
                <a:cxn ang="0">
                  <a:pos x="4392" y="1028"/>
                </a:cxn>
                <a:cxn ang="0">
                  <a:pos x="4136" y="866"/>
                </a:cxn>
                <a:cxn ang="0">
                  <a:pos x="3920" y="744"/>
                </a:cxn>
                <a:cxn ang="0">
                  <a:pos x="3766" y="664"/>
                </a:cxn>
                <a:cxn ang="0">
                  <a:pos x="3604" y="586"/>
                </a:cxn>
                <a:cxn ang="0">
                  <a:pos x="3432" y="510"/>
                </a:cxn>
                <a:cxn ang="0">
                  <a:pos x="3250" y="438"/>
                </a:cxn>
                <a:cxn ang="0">
                  <a:pos x="3060" y="368"/>
                </a:cxn>
                <a:cxn ang="0">
                  <a:pos x="2862" y="302"/>
                </a:cxn>
                <a:cxn ang="0">
                  <a:pos x="2654" y="242"/>
                </a:cxn>
                <a:cxn ang="0">
                  <a:pos x="2438" y="186"/>
                </a:cxn>
                <a:cxn ang="0">
                  <a:pos x="2212" y="136"/>
                </a:cxn>
                <a:cxn ang="0">
                  <a:pos x="1978" y="94"/>
                </a:cxn>
                <a:cxn ang="0">
                  <a:pos x="1734" y="58"/>
                </a:cxn>
                <a:cxn ang="0">
                  <a:pos x="1480" y="30"/>
                </a:cxn>
                <a:cxn ang="0">
                  <a:pos x="1218" y="12"/>
                </a:cxn>
                <a:cxn ang="0">
                  <a:pos x="948" y="2"/>
                </a:cxn>
                <a:cxn ang="0">
                  <a:pos x="808" y="0"/>
                </a:cxn>
                <a:cxn ang="0">
                  <a:pos x="100" y="2"/>
                </a:cxn>
                <a:cxn ang="0">
                  <a:pos x="0" y="4"/>
                </a:cxn>
                <a:cxn ang="0">
                  <a:pos x="158" y="6"/>
                </a:cxn>
                <a:cxn ang="0">
                  <a:pos x="466" y="20"/>
                </a:cxn>
                <a:cxn ang="0">
                  <a:pos x="758" y="50"/>
                </a:cxn>
                <a:cxn ang="0">
                  <a:pos x="1036" y="90"/>
                </a:cxn>
                <a:cxn ang="0">
                  <a:pos x="1302" y="144"/>
                </a:cxn>
                <a:cxn ang="0">
                  <a:pos x="1554" y="208"/>
                </a:cxn>
                <a:cxn ang="0">
                  <a:pos x="1792" y="282"/>
                </a:cxn>
                <a:cxn ang="0">
                  <a:pos x="2018" y="366"/>
                </a:cxn>
                <a:cxn ang="0">
                  <a:pos x="2230" y="456"/>
                </a:cxn>
                <a:cxn ang="0">
                  <a:pos x="2432" y="554"/>
                </a:cxn>
                <a:cxn ang="0">
                  <a:pos x="2620" y="660"/>
                </a:cxn>
                <a:cxn ang="0">
                  <a:pos x="2798" y="770"/>
                </a:cxn>
                <a:cxn ang="0">
                  <a:pos x="2964" y="884"/>
                </a:cxn>
                <a:cxn ang="0">
                  <a:pos x="3120" y="1000"/>
                </a:cxn>
                <a:cxn ang="0">
                  <a:pos x="3264" y="1120"/>
                </a:cxn>
                <a:cxn ang="0">
                  <a:pos x="3398" y="1242"/>
                </a:cxn>
                <a:cxn ang="0">
                  <a:pos x="3522" y="1364"/>
                </a:cxn>
                <a:cxn ang="0">
                  <a:pos x="3636" y="1484"/>
                </a:cxn>
                <a:cxn ang="0">
                  <a:pos x="3740" y="1604"/>
                </a:cxn>
                <a:cxn ang="0">
                  <a:pos x="3834" y="1722"/>
                </a:cxn>
                <a:cxn ang="0">
                  <a:pos x="3960" y="1890"/>
                </a:cxn>
                <a:cxn ang="0">
                  <a:pos x="4098" y="2100"/>
                </a:cxn>
                <a:cxn ang="0">
                  <a:pos x="4202" y="2282"/>
                </a:cxn>
                <a:cxn ang="0">
                  <a:pos x="4278" y="2430"/>
                </a:cxn>
                <a:cxn ang="0">
                  <a:pos x="4342" y="2570"/>
                </a:cxn>
                <a:cxn ang="0">
                  <a:pos x="4038" y="2914"/>
                </a:cxn>
              </a:cxnLst>
              <a:rect l="0" t="0" r="r" b="b"/>
              <a:pathLst>
                <a:path w="5536" h="2914">
                  <a:moveTo>
                    <a:pt x="5358" y="2738"/>
                  </a:moveTo>
                  <a:lnTo>
                    <a:pt x="5536" y="1416"/>
                  </a:lnTo>
                  <a:lnTo>
                    <a:pt x="5220" y="1732"/>
                  </a:lnTo>
                  <a:lnTo>
                    <a:pt x="5220" y="1732"/>
                  </a:lnTo>
                  <a:lnTo>
                    <a:pt x="5204" y="1712"/>
                  </a:lnTo>
                  <a:lnTo>
                    <a:pt x="5154" y="1658"/>
                  </a:lnTo>
                  <a:lnTo>
                    <a:pt x="5116" y="1618"/>
                  </a:lnTo>
                  <a:lnTo>
                    <a:pt x="5070" y="1572"/>
                  </a:lnTo>
                  <a:lnTo>
                    <a:pt x="5016" y="1520"/>
                  </a:lnTo>
                  <a:lnTo>
                    <a:pt x="4952" y="1460"/>
                  </a:lnTo>
                  <a:lnTo>
                    <a:pt x="4880" y="1398"/>
                  </a:lnTo>
                  <a:lnTo>
                    <a:pt x="4800" y="1330"/>
                  </a:lnTo>
                  <a:lnTo>
                    <a:pt x="4710" y="1258"/>
                  </a:lnTo>
                  <a:lnTo>
                    <a:pt x="4614" y="1184"/>
                  </a:lnTo>
                  <a:lnTo>
                    <a:pt x="4506" y="1106"/>
                  </a:lnTo>
                  <a:lnTo>
                    <a:pt x="4392" y="1028"/>
                  </a:lnTo>
                  <a:lnTo>
                    <a:pt x="4268" y="948"/>
                  </a:lnTo>
                  <a:lnTo>
                    <a:pt x="4136" y="866"/>
                  </a:lnTo>
                  <a:lnTo>
                    <a:pt x="3994" y="784"/>
                  </a:lnTo>
                  <a:lnTo>
                    <a:pt x="3920" y="744"/>
                  </a:lnTo>
                  <a:lnTo>
                    <a:pt x="3844" y="704"/>
                  </a:lnTo>
                  <a:lnTo>
                    <a:pt x="3766" y="664"/>
                  </a:lnTo>
                  <a:lnTo>
                    <a:pt x="3686" y="626"/>
                  </a:lnTo>
                  <a:lnTo>
                    <a:pt x="3604" y="586"/>
                  </a:lnTo>
                  <a:lnTo>
                    <a:pt x="3518" y="548"/>
                  </a:lnTo>
                  <a:lnTo>
                    <a:pt x="3432" y="510"/>
                  </a:lnTo>
                  <a:lnTo>
                    <a:pt x="3342" y="474"/>
                  </a:lnTo>
                  <a:lnTo>
                    <a:pt x="3250" y="438"/>
                  </a:lnTo>
                  <a:lnTo>
                    <a:pt x="3156" y="402"/>
                  </a:lnTo>
                  <a:lnTo>
                    <a:pt x="3060" y="368"/>
                  </a:lnTo>
                  <a:lnTo>
                    <a:pt x="2962" y="334"/>
                  </a:lnTo>
                  <a:lnTo>
                    <a:pt x="2862" y="302"/>
                  </a:lnTo>
                  <a:lnTo>
                    <a:pt x="2760" y="272"/>
                  </a:lnTo>
                  <a:lnTo>
                    <a:pt x="2654" y="242"/>
                  </a:lnTo>
                  <a:lnTo>
                    <a:pt x="2548" y="212"/>
                  </a:lnTo>
                  <a:lnTo>
                    <a:pt x="2438" y="186"/>
                  </a:lnTo>
                  <a:lnTo>
                    <a:pt x="2326" y="160"/>
                  </a:lnTo>
                  <a:lnTo>
                    <a:pt x="2212" y="136"/>
                  </a:lnTo>
                  <a:lnTo>
                    <a:pt x="2096" y="114"/>
                  </a:lnTo>
                  <a:lnTo>
                    <a:pt x="1978" y="94"/>
                  </a:lnTo>
                  <a:lnTo>
                    <a:pt x="1856" y="76"/>
                  </a:lnTo>
                  <a:lnTo>
                    <a:pt x="1734" y="58"/>
                  </a:lnTo>
                  <a:lnTo>
                    <a:pt x="1608" y="44"/>
                  </a:lnTo>
                  <a:lnTo>
                    <a:pt x="1480" y="30"/>
                  </a:lnTo>
                  <a:lnTo>
                    <a:pt x="1350" y="20"/>
                  </a:lnTo>
                  <a:lnTo>
                    <a:pt x="1218" y="12"/>
                  </a:lnTo>
                  <a:lnTo>
                    <a:pt x="1084" y="6"/>
                  </a:lnTo>
                  <a:lnTo>
                    <a:pt x="948" y="2"/>
                  </a:lnTo>
                  <a:lnTo>
                    <a:pt x="808" y="0"/>
                  </a:lnTo>
                  <a:lnTo>
                    <a:pt x="808" y="0"/>
                  </a:lnTo>
                  <a:lnTo>
                    <a:pt x="340" y="2"/>
                  </a:lnTo>
                  <a:lnTo>
                    <a:pt x="100" y="2"/>
                  </a:lnTo>
                  <a:lnTo>
                    <a:pt x="12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58" y="6"/>
                  </a:lnTo>
                  <a:lnTo>
                    <a:pt x="314" y="12"/>
                  </a:lnTo>
                  <a:lnTo>
                    <a:pt x="466" y="20"/>
                  </a:lnTo>
                  <a:lnTo>
                    <a:pt x="614" y="34"/>
                  </a:lnTo>
                  <a:lnTo>
                    <a:pt x="758" y="50"/>
                  </a:lnTo>
                  <a:lnTo>
                    <a:pt x="900" y="68"/>
                  </a:lnTo>
                  <a:lnTo>
                    <a:pt x="1036" y="90"/>
                  </a:lnTo>
                  <a:lnTo>
                    <a:pt x="1170" y="116"/>
                  </a:lnTo>
                  <a:lnTo>
                    <a:pt x="1302" y="144"/>
                  </a:lnTo>
                  <a:lnTo>
                    <a:pt x="1430" y="174"/>
                  </a:lnTo>
                  <a:lnTo>
                    <a:pt x="1554" y="208"/>
                  </a:lnTo>
                  <a:lnTo>
                    <a:pt x="1674" y="244"/>
                  </a:lnTo>
                  <a:lnTo>
                    <a:pt x="1792" y="282"/>
                  </a:lnTo>
                  <a:lnTo>
                    <a:pt x="1906" y="322"/>
                  </a:lnTo>
                  <a:lnTo>
                    <a:pt x="2018" y="366"/>
                  </a:lnTo>
                  <a:lnTo>
                    <a:pt x="2126" y="410"/>
                  </a:lnTo>
                  <a:lnTo>
                    <a:pt x="2230" y="456"/>
                  </a:lnTo>
                  <a:lnTo>
                    <a:pt x="2332" y="504"/>
                  </a:lnTo>
                  <a:lnTo>
                    <a:pt x="2432" y="554"/>
                  </a:lnTo>
                  <a:lnTo>
                    <a:pt x="2528" y="606"/>
                  </a:lnTo>
                  <a:lnTo>
                    <a:pt x="2620" y="660"/>
                  </a:lnTo>
                  <a:lnTo>
                    <a:pt x="2712" y="714"/>
                  </a:lnTo>
                  <a:lnTo>
                    <a:pt x="2798" y="770"/>
                  </a:lnTo>
                  <a:lnTo>
                    <a:pt x="2882" y="826"/>
                  </a:lnTo>
                  <a:lnTo>
                    <a:pt x="2964" y="884"/>
                  </a:lnTo>
                  <a:lnTo>
                    <a:pt x="3044" y="942"/>
                  </a:lnTo>
                  <a:lnTo>
                    <a:pt x="3120" y="1000"/>
                  </a:lnTo>
                  <a:lnTo>
                    <a:pt x="3194" y="1060"/>
                  </a:lnTo>
                  <a:lnTo>
                    <a:pt x="3264" y="1120"/>
                  </a:lnTo>
                  <a:lnTo>
                    <a:pt x="3332" y="1180"/>
                  </a:lnTo>
                  <a:lnTo>
                    <a:pt x="3398" y="1242"/>
                  </a:lnTo>
                  <a:lnTo>
                    <a:pt x="3462" y="1302"/>
                  </a:lnTo>
                  <a:lnTo>
                    <a:pt x="3522" y="1364"/>
                  </a:lnTo>
                  <a:lnTo>
                    <a:pt x="3580" y="1424"/>
                  </a:lnTo>
                  <a:lnTo>
                    <a:pt x="3636" y="1484"/>
                  </a:lnTo>
                  <a:lnTo>
                    <a:pt x="3688" y="1544"/>
                  </a:lnTo>
                  <a:lnTo>
                    <a:pt x="3740" y="1604"/>
                  </a:lnTo>
                  <a:lnTo>
                    <a:pt x="3788" y="1662"/>
                  </a:lnTo>
                  <a:lnTo>
                    <a:pt x="3834" y="1722"/>
                  </a:lnTo>
                  <a:lnTo>
                    <a:pt x="3878" y="1778"/>
                  </a:lnTo>
                  <a:lnTo>
                    <a:pt x="3960" y="1890"/>
                  </a:lnTo>
                  <a:lnTo>
                    <a:pt x="4034" y="1998"/>
                  </a:lnTo>
                  <a:lnTo>
                    <a:pt x="4098" y="2100"/>
                  </a:lnTo>
                  <a:lnTo>
                    <a:pt x="4154" y="2194"/>
                  </a:lnTo>
                  <a:lnTo>
                    <a:pt x="4202" y="2282"/>
                  </a:lnTo>
                  <a:lnTo>
                    <a:pt x="4244" y="2360"/>
                  </a:lnTo>
                  <a:lnTo>
                    <a:pt x="4278" y="2430"/>
                  </a:lnTo>
                  <a:lnTo>
                    <a:pt x="4306" y="2488"/>
                  </a:lnTo>
                  <a:lnTo>
                    <a:pt x="4342" y="2570"/>
                  </a:lnTo>
                  <a:lnTo>
                    <a:pt x="4352" y="2600"/>
                  </a:lnTo>
                  <a:lnTo>
                    <a:pt x="4038" y="2914"/>
                  </a:lnTo>
                  <a:lnTo>
                    <a:pt x="5358" y="273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307A"/>
                </a:gs>
                <a:gs pos="100000">
                  <a:srgbClr val="0B1F4C"/>
                </a:gs>
              </a:gsLst>
              <a:lin ang="2700000" scaled="1"/>
              <a:tileRect/>
            </a:gradFill>
            <a:ln w="12700">
              <a:noFill/>
              <a:miter lim="800000"/>
              <a:headEnd/>
              <a:tailEnd/>
            </a:ln>
            <a:effectLst>
              <a:outerShdw blurRad="25400" dist="12700" dir="5400000" algn="tl" rotWithShape="0">
                <a:prstClr val="black">
                  <a:alpha val="20000"/>
                </a:prstClr>
              </a:outerShdw>
            </a:effectLst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3626231" y="2597974"/>
              <a:ext cx="1892778" cy="1930675"/>
              <a:chOff x="2579749" y="1790593"/>
              <a:chExt cx="4242816" cy="4242816"/>
            </a:xfrm>
          </p:grpSpPr>
          <p:grpSp>
            <p:nvGrpSpPr>
              <p:cNvPr id="45" name="Group 25"/>
              <p:cNvGrpSpPr/>
              <p:nvPr/>
            </p:nvGrpSpPr>
            <p:grpSpPr>
              <a:xfrm>
                <a:off x="2579749" y="1790593"/>
                <a:ext cx="4242816" cy="4242816"/>
                <a:chOff x="2463800" y="1290620"/>
                <a:chExt cx="4242816" cy="4242816"/>
              </a:xfrm>
            </p:grpSpPr>
            <p:sp>
              <p:nvSpPr>
                <p:cNvPr id="47" name="Freeform 5"/>
                <p:cNvSpPr>
                  <a:spLocks/>
                </p:cNvSpPr>
                <p:nvPr/>
              </p:nvSpPr>
              <p:spPr bwMode="auto">
                <a:xfrm>
                  <a:off x="2754418" y="1290620"/>
                  <a:ext cx="1830791" cy="2121408"/>
                </a:xfrm>
                <a:custGeom>
                  <a:avLst/>
                  <a:gdLst/>
                  <a:ahLst/>
                  <a:cxnLst>
                    <a:cxn ang="0">
                      <a:pos x="1871" y="2160"/>
                    </a:cxn>
                    <a:cxn ang="0">
                      <a:pos x="0" y="1081"/>
                    </a:cxn>
                    <a:cxn ang="0">
                      <a:pos x="0" y="1081"/>
                    </a:cxn>
                    <a:cxn ang="0">
                      <a:pos x="38" y="1016"/>
                    </a:cxn>
                    <a:cxn ang="0">
                      <a:pos x="78" y="955"/>
                    </a:cxn>
                    <a:cxn ang="0">
                      <a:pos x="120" y="894"/>
                    </a:cxn>
                    <a:cxn ang="0">
                      <a:pos x="162" y="835"/>
                    </a:cxn>
                    <a:cxn ang="0">
                      <a:pos x="207" y="780"/>
                    </a:cxn>
                    <a:cxn ang="0">
                      <a:pos x="253" y="725"/>
                    </a:cxn>
                    <a:cxn ang="0">
                      <a:pos x="301" y="672"/>
                    </a:cxn>
                    <a:cxn ang="0">
                      <a:pos x="348" y="620"/>
                    </a:cxn>
                    <a:cxn ang="0">
                      <a:pos x="400" y="573"/>
                    </a:cxn>
                    <a:cxn ang="0">
                      <a:pos x="451" y="525"/>
                    </a:cxn>
                    <a:cxn ang="0">
                      <a:pos x="502" y="480"/>
                    </a:cxn>
                    <a:cxn ang="0">
                      <a:pos x="558" y="436"/>
                    </a:cxn>
                    <a:cxn ang="0">
                      <a:pos x="613" y="394"/>
                    </a:cxn>
                    <a:cxn ang="0">
                      <a:pos x="670" y="356"/>
                    </a:cxn>
                    <a:cxn ang="0">
                      <a:pos x="727" y="318"/>
                    </a:cxn>
                    <a:cxn ang="0">
                      <a:pos x="786" y="282"/>
                    </a:cxn>
                    <a:cxn ang="0">
                      <a:pos x="847" y="249"/>
                    </a:cxn>
                    <a:cxn ang="0">
                      <a:pos x="908" y="217"/>
                    </a:cxn>
                    <a:cxn ang="0">
                      <a:pos x="971" y="188"/>
                    </a:cxn>
                    <a:cxn ang="0">
                      <a:pos x="1035" y="160"/>
                    </a:cxn>
                    <a:cxn ang="0">
                      <a:pos x="1100" y="135"/>
                    </a:cxn>
                    <a:cxn ang="0">
                      <a:pos x="1165" y="112"/>
                    </a:cxn>
                    <a:cxn ang="0">
                      <a:pos x="1231" y="91"/>
                    </a:cxn>
                    <a:cxn ang="0">
                      <a:pos x="1300" y="72"/>
                    </a:cxn>
                    <a:cxn ang="0">
                      <a:pos x="1368" y="55"/>
                    </a:cxn>
                    <a:cxn ang="0">
                      <a:pos x="1437" y="42"/>
                    </a:cxn>
                    <a:cxn ang="0">
                      <a:pos x="1507" y="29"/>
                    </a:cxn>
                    <a:cxn ang="0">
                      <a:pos x="1580" y="19"/>
                    </a:cxn>
                    <a:cxn ang="0">
                      <a:pos x="1650" y="11"/>
                    </a:cxn>
                    <a:cxn ang="0">
                      <a:pos x="1724" y="6"/>
                    </a:cxn>
                    <a:cxn ang="0">
                      <a:pos x="1797" y="2"/>
                    </a:cxn>
                    <a:cxn ang="0">
                      <a:pos x="1871" y="0"/>
                    </a:cxn>
                    <a:cxn ang="0">
                      <a:pos x="1871" y="2160"/>
                    </a:cxn>
                  </a:cxnLst>
                  <a:rect l="0" t="0" r="r" b="b"/>
                  <a:pathLst>
                    <a:path w="1871" h="2160">
                      <a:moveTo>
                        <a:pt x="1871" y="2160"/>
                      </a:moveTo>
                      <a:lnTo>
                        <a:pt x="0" y="1081"/>
                      </a:lnTo>
                      <a:lnTo>
                        <a:pt x="0" y="1081"/>
                      </a:lnTo>
                      <a:lnTo>
                        <a:pt x="38" y="1016"/>
                      </a:lnTo>
                      <a:lnTo>
                        <a:pt x="78" y="955"/>
                      </a:lnTo>
                      <a:lnTo>
                        <a:pt x="120" y="894"/>
                      </a:lnTo>
                      <a:lnTo>
                        <a:pt x="162" y="835"/>
                      </a:lnTo>
                      <a:lnTo>
                        <a:pt x="207" y="780"/>
                      </a:lnTo>
                      <a:lnTo>
                        <a:pt x="253" y="725"/>
                      </a:lnTo>
                      <a:lnTo>
                        <a:pt x="301" y="672"/>
                      </a:lnTo>
                      <a:lnTo>
                        <a:pt x="348" y="620"/>
                      </a:lnTo>
                      <a:lnTo>
                        <a:pt x="400" y="573"/>
                      </a:lnTo>
                      <a:lnTo>
                        <a:pt x="451" y="525"/>
                      </a:lnTo>
                      <a:lnTo>
                        <a:pt x="502" y="480"/>
                      </a:lnTo>
                      <a:lnTo>
                        <a:pt x="558" y="436"/>
                      </a:lnTo>
                      <a:lnTo>
                        <a:pt x="613" y="394"/>
                      </a:lnTo>
                      <a:lnTo>
                        <a:pt x="670" y="356"/>
                      </a:lnTo>
                      <a:lnTo>
                        <a:pt x="727" y="318"/>
                      </a:lnTo>
                      <a:lnTo>
                        <a:pt x="786" y="282"/>
                      </a:lnTo>
                      <a:lnTo>
                        <a:pt x="847" y="249"/>
                      </a:lnTo>
                      <a:lnTo>
                        <a:pt x="908" y="217"/>
                      </a:lnTo>
                      <a:lnTo>
                        <a:pt x="971" y="188"/>
                      </a:lnTo>
                      <a:lnTo>
                        <a:pt x="1035" y="160"/>
                      </a:lnTo>
                      <a:lnTo>
                        <a:pt x="1100" y="135"/>
                      </a:lnTo>
                      <a:lnTo>
                        <a:pt x="1165" y="112"/>
                      </a:lnTo>
                      <a:lnTo>
                        <a:pt x="1231" y="91"/>
                      </a:lnTo>
                      <a:lnTo>
                        <a:pt x="1300" y="72"/>
                      </a:lnTo>
                      <a:lnTo>
                        <a:pt x="1368" y="55"/>
                      </a:lnTo>
                      <a:lnTo>
                        <a:pt x="1437" y="42"/>
                      </a:lnTo>
                      <a:lnTo>
                        <a:pt x="1507" y="29"/>
                      </a:lnTo>
                      <a:lnTo>
                        <a:pt x="1580" y="19"/>
                      </a:lnTo>
                      <a:lnTo>
                        <a:pt x="1650" y="11"/>
                      </a:lnTo>
                      <a:lnTo>
                        <a:pt x="1724" y="6"/>
                      </a:lnTo>
                      <a:lnTo>
                        <a:pt x="1797" y="2"/>
                      </a:lnTo>
                      <a:lnTo>
                        <a:pt x="1871" y="0"/>
                      </a:lnTo>
                      <a:lnTo>
                        <a:pt x="1871" y="2160"/>
                      </a:lnTo>
                      <a:close/>
                    </a:path>
                  </a:pathLst>
                </a:custGeom>
                <a:blipFill rotWithShape="0">
                  <a:blip r:embed="rId3"/>
                  <a:srcRect/>
                  <a:stretch>
                    <a:fillRect l="-8013" t="4238" r="-44405" b="9610"/>
                  </a:stretch>
                </a:blip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48" name="Freeform 6"/>
                <p:cNvSpPr>
                  <a:spLocks/>
                </p:cNvSpPr>
                <p:nvPr/>
              </p:nvSpPr>
              <p:spPr bwMode="auto">
                <a:xfrm>
                  <a:off x="2463800" y="2352306"/>
                  <a:ext cx="2121408" cy="2119444"/>
                </a:xfrm>
                <a:custGeom>
                  <a:avLst/>
                  <a:gdLst/>
                  <a:ahLst/>
                  <a:cxnLst>
                    <a:cxn ang="0">
                      <a:pos x="2168" y="1079"/>
                    </a:cxn>
                    <a:cxn ang="0">
                      <a:pos x="297" y="2158"/>
                    </a:cxn>
                    <a:cxn ang="0">
                      <a:pos x="297" y="2158"/>
                    </a:cxn>
                    <a:cxn ang="0">
                      <a:pos x="261" y="2093"/>
                    </a:cxn>
                    <a:cxn ang="0">
                      <a:pos x="228" y="2029"/>
                    </a:cxn>
                    <a:cxn ang="0">
                      <a:pos x="196" y="1962"/>
                    </a:cxn>
                    <a:cxn ang="0">
                      <a:pos x="168" y="1897"/>
                    </a:cxn>
                    <a:cxn ang="0">
                      <a:pos x="141" y="1831"/>
                    </a:cxn>
                    <a:cxn ang="0">
                      <a:pos x="116" y="1762"/>
                    </a:cxn>
                    <a:cxn ang="0">
                      <a:pos x="93" y="1696"/>
                    </a:cxn>
                    <a:cxn ang="0">
                      <a:pos x="74" y="1627"/>
                    </a:cxn>
                    <a:cxn ang="0">
                      <a:pos x="57" y="1560"/>
                    </a:cxn>
                    <a:cxn ang="0">
                      <a:pos x="42" y="1492"/>
                    </a:cxn>
                    <a:cxn ang="0">
                      <a:pos x="29" y="1423"/>
                    </a:cxn>
                    <a:cxn ang="0">
                      <a:pos x="19" y="1355"/>
                    </a:cxn>
                    <a:cxn ang="0">
                      <a:pos x="10" y="1286"/>
                    </a:cxn>
                    <a:cxn ang="0">
                      <a:pos x="4" y="1216"/>
                    </a:cxn>
                    <a:cxn ang="0">
                      <a:pos x="0" y="1148"/>
                    </a:cxn>
                    <a:cxn ang="0">
                      <a:pos x="0" y="1079"/>
                    </a:cxn>
                    <a:cxn ang="0">
                      <a:pos x="0" y="1010"/>
                    </a:cxn>
                    <a:cxn ang="0">
                      <a:pos x="4" y="940"/>
                    </a:cxn>
                    <a:cxn ang="0">
                      <a:pos x="10" y="872"/>
                    </a:cxn>
                    <a:cxn ang="0">
                      <a:pos x="19" y="803"/>
                    </a:cxn>
                    <a:cxn ang="0">
                      <a:pos x="29" y="735"/>
                    </a:cxn>
                    <a:cxn ang="0">
                      <a:pos x="42" y="666"/>
                    </a:cxn>
                    <a:cxn ang="0">
                      <a:pos x="57" y="598"/>
                    </a:cxn>
                    <a:cxn ang="0">
                      <a:pos x="74" y="529"/>
                    </a:cxn>
                    <a:cxn ang="0">
                      <a:pos x="93" y="462"/>
                    </a:cxn>
                    <a:cxn ang="0">
                      <a:pos x="116" y="394"/>
                    </a:cxn>
                    <a:cxn ang="0">
                      <a:pos x="141" y="327"/>
                    </a:cxn>
                    <a:cxn ang="0">
                      <a:pos x="168" y="261"/>
                    </a:cxn>
                    <a:cxn ang="0">
                      <a:pos x="196" y="194"/>
                    </a:cxn>
                    <a:cxn ang="0">
                      <a:pos x="228" y="129"/>
                    </a:cxn>
                    <a:cxn ang="0">
                      <a:pos x="261" y="65"/>
                    </a:cxn>
                    <a:cxn ang="0">
                      <a:pos x="297" y="0"/>
                    </a:cxn>
                    <a:cxn ang="0">
                      <a:pos x="2168" y="1079"/>
                    </a:cxn>
                  </a:cxnLst>
                  <a:rect l="0" t="0" r="r" b="b"/>
                  <a:pathLst>
                    <a:path w="2168" h="2158">
                      <a:moveTo>
                        <a:pt x="2168" y="1079"/>
                      </a:moveTo>
                      <a:lnTo>
                        <a:pt x="297" y="2158"/>
                      </a:lnTo>
                      <a:lnTo>
                        <a:pt x="297" y="2158"/>
                      </a:lnTo>
                      <a:lnTo>
                        <a:pt x="261" y="2093"/>
                      </a:lnTo>
                      <a:lnTo>
                        <a:pt x="228" y="2029"/>
                      </a:lnTo>
                      <a:lnTo>
                        <a:pt x="196" y="1962"/>
                      </a:lnTo>
                      <a:lnTo>
                        <a:pt x="168" y="1897"/>
                      </a:lnTo>
                      <a:lnTo>
                        <a:pt x="141" y="1831"/>
                      </a:lnTo>
                      <a:lnTo>
                        <a:pt x="116" y="1762"/>
                      </a:lnTo>
                      <a:lnTo>
                        <a:pt x="93" y="1696"/>
                      </a:lnTo>
                      <a:lnTo>
                        <a:pt x="74" y="1627"/>
                      </a:lnTo>
                      <a:lnTo>
                        <a:pt x="57" y="1560"/>
                      </a:lnTo>
                      <a:lnTo>
                        <a:pt x="42" y="1492"/>
                      </a:lnTo>
                      <a:lnTo>
                        <a:pt x="29" y="1423"/>
                      </a:lnTo>
                      <a:lnTo>
                        <a:pt x="19" y="1355"/>
                      </a:lnTo>
                      <a:lnTo>
                        <a:pt x="10" y="1286"/>
                      </a:lnTo>
                      <a:lnTo>
                        <a:pt x="4" y="1216"/>
                      </a:lnTo>
                      <a:lnTo>
                        <a:pt x="0" y="1148"/>
                      </a:lnTo>
                      <a:lnTo>
                        <a:pt x="0" y="1079"/>
                      </a:lnTo>
                      <a:lnTo>
                        <a:pt x="0" y="1010"/>
                      </a:lnTo>
                      <a:lnTo>
                        <a:pt x="4" y="940"/>
                      </a:lnTo>
                      <a:lnTo>
                        <a:pt x="10" y="872"/>
                      </a:lnTo>
                      <a:lnTo>
                        <a:pt x="19" y="803"/>
                      </a:lnTo>
                      <a:lnTo>
                        <a:pt x="29" y="735"/>
                      </a:lnTo>
                      <a:lnTo>
                        <a:pt x="42" y="666"/>
                      </a:lnTo>
                      <a:lnTo>
                        <a:pt x="57" y="598"/>
                      </a:lnTo>
                      <a:lnTo>
                        <a:pt x="74" y="529"/>
                      </a:lnTo>
                      <a:lnTo>
                        <a:pt x="93" y="462"/>
                      </a:lnTo>
                      <a:lnTo>
                        <a:pt x="116" y="394"/>
                      </a:lnTo>
                      <a:lnTo>
                        <a:pt x="141" y="327"/>
                      </a:lnTo>
                      <a:lnTo>
                        <a:pt x="168" y="261"/>
                      </a:lnTo>
                      <a:lnTo>
                        <a:pt x="196" y="194"/>
                      </a:lnTo>
                      <a:lnTo>
                        <a:pt x="228" y="129"/>
                      </a:lnTo>
                      <a:lnTo>
                        <a:pt x="261" y="65"/>
                      </a:lnTo>
                      <a:lnTo>
                        <a:pt x="297" y="0"/>
                      </a:lnTo>
                      <a:lnTo>
                        <a:pt x="2168" y="1079"/>
                      </a:lnTo>
                      <a:close/>
                    </a:path>
                  </a:pathLst>
                </a:custGeom>
                <a:blipFill rotWithShape="1">
                  <a:blip r:embed="rId4"/>
                  <a:srcRect/>
                  <a:stretch>
                    <a:fillRect l="-24362" t="150" r="24362" b="-196"/>
                  </a:stretch>
                </a:blip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49" name="Freeform 7"/>
                <p:cNvSpPr>
                  <a:spLocks/>
                </p:cNvSpPr>
                <p:nvPr/>
              </p:nvSpPr>
              <p:spPr bwMode="auto">
                <a:xfrm>
                  <a:off x="2754418" y="3412028"/>
                  <a:ext cx="1830791" cy="2121408"/>
                </a:xfrm>
                <a:custGeom>
                  <a:avLst/>
                  <a:gdLst/>
                  <a:ahLst/>
                  <a:cxnLst>
                    <a:cxn ang="0">
                      <a:pos x="1871" y="0"/>
                    </a:cxn>
                    <a:cxn ang="0">
                      <a:pos x="1871" y="2160"/>
                    </a:cxn>
                    <a:cxn ang="0">
                      <a:pos x="1871" y="2160"/>
                    </a:cxn>
                    <a:cxn ang="0">
                      <a:pos x="1797" y="2158"/>
                    </a:cxn>
                    <a:cxn ang="0">
                      <a:pos x="1724" y="2154"/>
                    </a:cxn>
                    <a:cxn ang="0">
                      <a:pos x="1650" y="2149"/>
                    </a:cxn>
                    <a:cxn ang="0">
                      <a:pos x="1580" y="2141"/>
                    </a:cxn>
                    <a:cxn ang="0">
                      <a:pos x="1507" y="2131"/>
                    </a:cxn>
                    <a:cxn ang="0">
                      <a:pos x="1437" y="2118"/>
                    </a:cxn>
                    <a:cxn ang="0">
                      <a:pos x="1368" y="2105"/>
                    </a:cxn>
                    <a:cxn ang="0">
                      <a:pos x="1300" y="2088"/>
                    </a:cxn>
                    <a:cxn ang="0">
                      <a:pos x="1231" y="2069"/>
                    </a:cxn>
                    <a:cxn ang="0">
                      <a:pos x="1165" y="2048"/>
                    </a:cxn>
                    <a:cxn ang="0">
                      <a:pos x="1100" y="2025"/>
                    </a:cxn>
                    <a:cxn ang="0">
                      <a:pos x="1035" y="1998"/>
                    </a:cxn>
                    <a:cxn ang="0">
                      <a:pos x="971" y="1972"/>
                    </a:cxn>
                    <a:cxn ang="0">
                      <a:pos x="908" y="1943"/>
                    </a:cxn>
                    <a:cxn ang="0">
                      <a:pos x="847" y="1911"/>
                    </a:cxn>
                    <a:cxn ang="0">
                      <a:pos x="786" y="1878"/>
                    </a:cxn>
                    <a:cxn ang="0">
                      <a:pos x="727" y="1842"/>
                    </a:cxn>
                    <a:cxn ang="0">
                      <a:pos x="670" y="1804"/>
                    </a:cxn>
                    <a:cxn ang="0">
                      <a:pos x="613" y="1764"/>
                    </a:cxn>
                    <a:cxn ang="0">
                      <a:pos x="558" y="1724"/>
                    </a:cxn>
                    <a:cxn ang="0">
                      <a:pos x="502" y="1680"/>
                    </a:cxn>
                    <a:cxn ang="0">
                      <a:pos x="451" y="1635"/>
                    </a:cxn>
                    <a:cxn ang="0">
                      <a:pos x="400" y="1587"/>
                    </a:cxn>
                    <a:cxn ang="0">
                      <a:pos x="348" y="1538"/>
                    </a:cxn>
                    <a:cxn ang="0">
                      <a:pos x="301" y="1488"/>
                    </a:cxn>
                    <a:cxn ang="0">
                      <a:pos x="253" y="1435"/>
                    </a:cxn>
                    <a:cxn ang="0">
                      <a:pos x="207" y="1380"/>
                    </a:cxn>
                    <a:cxn ang="0">
                      <a:pos x="162" y="1323"/>
                    </a:cxn>
                    <a:cxn ang="0">
                      <a:pos x="120" y="1266"/>
                    </a:cxn>
                    <a:cxn ang="0">
                      <a:pos x="78" y="1205"/>
                    </a:cxn>
                    <a:cxn ang="0">
                      <a:pos x="38" y="1144"/>
                    </a:cxn>
                    <a:cxn ang="0">
                      <a:pos x="0" y="1079"/>
                    </a:cxn>
                    <a:cxn ang="0">
                      <a:pos x="1871" y="0"/>
                    </a:cxn>
                  </a:cxnLst>
                  <a:rect l="0" t="0" r="r" b="b"/>
                  <a:pathLst>
                    <a:path w="1871" h="2160">
                      <a:moveTo>
                        <a:pt x="1871" y="0"/>
                      </a:moveTo>
                      <a:lnTo>
                        <a:pt x="1871" y="2160"/>
                      </a:lnTo>
                      <a:lnTo>
                        <a:pt x="1871" y="2160"/>
                      </a:lnTo>
                      <a:lnTo>
                        <a:pt x="1797" y="2158"/>
                      </a:lnTo>
                      <a:lnTo>
                        <a:pt x="1724" y="2154"/>
                      </a:lnTo>
                      <a:lnTo>
                        <a:pt x="1650" y="2149"/>
                      </a:lnTo>
                      <a:lnTo>
                        <a:pt x="1580" y="2141"/>
                      </a:lnTo>
                      <a:lnTo>
                        <a:pt x="1507" y="2131"/>
                      </a:lnTo>
                      <a:lnTo>
                        <a:pt x="1437" y="2118"/>
                      </a:lnTo>
                      <a:lnTo>
                        <a:pt x="1368" y="2105"/>
                      </a:lnTo>
                      <a:lnTo>
                        <a:pt x="1300" y="2088"/>
                      </a:lnTo>
                      <a:lnTo>
                        <a:pt x="1231" y="2069"/>
                      </a:lnTo>
                      <a:lnTo>
                        <a:pt x="1165" y="2048"/>
                      </a:lnTo>
                      <a:lnTo>
                        <a:pt x="1100" y="2025"/>
                      </a:lnTo>
                      <a:lnTo>
                        <a:pt x="1035" y="1998"/>
                      </a:lnTo>
                      <a:lnTo>
                        <a:pt x="971" y="1972"/>
                      </a:lnTo>
                      <a:lnTo>
                        <a:pt x="908" y="1943"/>
                      </a:lnTo>
                      <a:lnTo>
                        <a:pt x="847" y="1911"/>
                      </a:lnTo>
                      <a:lnTo>
                        <a:pt x="786" y="1878"/>
                      </a:lnTo>
                      <a:lnTo>
                        <a:pt x="727" y="1842"/>
                      </a:lnTo>
                      <a:lnTo>
                        <a:pt x="670" y="1804"/>
                      </a:lnTo>
                      <a:lnTo>
                        <a:pt x="613" y="1764"/>
                      </a:lnTo>
                      <a:lnTo>
                        <a:pt x="558" y="1724"/>
                      </a:lnTo>
                      <a:lnTo>
                        <a:pt x="502" y="1680"/>
                      </a:lnTo>
                      <a:lnTo>
                        <a:pt x="451" y="1635"/>
                      </a:lnTo>
                      <a:lnTo>
                        <a:pt x="400" y="1587"/>
                      </a:lnTo>
                      <a:lnTo>
                        <a:pt x="348" y="1538"/>
                      </a:lnTo>
                      <a:lnTo>
                        <a:pt x="301" y="1488"/>
                      </a:lnTo>
                      <a:lnTo>
                        <a:pt x="253" y="1435"/>
                      </a:lnTo>
                      <a:lnTo>
                        <a:pt x="207" y="1380"/>
                      </a:lnTo>
                      <a:lnTo>
                        <a:pt x="162" y="1323"/>
                      </a:lnTo>
                      <a:lnTo>
                        <a:pt x="120" y="1266"/>
                      </a:lnTo>
                      <a:lnTo>
                        <a:pt x="78" y="1205"/>
                      </a:lnTo>
                      <a:lnTo>
                        <a:pt x="38" y="1144"/>
                      </a:lnTo>
                      <a:lnTo>
                        <a:pt x="0" y="1079"/>
                      </a:lnTo>
                      <a:lnTo>
                        <a:pt x="1871" y="0"/>
                      </a:lnTo>
                      <a:close/>
                    </a:path>
                  </a:pathLst>
                </a:custGeom>
                <a:blipFill rotWithShape="0">
                  <a:blip r:embed="rId5"/>
                  <a:srcRect/>
                  <a:stretch>
                    <a:fillRect l="-9913" t="12250" r="-44405" b="-12250"/>
                  </a:stretch>
                </a:blip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0" name="Freeform 8"/>
                <p:cNvSpPr>
                  <a:spLocks/>
                </p:cNvSpPr>
                <p:nvPr/>
              </p:nvSpPr>
              <p:spPr bwMode="auto">
                <a:xfrm>
                  <a:off x="4585208" y="3412028"/>
                  <a:ext cx="1830791" cy="212140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71" y="1079"/>
                    </a:cxn>
                    <a:cxn ang="0">
                      <a:pos x="1871" y="1079"/>
                    </a:cxn>
                    <a:cxn ang="0">
                      <a:pos x="1833" y="1144"/>
                    </a:cxn>
                    <a:cxn ang="0">
                      <a:pos x="1793" y="1205"/>
                    </a:cxn>
                    <a:cxn ang="0">
                      <a:pos x="1751" y="1266"/>
                    </a:cxn>
                    <a:cxn ang="0">
                      <a:pos x="1709" y="1323"/>
                    </a:cxn>
                    <a:cxn ang="0">
                      <a:pos x="1664" y="1380"/>
                    </a:cxn>
                    <a:cxn ang="0">
                      <a:pos x="1618" y="1435"/>
                    </a:cxn>
                    <a:cxn ang="0">
                      <a:pos x="1572" y="1488"/>
                    </a:cxn>
                    <a:cxn ang="0">
                      <a:pos x="1523" y="1538"/>
                    </a:cxn>
                    <a:cxn ang="0">
                      <a:pos x="1473" y="1587"/>
                    </a:cxn>
                    <a:cxn ang="0">
                      <a:pos x="1420" y="1635"/>
                    </a:cxn>
                    <a:cxn ang="0">
                      <a:pos x="1369" y="1680"/>
                    </a:cxn>
                    <a:cxn ang="0">
                      <a:pos x="1313" y="1724"/>
                    </a:cxn>
                    <a:cxn ang="0">
                      <a:pos x="1258" y="1764"/>
                    </a:cxn>
                    <a:cxn ang="0">
                      <a:pos x="1201" y="1804"/>
                    </a:cxn>
                    <a:cxn ang="0">
                      <a:pos x="1144" y="1842"/>
                    </a:cxn>
                    <a:cxn ang="0">
                      <a:pos x="1085" y="1878"/>
                    </a:cxn>
                    <a:cxn ang="0">
                      <a:pos x="1024" y="1911"/>
                    </a:cxn>
                    <a:cxn ang="0">
                      <a:pos x="963" y="1943"/>
                    </a:cxn>
                    <a:cxn ang="0">
                      <a:pos x="900" y="1972"/>
                    </a:cxn>
                    <a:cxn ang="0">
                      <a:pos x="836" y="1998"/>
                    </a:cxn>
                    <a:cxn ang="0">
                      <a:pos x="771" y="2025"/>
                    </a:cxn>
                    <a:cxn ang="0">
                      <a:pos x="706" y="2048"/>
                    </a:cxn>
                    <a:cxn ang="0">
                      <a:pos x="640" y="2069"/>
                    </a:cxn>
                    <a:cxn ang="0">
                      <a:pos x="571" y="2088"/>
                    </a:cxn>
                    <a:cxn ang="0">
                      <a:pos x="503" y="2105"/>
                    </a:cxn>
                    <a:cxn ang="0">
                      <a:pos x="434" y="2118"/>
                    </a:cxn>
                    <a:cxn ang="0">
                      <a:pos x="364" y="2131"/>
                    </a:cxn>
                    <a:cxn ang="0">
                      <a:pos x="293" y="2141"/>
                    </a:cxn>
                    <a:cxn ang="0">
                      <a:pos x="221" y="2149"/>
                    </a:cxn>
                    <a:cxn ang="0">
                      <a:pos x="148" y="2154"/>
                    </a:cxn>
                    <a:cxn ang="0">
                      <a:pos x="74" y="2158"/>
                    </a:cxn>
                    <a:cxn ang="0">
                      <a:pos x="0" y="216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71" h="2160">
                      <a:moveTo>
                        <a:pt x="0" y="0"/>
                      </a:moveTo>
                      <a:lnTo>
                        <a:pt x="1871" y="1079"/>
                      </a:lnTo>
                      <a:lnTo>
                        <a:pt x="1871" y="1079"/>
                      </a:lnTo>
                      <a:lnTo>
                        <a:pt x="1833" y="1144"/>
                      </a:lnTo>
                      <a:lnTo>
                        <a:pt x="1793" y="1205"/>
                      </a:lnTo>
                      <a:lnTo>
                        <a:pt x="1751" y="1266"/>
                      </a:lnTo>
                      <a:lnTo>
                        <a:pt x="1709" y="1323"/>
                      </a:lnTo>
                      <a:lnTo>
                        <a:pt x="1664" y="1380"/>
                      </a:lnTo>
                      <a:lnTo>
                        <a:pt x="1618" y="1435"/>
                      </a:lnTo>
                      <a:lnTo>
                        <a:pt x="1572" y="1488"/>
                      </a:lnTo>
                      <a:lnTo>
                        <a:pt x="1523" y="1538"/>
                      </a:lnTo>
                      <a:lnTo>
                        <a:pt x="1473" y="1587"/>
                      </a:lnTo>
                      <a:lnTo>
                        <a:pt x="1420" y="1635"/>
                      </a:lnTo>
                      <a:lnTo>
                        <a:pt x="1369" y="1680"/>
                      </a:lnTo>
                      <a:lnTo>
                        <a:pt x="1313" y="1724"/>
                      </a:lnTo>
                      <a:lnTo>
                        <a:pt x="1258" y="1764"/>
                      </a:lnTo>
                      <a:lnTo>
                        <a:pt x="1201" y="1804"/>
                      </a:lnTo>
                      <a:lnTo>
                        <a:pt x="1144" y="1842"/>
                      </a:lnTo>
                      <a:lnTo>
                        <a:pt x="1085" y="1878"/>
                      </a:lnTo>
                      <a:lnTo>
                        <a:pt x="1024" y="1911"/>
                      </a:lnTo>
                      <a:lnTo>
                        <a:pt x="963" y="1943"/>
                      </a:lnTo>
                      <a:lnTo>
                        <a:pt x="900" y="1972"/>
                      </a:lnTo>
                      <a:lnTo>
                        <a:pt x="836" y="1998"/>
                      </a:lnTo>
                      <a:lnTo>
                        <a:pt x="771" y="2025"/>
                      </a:lnTo>
                      <a:lnTo>
                        <a:pt x="706" y="2048"/>
                      </a:lnTo>
                      <a:lnTo>
                        <a:pt x="640" y="2069"/>
                      </a:lnTo>
                      <a:lnTo>
                        <a:pt x="571" y="2088"/>
                      </a:lnTo>
                      <a:lnTo>
                        <a:pt x="503" y="2105"/>
                      </a:lnTo>
                      <a:lnTo>
                        <a:pt x="434" y="2118"/>
                      </a:lnTo>
                      <a:lnTo>
                        <a:pt x="364" y="2131"/>
                      </a:lnTo>
                      <a:lnTo>
                        <a:pt x="293" y="2141"/>
                      </a:lnTo>
                      <a:lnTo>
                        <a:pt x="221" y="2149"/>
                      </a:lnTo>
                      <a:lnTo>
                        <a:pt x="148" y="2154"/>
                      </a:lnTo>
                      <a:lnTo>
                        <a:pt x="74" y="2158"/>
                      </a:lnTo>
                      <a:lnTo>
                        <a:pt x="0" y="21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rotWithShape="0">
                  <a:blip r:embed="rId6"/>
                  <a:srcRect/>
                  <a:stretch>
                    <a:fillRect l="-115874" t="258" r="-30258" b="-258"/>
                  </a:stretch>
                </a:blip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1" name="Freeform 9"/>
                <p:cNvSpPr>
                  <a:spLocks/>
                </p:cNvSpPr>
                <p:nvPr/>
              </p:nvSpPr>
              <p:spPr bwMode="auto">
                <a:xfrm>
                  <a:off x="4585208" y="2352306"/>
                  <a:ext cx="2121408" cy="2119444"/>
                </a:xfrm>
                <a:custGeom>
                  <a:avLst/>
                  <a:gdLst/>
                  <a:ahLst/>
                  <a:cxnLst>
                    <a:cxn ang="0">
                      <a:pos x="0" y="1079"/>
                    </a:cxn>
                    <a:cxn ang="0">
                      <a:pos x="1871" y="0"/>
                    </a:cxn>
                    <a:cxn ang="0">
                      <a:pos x="1871" y="0"/>
                    </a:cxn>
                    <a:cxn ang="0">
                      <a:pos x="1907" y="65"/>
                    </a:cxn>
                    <a:cxn ang="0">
                      <a:pos x="1940" y="129"/>
                    </a:cxn>
                    <a:cxn ang="0">
                      <a:pos x="1972" y="194"/>
                    </a:cxn>
                    <a:cxn ang="0">
                      <a:pos x="2000" y="261"/>
                    </a:cxn>
                    <a:cxn ang="0">
                      <a:pos x="2027" y="327"/>
                    </a:cxn>
                    <a:cxn ang="0">
                      <a:pos x="2052" y="394"/>
                    </a:cxn>
                    <a:cxn ang="0">
                      <a:pos x="2075" y="462"/>
                    </a:cxn>
                    <a:cxn ang="0">
                      <a:pos x="2094" y="529"/>
                    </a:cxn>
                    <a:cxn ang="0">
                      <a:pos x="2111" y="598"/>
                    </a:cxn>
                    <a:cxn ang="0">
                      <a:pos x="2126" y="666"/>
                    </a:cxn>
                    <a:cxn ang="0">
                      <a:pos x="2139" y="735"/>
                    </a:cxn>
                    <a:cxn ang="0">
                      <a:pos x="2151" y="803"/>
                    </a:cxn>
                    <a:cxn ang="0">
                      <a:pos x="2158" y="872"/>
                    </a:cxn>
                    <a:cxn ang="0">
                      <a:pos x="2164" y="940"/>
                    </a:cxn>
                    <a:cxn ang="0">
                      <a:pos x="2168" y="1010"/>
                    </a:cxn>
                    <a:cxn ang="0">
                      <a:pos x="2168" y="1079"/>
                    </a:cxn>
                    <a:cxn ang="0">
                      <a:pos x="2168" y="1148"/>
                    </a:cxn>
                    <a:cxn ang="0">
                      <a:pos x="2164" y="1216"/>
                    </a:cxn>
                    <a:cxn ang="0">
                      <a:pos x="2158" y="1286"/>
                    </a:cxn>
                    <a:cxn ang="0">
                      <a:pos x="2151" y="1355"/>
                    </a:cxn>
                    <a:cxn ang="0">
                      <a:pos x="2139" y="1423"/>
                    </a:cxn>
                    <a:cxn ang="0">
                      <a:pos x="2126" y="1492"/>
                    </a:cxn>
                    <a:cxn ang="0">
                      <a:pos x="2111" y="1560"/>
                    </a:cxn>
                    <a:cxn ang="0">
                      <a:pos x="2094" y="1627"/>
                    </a:cxn>
                    <a:cxn ang="0">
                      <a:pos x="2075" y="1696"/>
                    </a:cxn>
                    <a:cxn ang="0">
                      <a:pos x="2052" y="1762"/>
                    </a:cxn>
                    <a:cxn ang="0">
                      <a:pos x="2027" y="1831"/>
                    </a:cxn>
                    <a:cxn ang="0">
                      <a:pos x="2000" y="1897"/>
                    </a:cxn>
                    <a:cxn ang="0">
                      <a:pos x="1972" y="1962"/>
                    </a:cxn>
                    <a:cxn ang="0">
                      <a:pos x="1940" y="2029"/>
                    </a:cxn>
                    <a:cxn ang="0">
                      <a:pos x="1907" y="2093"/>
                    </a:cxn>
                    <a:cxn ang="0">
                      <a:pos x="1871" y="2158"/>
                    </a:cxn>
                    <a:cxn ang="0">
                      <a:pos x="0" y="1079"/>
                    </a:cxn>
                  </a:cxnLst>
                  <a:rect l="0" t="0" r="r" b="b"/>
                  <a:pathLst>
                    <a:path w="2168" h="2158">
                      <a:moveTo>
                        <a:pt x="0" y="1079"/>
                      </a:moveTo>
                      <a:lnTo>
                        <a:pt x="1871" y="0"/>
                      </a:lnTo>
                      <a:lnTo>
                        <a:pt x="1871" y="0"/>
                      </a:lnTo>
                      <a:lnTo>
                        <a:pt x="1907" y="65"/>
                      </a:lnTo>
                      <a:lnTo>
                        <a:pt x="1940" y="129"/>
                      </a:lnTo>
                      <a:lnTo>
                        <a:pt x="1972" y="194"/>
                      </a:lnTo>
                      <a:lnTo>
                        <a:pt x="2000" y="261"/>
                      </a:lnTo>
                      <a:lnTo>
                        <a:pt x="2027" y="327"/>
                      </a:lnTo>
                      <a:lnTo>
                        <a:pt x="2052" y="394"/>
                      </a:lnTo>
                      <a:lnTo>
                        <a:pt x="2075" y="462"/>
                      </a:lnTo>
                      <a:lnTo>
                        <a:pt x="2094" y="529"/>
                      </a:lnTo>
                      <a:lnTo>
                        <a:pt x="2111" y="598"/>
                      </a:lnTo>
                      <a:lnTo>
                        <a:pt x="2126" y="666"/>
                      </a:lnTo>
                      <a:lnTo>
                        <a:pt x="2139" y="735"/>
                      </a:lnTo>
                      <a:lnTo>
                        <a:pt x="2151" y="803"/>
                      </a:lnTo>
                      <a:lnTo>
                        <a:pt x="2158" y="872"/>
                      </a:lnTo>
                      <a:lnTo>
                        <a:pt x="2164" y="940"/>
                      </a:lnTo>
                      <a:lnTo>
                        <a:pt x="2168" y="1010"/>
                      </a:lnTo>
                      <a:lnTo>
                        <a:pt x="2168" y="1079"/>
                      </a:lnTo>
                      <a:lnTo>
                        <a:pt x="2168" y="1148"/>
                      </a:lnTo>
                      <a:lnTo>
                        <a:pt x="2164" y="1216"/>
                      </a:lnTo>
                      <a:lnTo>
                        <a:pt x="2158" y="1286"/>
                      </a:lnTo>
                      <a:lnTo>
                        <a:pt x="2151" y="1355"/>
                      </a:lnTo>
                      <a:lnTo>
                        <a:pt x="2139" y="1423"/>
                      </a:lnTo>
                      <a:lnTo>
                        <a:pt x="2126" y="1492"/>
                      </a:lnTo>
                      <a:lnTo>
                        <a:pt x="2111" y="1560"/>
                      </a:lnTo>
                      <a:lnTo>
                        <a:pt x="2094" y="1627"/>
                      </a:lnTo>
                      <a:lnTo>
                        <a:pt x="2075" y="1696"/>
                      </a:lnTo>
                      <a:lnTo>
                        <a:pt x="2052" y="1762"/>
                      </a:lnTo>
                      <a:lnTo>
                        <a:pt x="2027" y="1831"/>
                      </a:lnTo>
                      <a:lnTo>
                        <a:pt x="2000" y="1897"/>
                      </a:lnTo>
                      <a:lnTo>
                        <a:pt x="1972" y="1962"/>
                      </a:lnTo>
                      <a:lnTo>
                        <a:pt x="1940" y="2029"/>
                      </a:lnTo>
                      <a:lnTo>
                        <a:pt x="1907" y="2093"/>
                      </a:lnTo>
                      <a:lnTo>
                        <a:pt x="1871" y="2158"/>
                      </a:lnTo>
                      <a:lnTo>
                        <a:pt x="0" y="1079"/>
                      </a:lnTo>
                      <a:close/>
                    </a:path>
                  </a:pathLst>
                </a:custGeom>
                <a:blipFill rotWithShape="0">
                  <a:blip r:embed="rId7"/>
                  <a:srcRect/>
                  <a:stretch>
                    <a:fillRect l="13469" r="-42611"/>
                  </a:stretch>
                </a:blip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2" name="Freeform 10"/>
                <p:cNvSpPr>
                  <a:spLocks/>
                </p:cNvSpPr>
                <p:nvPr/>
              </p:nvSpPr>
              <p:spPr bwMode="auto">
                <a:xfrm>
                  <a:off x="4585208" y="1290620"/>
                  <a:ext cx="1830791" cy="2121408"/>
                </a:xfrm>
                <a:custGeom>
                  <a:avLst/>
                  <a:gdLst/>
                  <a:ahLst/>
                  <a:cxnLst>
                    <a:cxn ang="0">
                      <a:pos x="0" y="216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74" y="2"/>
                    </a:cxn>
                    <a:cxn ang="0">
                      <a:pos x="148" y="6"/>
                    </a:cxn>
                    <a:cxn ang="0">
                      <a:pos x="221" y="11"/>
                    </a:cxn>
                    <a:cxn ang="0">
                      <a:pos x="293" y="19"/>
                    </a:cxn>
                    <a:cxn ang="0">
                      <a:pos x="364" y="29"/>
                    </a:cxn>
                    <a:cxn ang="0">
                      <a:pos x="434" y="42"/>
                    </a:cxn>
                    <a:cxn ang="0">
                      <a:pos x="503" y="55"/>
                    </a:cxn>
                    <a:cxn ang="0">
                      <a:pos x="571" y="72"/>
                    </a:cxn>
                    <a:cxn ang="0">
                      <a:pos x="640" y="91"/>
                    </a:cxn>
                    <a:cxn ang="0">
                      <a:pos x="706" y="112"/>
                    </a:cxn>
                    <a:cxn ang="0">
                      <a:pos x="771" y="135"/>
                    </a:cxn>
                    <a:cxn ang="0">
                      <a:pos x="836" y="160"/>
                    </a:cxn>
                    <a:cxn ang="0">
                      <a:pos x="900" y="188"/>
                    </a:cxn>
                    <a:cxn ang="0">
                      <a:pos x="963" y="217"/>
                    </a:cxn>
                    <a:cxn ang="0">
                      <a:pos x="1024" y="249"/>
                    </a:cxn>
                    <a:cxn ang="0">
                      <a:pos x="1085" y="282"/>
                    </a:cxn>
                    <a:cxn ang="0">
                      <a:pos x="1144" y="318"/>
                    </a:cxn>
                    <a:cxn ang="0">
                      <a:pos x="1201" y="356"/>
                    </a:cxn>
                    <a:cxn ang="0">
                      <a:pos x="1258" y="394"/>
                    </a:cxn>
                    <a:cxn ang="0">
                      <a:pos x="1313" y="436"/>
                    </a:cxn>
                    <a:cxn ang="0">
                      <a:pos x="1369" y="480"/>
                    </a:cxn>
                    <a:cxn ang="0">
                      <a:pos x="1420" y="525"/>
                    </a:cxn>
                    <a:cxn ang="0">
                      <a:pos x="1473" y="573"/>
                    </a:cxn>
                    <a:cxn ang="0">
                      <a:pos x="1523" y="620"/>
                    </a:cxn>
                    <a:cxn ang="0">
                      <a:pos x="1572" y="672"/>
                    </a:cxn>
                    <a:cxn ang="0">
                      <a:pos x="1618" y="725"/>
                    </a:cxn>
                    <a:cxn ang="0">
                      <a:pos x="1664" y="780"/>
                    </a:cxn>
                    <a:cxn ang="0">
                      <a:pos x="1709" y="835"/>
                    </a:cxn>
                    <a:cxn ang="0">
                      <a:pos x="1751" y="894"/>
                    </a:cxn>
                    <a:cxn ang="0">
                      <a:pos x="1793" y="955"/>
                    </a:cxn>
                    <a:cxn ang="0">
                      <a:pos x="1833" y="1016"/>
                    </a:cxn>
                    <a:cxn ang="0">
                      <a:pos x="1871" y="1081"/>
                    </a:cxn>
                    <a:cxn ang="0">
                      <a:pos x="0" y="2160"/>
                    </a:cxn>
                  </a:cxnLst>
                  <a:rect l="0" t="0" r="r" b="b"/>
                  <a:pathLst>
                    <a:path w="1871" h="2160">
                      <a:moveTo>
                        <a:pt x="0" y="216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74" y="2"/>
                      </a:lnTo>
                      <a:lnTo>
                        <a:pt x="148" y="6"/>
                      </a:lnTo>
                      <a:lnTo>
                        <a:pt x="221" y="11"/>
                      </a:lnTo>
                      <a:lnTo>
                        <a:pt x="293" y="19"/>
                      </a:lnTo>
                      <a:lnTo>
                        <a:pt x="364" y="29"/>
                      </a:lnTo>
                      <a:lnTo>
                        <a:pt x="434" y="42"/>
                      </a:lnTo>
                      <a:lnTo>
                        <a:pt x="503" y="55"/>
                      </a:lnTo>
                      <a:lnTo>
                        <a:pt x="571" y="72"/>
                      </a:lnTo>
                      <a:lnTo>
                        <a:pt x="640" y="91"/>
                      </a:lnTo>
                      <a:lnTo>
                        <a:pt x="706" y="112"/>
                      </a:lnTo>
                      <a:lnTo>
                        <a:pt x="771" y="135"/>
                      </a:lnTo>
                      <a:lnTo>
                        <a:pt x="836" y="160"/>
                      </a:lnTo>
                      <a:lnTo>
                        <a:pt x="900" y="188"/>
                      </a:lnTo>
                      <a:lnTo>
                        <a:pt x="963" y="217"/>
                      </a:lnTo>
                      <a:lnTo>
                        <a:pt x="1024" y="249"/>
                      </a:lnTo>
                      <a:lnTo>
                        <a:pt x="1085" y="282"/>
                      </a:lnTo>
                      <a:lnTo>
                        <a:pt x="1144" y="318"/>
                      </a:lnTo>
                      <a:lnTo>
                        <a:pt x="1201" y="356"/>
                      </a:lnTo>
                      <a:lnTo>
                        <a:pt x="1258" y="394"/>
                      </a:lnTo>
                      <a:lnTo>
                        <a:pt x="1313" y="436"/>
                      </a:lnTo>
                      <a:lnTo>
                        <a:pt x="1369" y="480"/>
                      </a:lnTo>
                      <a:lnTo>
                        <a:pt x="1420" y="525"/>
                      </a:lnTo>
                      <a:lnTo>
                        <a:pt x="1473" y="573"/>
                      </a:lnTo>
                      <a:lnTo>
                        <a:pt x="1523" y="620"/>
                      </a:lnTo>
                      <a:lnTo>
                        <a:pt x="1572" y="672"/>
                      </a:lnTo>
                      <a:lnTo>
                        <a:pt x="1618" y="725"/>
                      </a:lnTo>
                      <a:lnTo>
                        <a:pt x="1664" y="780"/>
                      </a:lnTo>
                      <a:lnTo>
                        <a:pt x="1709" y="835"/>
                      </a:lnTo>
                      <a:lnTo>
                        <a:pt x="1751" y="894"/>
                      </a:lnTo>
                      <a:lnTo>
                        <a:pt x="1793" y="955"/>
                      </a:lnTo>
                      <a:lnTo>
                        <a:pt x="1833" y="1016"/>
                      </a:lnTo>
                      <a:lnTo>
                        <a:pt x="1871" y="1081"/>
                      </a:lnTo>
                      <a:lnTo>
                        <a:pt x="0" y="2160"/>
                      </a:lnTo>
                      <a:close/>
                    </a:path>
                  </a:pathLst>
                </a:custGeom>
                <a:blipFill rotWithShape="0">
                  <a:blip r:embed="rId8"/>
                  <a:srcRect/>
                  <a:stretch>
                    <a:fillRect l="-34712" t="-23799" r="-66636" b="23799"/>
                  </a:stretch>
                </a:blip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6" name="Oval 45"/>
              <p:cNvSpPr/>
              <p:nvPr/>
            </p:nvSpPr>
            <p:spPr>
              <a:xfrm>
                <a:off x="4012014" y="3250025"/>
                <a:ext cx="1378286" cy="1409890"/>
              </a:xfrm>
              <a:prstGeom prst="ellipse">
                <a:avLst/>
              </a:prstGeom>
              <a:gradFill flip="none" rotWithShape="1">
                <a:gsLst>
                  <a:gs pos="0">
                    <a:srgbClr val="22549E"/>
                  </a:gs>
                  <a:gs pos="100000">
                    <a:srgbClr val="061F4C"/>
                  </a:gs>
                </a:gsLst>
                <a:lin ang="2700000" scaled="1"/>
                <a:tileRect/>
              </a:gradFill>
              <a:ln w="38100">
                <a:solidFill>
                  <a:srgbClr val="6B98CF"/>
                </a:solidFill>
                <a:miter lim="800000"/>
                <a:headEnd/>
                <a:tailEnd/>
              </a:ln>
              <a:effectLst>
                <a:outerShdw blurRad="25400" dist="12700" dir="5400000" algn="t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6350"/>
                <a:bevelB w="38100" h="6350"/>
                <a:extrusionClr>
                  <a:schemeClr val="tx2">
                    <a:lumMod val="60000"/>
                    <a:lumOff val="40000"/>
                  </a:schemeClr>
                </a:extrusionClr>
              </a:sp3d>
            </p:spPr>
            <p:txBody>
              <a:bodyPr lIns="18288" tIns="18288" rIns="18288" bIns="18288" anchor="ctr" anchorCtr="1"/>
              <a:lstStyle/>
              <a:p>
                <a:pPr algn="ctr">
                  <a:lnSpc>
                    <a:spcPct val="85000"/>
                  </a:lnSpc>
                  <a:spcBef>
                    <a:spcPts val="20"/>
                  </a:spcBef>
                </a:pPr>
                <a:endParaRPr lang="en-US" sz="14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2948407" y="1366060"/>
              <a:ext cx="3152715" cy="60016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3600" b="1" dirty="0">
                  <a:solidFill>
                    <a:srgbClr val="004C97"/>
                  </a:solidFill>
                  <a:latin typeface="Arial" charset="0"/>
                  <a:ea typeface="Arial" charset="0"/>
                  <a:cs typeface="Arial" charset="0"/>
                </a:rPr>
                <a:t>Career Skills</a:t>
              </a:r>
              <a:endParaRPr lang="en-US" dirty="0">
                <a:solidFill>
                  <a:srgbClr val="004C9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17996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8E32C03934AC4FBC255F4B0AF54AF6" ma:contentTypeVersion="13" ma:contentTypeDescription="Create a new document." ma:contentTypeScope="" ma:versionID="57bb1a8ebcf492fd3b6acd76d7e024bf">
  <xsd:schema xmlns:xsd="http://www.w3.org/2001/XMLSchema" xmlns:xs="http://www.w3.org/2001/XMLSchema" xmlns:p="http://schemas.microsoft.com/office/2006/metadata/properties" xmlns:ns3="70aec708-5343-4747-b735-32aeb30ff4cd" xmlns:ns4="980ab96c-f51f-497b-9bbe-4ae54cb0ffdd" targetNamespace="http://schemas.microsoft.com/office/2006/metadata/properties" ma:root="true" ma:fieldsID="2ef3672e6821fa9a3e1db782720b48e3" ns3:_="" ns4:_="">
    <xsd:import namespace="70aec708-5343-4747-b735-32aeb30ff4cd"/>
    <xsd:import namespace="980ab96c-f51f-497b-9bbe-4ae54cb0ff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aec708-5343-4747-b735-32aeb30ff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0ab96c-f51f-497b-9bbe-4ae54cb0ffd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D077A53E-A8F8-4613-A362-6AAE3EF4D9B9}">
  <ds:schemaRefs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980ab96c-f51f-497b-9bbe-4ae54cb0ffdd"/>
    <ds:schemaRef ds:uri="70aec708-5343-4747-b735-32aeb30ff4cd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85B0D5E8-73E2-4735-A1A0-FF993707F4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aec708-5343-4747-b735-32aeb30ff4cd"/>
    <ds:schemaRef ds:uri="980ab96c-f51f-497b-9bbe-4ae54cb0ff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11920</TotalTime>
  <Words>478</Words>
  <Application>Microsoft Office PowerPoint</Application>
  <PresentationFormat>On-screen Show (4:3)</PresentationFormat>
  <Paragraphs>107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Georgia</vt:lpstr>
      <vt:lpstr>Verdana</vt:lpstr>
      <vt:lpstr>Arial</vt:lpstr>
      <vt:lpstr>Wingdings</vt:lpstr>
      <vt:lpstr>Franklin Gothic Book</vt:lpstr>
      <vt:lpstr>FFA Inservice Master</vt:lpstr>
      <vt:lpstr>PowerPoint Presentation</vt:lpstr>
      <vt:lpstr>Careers with Animals: Production</vt:lpstr>
      <vt:lpstr>Careers with Animals: Production</vt:lpstr>
      <vt:lpstr>Careers with Animals: Production</vt:lpstr>
      <vt:lpstr>Careers with Animals: Production</vt:lpstr>
      <vt:lpstr>Careers with Animals: Production </vt:lpstr>
      <vt:lpstr>Careers with Animals: Production</vt:lpstr>
      <vt:lpstr>Careers with Animals: Production</vt:lpstr>
      <vt:lpstr>Careers with Animals: Production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389</cp:revision>
  <dcterms:created xsi:type="dcterms:W3CDTF">2007-01-30T15:01:20Z</dcterms:created>
  <dcterms:modified xsi:type="dcterms:W3CDTF">2020-04-29T11:40:26Z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0x010100E58E32C03934AC4FBC255F4B0AF54AF6</vt:lpwstr>
  </property>
</Properties>
</file>