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21"/>
  </p:notesMasterIdLst>
  <p:handoutMasterIdLst>
    <p:handoutMasterId r:id="rId22"/>
  </p:handoutMasterIdLst>
  <p:sldIdLst>
    <p:sldId id="259" r:id="rId3"/>
    <p:sldId id="261" r:id="rId4"/>
    <p:sldId id="260" r:id="rId5"/>
    <p:sldId id="257" r:id="rId6"/>
    <p:sldId id="258" r:id="rId7"/>
    <p:sldId id="262" r:id="rId8"/>
    <p:sldId id="263" r:id="rId9"/>
    <p:sldId id="264" r:id="rId10"/>
    <p:sldId id="265" r:id="rId11"/>
    <p:sldId id="267" r:id="rId12"/>
    <p:sldId id="268" r:id="rId13"/>
    <p:sldId id="272" r:id="rId14"/>
    <p:sldId id="271" r:id="rId15"/>
    <p:sldId id="269" r:id="rId16"/>
    <p:sldId id="270" r:id="rId17"/>
    <p:sldId id="275" r:id="rId18"/>
    <p:sldId id="274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862E17-682F-4060-9DFD-16AA83D3D790}" v="10" dt="2021-07-20T16:12:18.596"/>
  </p1510:revLst>
</p1510:revInfo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9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53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Riley" userId="d5efca3b52404f59" providerId="LiveId" clId="{0C862E17-682F-4060-9DFD-16AA83D3D790}"/>
    <pc:docChg chg="custSel modSld">
      <pc:chgData name="Melissa Riley" userId="d5efca3b52404f59" providerId="LiveId" clId="{0C862E17-682F-4060-9DFD-16AA83D3D790}" dt="2021-07-20T16:12:25.076" v="61" actId="1076"/>
      <pc:docMkLst>
        <pc:docMk/>
      </pc:docMkLst>
      <pc:sldChg chg="modSp mod">
        <pc:chgData name="Melissa Riley" userId="d5efca3b52404f59" providerId="LiveId" clId="{0C862E17-682F-4060-9DFD-16AA83D3D790}" dt="2021-07-20T15:25:46.747" v="0" actId="20577"/>
        <pc:sldMkLst>
          <pc:docMk/>
          <pc:sldMk cId="4099290610" sldId="259"/>
        </pc:sldMkLst>
        <pc:spChg chg="mod">
          <ac:chgData name="Melissa Riley" userId="d5efca3b52404f59" providerId="LiveId" clId="{0C862E17-682F-4060-9DFD-16AA83D3D790}" dt="2021-07-20T15:25:46.747" v="0" actId="20577"/>
          <ac:spMkLst>
            <pc:docMk/>
            <pc:sldMk cId="4099290610" sldId="259"/>
            <ac:spMk id="3" creationId="{7F465509-51BC-49BA-951B-48BD64BFEAA2}"/>
          </ac:spMkLst>
        </pc:spChg>
      </pc:sldChg>
      <pc:sldChg chg="addSp modSp mod">
        <pc:chgData name="Melissa Riley" userId="d5efca3b52404f59" providerId="LiveId" clId="{0C862E17-682F-4060-9DFD-16AA83D3D790}" dt="2021-07-20T15:35:26.190" v="11" actId="1076"/>
        <pc:sldMkLst>
          <pc:docMk/>
          <pc:sldMk cId="850547844" sldId="269"/>
        </pc:sldMkLst>
        <pc:picChg chg="add mod">
          <ac:chgData name="Melissa Riley" userId="d5efca3b52404f59" providerId="LiveId" clId="{0C862E17-682F-4060-9DFD-16AA83D3D790}" dt="2021-07-20T15:35:26.190" v="11" actId="1076"/>
          <ac:picMkLst>
            <pc:docMk/>
            <pc:sldMk cId="850547844" sldId="269"/>
            <ac:picMk id="3" creationId="{24FDF9E4-2E21-4727-B180-07CD24BE22EA}"/>
          </ac:picMkLst>
        </pc:picChg>
      </pc:sldChg>
      <pc:sldChg chg="addSp delSp modSp mod">
        <pc:chgData name="Melissa Riley" userId="d5efca3b52404f59" providerId="LiveId" clId="{0C862E17-682F-4060-9DFD-16AA83D3D790}" dt="2021-07-20T15:46:41.309" v="30" actId="14100"/>
        <pc:sldMkLst>
          <pc:docMk/>
          <pc:sldMk cId="199166974" sldId="270"/>
        </pc:sldMkLst>
        <pc:picChg chg="add del mod">
          <ac:chgData name="Melissa Riley" userId="d5efca3b52404f59" providerId="LiveId" clId="{0C862E17-682F-4060-9DFD-16AA83D3D790}" dt="2021-07-20T15:44:59.107" v="17" actId="478"/>
          <ac:picMkLst>
            <pc:docMk/>
            <pc:sldMk cId="199166974" sldId="270"/>
            <ac:picMk id="3" creationId="{13C8E30E-8DA2-4EFA-A268-13F8E360E8F3}"/>
          </ac:picMkLst>
        </pc:picChg>
        <pc:picChg chg="add del mod">
          <ac:chgData name="Melissa Riley" userId="d5efca3b52404f59" providerId="LiveId" clId="{0C862E17-682F-4060-9DFD-16AA83D3D790}" dt="2021-07-20T15:44:59.107" v="17" actId="478"/>
          <ac:picMkLst>
            <pc:docMk/>
            <pc:sldMk cId="199166974" sldId="270"/>
            <ac:picMk id="6" creationId="{A89AE239-1201-4B4C-85CD-C2B461ACEB74}"/>
          </ac:picMkLst>
        </pc:picChg>
        <pc:picChg chg="add mod modCrop">
          <ac:chgData name="Melissa Riley" userId="d5efca3b52404f59" providerId="LiveId" clId="{0C862E17-682F-4060-9DFD-16AA83D3D790}" dt="2021-07-20T15:46:41.309" v="30" actId="14100"/>
          <ac:picMkLst>
            <pc:docMk/>
            <pc:sldMk cId="199166974" sldId="270"/>
            <ac:picMk id="8" creationId="{D08E5224-9500-4A62-BAB0-C73089399DF2}"/>
          </ac:picMkLst>
        </pc:picChg>
        <pc:picChg chg="add mod modCrop">
          <ac:chgData name="Melissa Riley" userId="d5efca3b52404f59" providerId="LiveId" clId="{0C862E17-682F-4060-9DFD-16AA83D3D790}" dt="2021-07-20T15:46:38.236" v="29" actId="1076"/>
          <ac:picMkLst>
            <pc:docMk/>
            <pc:sldMk cId="199166974" sldId="270"/>
            <ac:picMk id="10" creationId="{E01B8D6B-BFE1-4A95-8791-CA8F1363F704}"/>
          </ac:picMkLst>
        </pc:picChg>
      </pc:sldChg>
      <pc:sldChg chg="addSp modSp mod">
        <pc:chgData name="Melissa Riley" userId="d5efca3b52404f59" providerId="LiveId" clId="{0C862E17-682F-4060-9DFD-16AA83D3D790}" dt="2021-07-20T15:30:31.513" v="6" actId="14100"/>
        <pc:sldMkLst>
          <pc:docMk/>
          <pc:sldMk cId="890052859" sldId="271"/>
        </pc:sldMkLst>
        <pc:picChg chg="add mod">
          <ac:chgData name="Melissa Riley" userId="d5efca3b52404f59" providerId="LiveId" clId="{0C862E17-682F-4060-9DFD-16AA83D3D790}" dt="2021-07-20T15:30:31.513" v="6" actId="14100"/>
          <ac:picMkLst>
            <pc:docMk/>
            <pc:sldMk cId="890052859" sldId="271"/>
            <ac:picMk id="3" creationId="{8D71AF8C-2397-4DD9-B33B-208701129481}"/>
          </ac:picMkLst>
        </pc:picChg>
      </pc:sldChg>
      <pc:sldChg chg="addSp modSp mod">
        <pc:chgData name="Melissa Riley" userId="d5efca3b52404f59" providerId="LiveId" clId="{0C862E17-682F-4060-9DFD-16AA83D3D790}" dt="2021-07-20T16:12:25.076" v="61" actId="1076"/>
        <pc:sldMkLst>
          <pc:docMk/>
          <pc:sldMk cId="1222736928" sldId="273"/>
        </pc:sldMkLst>
        <pc:picChg chg="add mod">
          <ac:chgData name="Melissa Riley" userId="d5efca3b52404f59" providerId="LiveId" clId="{0C862E17-682F-4060-9DFD-16AA83D3D790}" dt="2021-07-20T16:12:06.037" v="54" actId="1076"/>
          <ac:picMkLst>
            <pc:docMk/>
            <pc:sldMk cId="1222736928" sldId="273"/>
            <ac:picMk id="3" creationId="{90E58E75-EDE7-4964-87F7-FDCA3DC76ED3}"/>
          </ac:picMkLst>
        </pc:picChg>
        <pc:picChg chg="add mod">
          <ac:chgData name="Melissa Riley" userId="d5efca3b52404f59" providerId="LiveId" clId="{0C862E17-682F-4060-9DFD-16AA83D3D790}" dt="2021-07-20T16:12:25.076" v="61" actId="1076"/>
          <ac:picMkLst>
            <pc:docMk/>
            <pc:sldMk cId="1222736928" sldId="273"/>
            <ac:picMk id="6" creationId="{77351A4F-2923-47BD-836D-4F812786614F}"/>
          </ac:picMkLst>
        </pc:picChg>
      </pc:sldChg>
      <pc:sldChg chg="addSp delSp modSp mod">
        <pc:chgData name="Melissa Riley" userId="d5efca3b52404f59" providerId="LiveId" clId="{0C862E17-682F-4060-9DFD-16AA83D3D790}" dt="2021-07-20T16:10:26.422" v="47" actId="14100"/>
        <pc:sldMkLst>
          <pc:docMk/>
          <pc:sldMk cId="2923059880" sldId="274"/>
        </pc:sldMkLst>
        <pc:picChg chg="add del mod">
          <ac:chgData name="Melissa Riley" userId="d5efca3b52404f59" providerId="LiveId" clId="{0C862E17-682F-4060-9DFD-16AA83D3D790}" dt="2021-07-20T16:09:48.926" v="40" actId="478"/>
          <ac:picMkLst>
            <pc:docMk/>
            <pc:sldMk cId="2923059880" sldId="274"/>
            <ac:picMk id="3" creationId="{0FB3978C-87DA-4591-B644-FA0BEF6056FB}"/>
          </ac:picMkLst>
        </pc:picChg>
        <pc:picChg chg="add mod">
          <ac:chgData name="Melissa Riley" userId="d5efca3b52404f59" providerId="LiveId" clId="{0C862E17-682F-4060-9DFD-16AA83D3D790}" dt="2021-07-20T16:10:26.422" v="47" actId="14100"/>
          <ac:picMkLst>
            <pc:docMk/>
            <pc:sldMk cId="2923059880" sldId="274"/>
            <ac:picMk id="6" creationId="{396E9A25-03D0-4EF5-9F8C-7B4517D6E1D6}"/>
          </ac:picMkLst>
        </pc:picChg>
      </pc:sldChg>
      <pc:sldChg chg="addSp modSp mod">
        <pc:chgData name="Melissa Riley" userId="d5efca3b52404f59" providerId="LiveId" clId="{0C862E17-682F-4060-9DFD-16AA83D3D790}" dt="2021-07-20T15:49:17.239" v="36" actId="1076"/>
        <pc:sldMkLst>
          <pc:docMk/>
          <pc:sldMk cId="3097926073" sldId="275"/>
        </pc:sldMkLst>
        <pc:picChg chg="add mod">
          <ac:chgData name="Melissa Riley" userId="d5efca3b52404f59" providerId="LiveId" clId="{0C862E17-682F-4060-9DFD-16AA83D3D790}" dt="2021-07-20T15:49:17.239" v="36" actId="1076"/>
          <ac:picMkLst>
            <pc:docMk/>
            <pc:sldMk cId="3097926073" sldId="275"/>
            <ac:picMk id="3" creationId="{6B85A83D-59D3-47E4-AA0C-75218945B5D9}"/>
          </ac:picMkLst>
        </pc:picChg>
      </pc:sldChg>
    </pc:docChg>
  </pc:docChgLst>
  <pc:docChgLst>
    <pc:chgData name="Melissa Riley" userId="d5efca3b52404f59" providerId="LiveId" clId="{3694F949-44B6-4BD7-B188-EF67483C6C3E}"/>
    <pc:docChg chg="custSel modSld">
      <pc:chgData name="Melissa Riley" userId="d5efca3b52404f59" providerId="LiveId" clId="{3694F949-44B6-4BD7-B188-EF67483C6C3E}" dt="2021-07-06T16:51:00.062" v="153" actId="1076"/>
      <pc:docMkLst>
        <pc:docMk/>
      </pc:docMkLst>
      <pc:sldChg chg="modSp mod">
        <pc:chgData name="Melissa Riley" userId="d5efca3b52404f59" providerId="LiveId" clId="{3694F949-44B6-4BD7-B188-EF67483C6C3E}" dt="2021-07-01T21:14:38.077" v="129" actId="115"/>
        <pc:sldMkLst>
          <pc:docMk/>
          <pc:sldMk cId="4115277056" sldId="261"/>
        </pc:sldMkLst>
        <pc:spChg chg="mod">
          <ac:chgData name="Melissa Riley" userId="d5efca3b52404f59" providerId="LiveId" clId="{3694F949-44B6-4BD7-B188-EF67483C6C3E}" dt="2021-07-01T21:14:38.077" v="129" actId="115"/>
          <ac:spMkLst>
            <pc:docMk/>
            <pc:sldMk cId="4115277056" sldId="261"/>
            <ac:spMk id="3" creationId="{0B5C9B85-1B2C-46A4-A19E-53AFD290A553}"/>
          </ac:spMkLst>
        </pc:spChg>
      </pc:sldChg>
      <pc:sldChg chg="addSp delSp modSp mod">
        <pc:chgData name="Melissa Riley" userId="d5efca3b52404f59" providerId="LiveId" clId="{3694F949-44B6-4BD7-B188-EF67483C6C3E}" dt="2021-07-01T14:21:11.454" v="16" actId="20577"/>
        <pc:sldMkLst>
          <pc:docMk/>
          <pc:sldMk cId="2252116829" sldId="268"/>
        </pc:sldMkLst>
        <pc:spChg chg="mod">
          <ac:chgData name="Melissa Riley" userId="d5efca3b52404f59" providerId="LiveId" clId="{3694F949-44B6-4BD7-B188-EF67483C6C3E}" dt="2021-07-01T14:21:11.454" v="16" actId="20577"/>
          <ac:spMkLst>
            <pc:docMk/>
            <pc:sldMk cId="2252116829" sldId="268"/>
            <ac:spMk id="4" creationId="{F8B9E7CA-4CDB-43E9-8298-C0A1C2C1556B}"/>
          </ac:spMkLst>
        </pc:spChg>
        <pc:picChg chg="add mod">
          <ac:chgData name="Melissa Riley" userId="d5efca3b52404f59" providerId="LiveId" clId="{3694F949-44B6-4BD7-B188-EF67483C6C3E}" dt="2021-07-01T14:20:28.407" v="6" actId="1076"/>
          <ac:picMkLst>
            <pc:docMk/>
            <pc:sldMk cId="2252116829" sldId="268"/>
            <ac:picMk id="3" creationId="{4E06A9DA-A230-4B0F-9908-38DC07974D5B}"/>
          </ac:picMkLst>
        </pc:picChg>
        <pc:picChg chg="add mod modCrop">
          <ac:chgData name="Melissa Riley" userId="d5efca3b52404f59" providerId="LiveId" clId="{3694F949-44B6-4BD7-B188-EF67483C6C3E}" dt="2021-07-01T14:20:58.762" v="14" actId="1076"/>
          <ac:picMkLst>
            <pc:docMk/>
            <pc:sldMk cId="2252116829" sldId="268"/>
            <ac:picMk id="6" creationId="{F918E2E1-CE86-4A9B-A04A-FC32D4CD3870}"/>
          </ac:picMkLst>
        </pc:picChg>
        <pc:picChg chg="del">
          <ac:chgData name="Melissa Riley" userId="d5efca3b52404f59" providerId="LiveId" clId="{3694F949-44B6-4BD7-B188-EF67483C6C3E}" dt="2021-07-01T14:19:32.319" v="1" actId="478"/>
          <ac:picMkLst>
            <pc:docMk/>
            <pc:sldMk cId="2252116829" sldId="268"/>
            <ac:picMk id="9" creationId="{4826D5DB-6D9A-45A1-9F5A-0FBAF0D65DA4}"/>
          </ac:picMkLst>
        </pc:picChg>
        <pc:picChg chg="del">
          <ac:chgData name="Melissa Riley" userId="d5efca3b52404f59" providerId="LiveId" clId="{3694F949-44B6-4BD7-B188-EF67483C6C3E}" dt="2021-07-01T14:19:31.621" v="0" actId="478"/>
          <ac:picMkLst>
            <pc:docMk/>
            <pc:sldMk cId="2252116829" sldId="268"/>
            <ac:picMk id="11" creationId="{C9F83BBB-F773-4DD3-8D61-618BF09206D8}"/>
          </ac:picMkLst>
        </pc:picChg>
      </pc:sldChg>
      <pc:sldChg chg="delSp modSp mod">
        <pc:chgData name="Melissa Riley" userId="d5efca3b52404f59" providerId="LiveId" clId="{3694F949-44B6-4BD7-B188-EF67483C6C3E}" dt="2021-07-01T21:12:21.059" v="30" actId="20577"/>
        <pc:sldMkLst>
          <pc:docMk/>
          <pc:sldMk cId="850547844" sldId="269"/>
        </pc:sldMkLst>
        <pc:spChg chg="mod">
          <ac:chgData name="Melissa Riley" userId="d5efca3b52404f59" providerId="LiveId" clId="{3694F949-44B6-4BD7-B188-EF67483C6C3E}" dt="2021-07-01T21:12:21.059" v="30" actId="20577"/>
          <ac:spMkLst>
            <pc:docMk/>
            <pc:sldMk cId="850547844" sldId="269"/>
            <ac:spMk id="4" creationId="{F8B9E7CA-4CDB-43E9-8298-C0A1C2C1556B}"/>
          </ac:spMkLst>
        </pc:spChg>
        <pc:picChg chg="del">
          <ac:chgData name="Melissa Riley" userId="d5efca3b52404f59" providerId="LiveId" clId="{3694F949-44B6-4BD7-B188-EF67483C6C3E}" dt="2021-07-01T21:12:18.258" v="26" actId="478"/>
          <ac:picMkLst>
            <pc:docMk/>
            <pc:sldMk cId="850547844" sldId="269"/>
            <ac:picMk id="3" creationId="{4E06A9DA-A230-4B0F-9908-38DC07974D5B}"/>
          </ac:picMkLst>
        </pc:picChg>
        <pc:picChg chg="del">
          <ac:chgData name="Melissa Riley" userId="d5efca3b52404f59" providerId="LiveId" clId="{3694F949-44B6-4BD7-B188-EF67483C6C3E}" dt="2021-07-01T21:12:18.734" v="27" actId="478"/>
          <ac:picMkLst>
            <pc:docMk/>
            <pc:sldMk cId="850547844" sldId="269"/>
            <ac:picMk id="6" creationId="{F918E2E1-CE86-4A9B-A04A-FC32D4CD3870}"/>
          </ac:picMkLst>
        </pc:picChg>
      </pc:sldChg>
      <pc:sldChg chg="delSp modSp mod">
        <pc:chgData name="Melissa Riley" userId="d5efca3b52404f59" providerId="LiveId" clId="{3694F949-44B6-4BD7-B188-EF67483C6C3E}" dt="2021-07-01T21:12:27.028" v="35" actId="20577"/>
        <pc:sldMkLst>
          <pc:docMk/>
          <pc:sldMk cId="199166974" sldId="270"/>
        </pc:sldMkLst>
        <pc:spChg chg="mod">
          <ac:chgData name="Melissa Riley" userId="d5efca3b52404f59" providerId="LiveId" clId="{3694F949-44B6-4BD7-B188-EF67483C6C3E}" dt="2021-07-01T21:12:27.028" v="35" actId="20577"/>
          <ac:spMkLst>
            <pc:docMk/>
            <pc:sldMk cId="199166974" sldId="270"/>
            <ac:spMk id="4" creationId="{F8B9E7CA-4CDB-43E9-8298-C0A1C2C1556B}"/>
          </ac:spMkLst>
        </pc:spChg>
        <pc:picChg chg="del">
          <ac:chgData name="Melissa Riley" userId="d5efca3b52404f59" providerId="LiveId" clId="{3694F949-44B6-4BD7-B188-EF67483C6C3E}" dt="2021-07-01T21:12:23.160" v="31" actId="478"/>
          <ac:picMkLst>
            <pc:docMk/>
            <pc:sldMk cId="199166974" sldId="270"/>
            <ac:picMk id="3" creationId="{4E06A9DA-A230-4B0F-9908-38DC07974D5B}"/>
          </ac:picMkLst>
        </pc:picChg>
        <pc:picChg chg="del">
          <ac:chgData name="Melissa Riley" userId="d5efca3b52404f59" providerId="LiveId" clId="{3694F949-44B6-4BD7-B188-EF67483C6C3E}" dt="2021-07-01T21:12:23.792" v="32" actId="478"/>
          <ac:picMkLst>
            <pc:docMk/>
            <pc:sldMk cId="199166974" sldId="270"/>
            <ac:picMk id="6" creationId="{F918E2E1-CE86-4A9B-A04A-FC32D4CD3870}"/>
          </ac:picMkLst>
        </pc:picChg>
      </pc:sldChg>
      <pc:sldChg chg="delSp modSp mod">
        <pc:chgData name="Melissa Riley" userId="d5efca3b52404f59" providerId="LiveId" clId="{3694F949-44B6-4BD7-B188-EF67483C6C3E}" dt="2021-07-01T21:12:14.759" v="25" actId="20577"/>
        <pc:sldMkLst>
          <pc:docMk/>
          <pc:sldMk cId="890052859" sldId="271"/>
        </pc:sldMkLst>
        <pc:spChg chg="mod">
          <ac:chgData name="Melissa Riley" userId="d5efca3b52404f59" providerId="LiveId" clId="{3694F949-44B6-4BD7-B188-EF67483C6C3E}" dt="2021-07-01T21:12:14.759" v="25" actId="20577"/>
          <ac:spMkLst>
            <pc:docMk/>
            <pc:sldMk cId="890052859" sldId="271"/>
            <ac:spMk id="4" creationId="{F8B9E7CA-4CDB-43E9-8298-C0A1C2C1556B}"/>
          </ac:spMkLst>
        </pc:spChg>
        <pc:picChg chg="del">
          <ac:chgData name="Melissa Riley" userId="d5efca3b52404f59" providerId="LiveId" clId="{3694F949-44B6-4BD7-B188-EF67483C6C3E}" dt="2021-07-01T21:12:10.354" v="21" actId="478"/>
          <ac:picMkLst>
            <pc:docMk/>
            <pc:sldMk cId="890052859" sldId="271"/>
            <ac:picMk id="3" creationId="{4E06A9DA-A230-4B0F-9908-38DC07974D5B}"/>
          </ac:picMkLst>
        </pc:picChg>
        <pc:picChg chg="del">
          <ac:chgData name="Melissa Riley" userId="d5efca3b52404f59" providerId="LiveId" clId="{3694F949-44B6-4BD7-B188-EF67483C6C3E}" dt="2021-07-01T21:12:10.868" v="22" actId="478"/>
          <ac:picMkLst>
            <pc:docMk/>
            <pc:sldMk cId="890052859" sldId="271"/>
            <ac:picMk id="6" creationId="{F918E2E1-CE86-4A9B-A04A-FC32D4CD3870}"/>
          </ac:picMkLst>
        </pc:picChg>
      </pc:sldChg>
      <pc:sldChg chg="addSp delSp modSp mod">
        <pc:chgData name="Melissa Riley" userId="d5efca3b52404f59" providerId="LiveId" clId="{3694F949-44B6-4BD7-B188-EF67483C6C3E}" dt="2021-07-06T16:51:00.062" v="153" actId="1076"/>
        <pc:sldMkLst>
          <pc:docMk/>
          <pc:sldMk cId="1388623749" sldId="272"/>
        </pc:sldMkLst>
        <pc:spChg chg="mod">
          <ac:chgData name="Melissa Riley" userId="d5efca3b52404f59" providerId="LiveId" clId="{3694F949-44B6-4BD7-B188-EF67483C6C3E}" dt="2021-07-01T21:12:07.638" v="20" actId="20577"/>
          <ac:spMkLst>
            <pc:docMk/>
            <pc:sldMk cId="1388623749" sldId="272"/>
            <ac:spMk id="4" creationId="{F8B9E7CA-4CDB-43E9-8298-C0A1C2C1556B}"/>
          </ac:spMkLst>
        </pc:spChg>
        <pc:picChg chg="del">
          <ac:chgData name="Melissa Riley" userId="d5efca3b52404f59" providerId="LiveId" clId="{3694F949-44B6-4BD7-B188-EF67483C6C3E}" dt="2021-07-01T21:12:03.601" v="17" actId="478"/>
          <ac:picMkLst>
            <pc:docMk/>
            <pc:sldMk cId="1388623749" sldId="272"/>
            <ac:picMk id="3" creationId="{4E06A9DA-A230-4B0F-9908-38DC07974D5B}"/>
          </ac:picMkLst>
        </pc:picChg>
        <pc:picChg chg="add mod modCrop">
          <ac:chgData name="Melissa Riley" userId="d5efca3b52404f59" providerId="LiveId" clId="{3694F949-44B6-4BD7-B188-EF67483C6C3E}" dt="2021-07-06T16:51:00.062" v="153" actId="1076"/>
          <ac:picMkLst>
            <pc:docMk/>
            <pc:sldMk cId="1388623749" sldId="272"/>
            <ac:picMk id="5" creationId="{AA4C850C-14DB-4DF2-8901-0CC82F632EE2}"/>
          </ac:picMkLst>
        </pc:picChg>
        <pc:picChg chg="del">
          <ac:chgData name="Melissa Riley" userId="d5efca3b52404f59" providerId="LiveId" clId="{3694F949-44B6-4BD7-B188-EF67483C6C3E}" dt="2021-07-01T21:12:04.598" v="18" actId="478"/>
          <ac:picMkLst>
            <pc:docMk/>
            <pc:sldMk cId="1388623749" sldId="272"/>
            <ac:picMk id="6" creationId="{F918E2E1-CE86-4A9B-A04A-FC32D4CD3870}"/>
          </ac:picMkLst>
        </pc:picChg>
        <pc:picChg chg="add mod">
          <ac:chgData name="Melissa Riley" userId="d5efca3b52404f59" providerId="LiveId" clId="{3694F949-44B6-4BD7-B188-EF67483C6C3E}" dt="2021-07-06T16:50:08.589" v="141" actId="1076"/>
          <ac:picMkLst>
            <pc:docMk/>
            <pc:sldMk cId="1388623749" sldId="272"/>
            <ac:picMk id="8" creationId="{D6FA6A33-C4FB-446D-9F24-19AFEE01C6FB}"/>
          </ac:picMkLst>
        </pc:picChg>
        <pc:picChg chg="add mod modCrop">
          <ac:chgData name="Melissa Riley" userId="d5efca3b52404f59" providerId="LiveId" clId="{3694F949-44B6-4BD7-B188-EF67483C6C3E}" dt="2021-07-06T16:50:36.764" v="147" actId="1076"/>
          <ac:picMkLst>
            <pc:docMk/>
            <pc:sldMk cId="1388623749" sldId="272"/>
            <ac:picMk id="10" creationId="{ABDD0D78-1CDF-4FB0-B94C-BBEBBD7E8122}"/>
          </ac:picMkLst>
        </pc:picChg>
      </pc:sldChg>
      <pc:sldChg chg="modSp mod">
        <pc:chgData name="Melissa Riley" userId="d5efca3b52404f59" providerId="LiveId" clId="{3694F949-44B6-4BD7-B188-EF67483C6C3E}" dt="2021-07-01T21:12:49.338" v="41" actId="20577"/>
        <pc:sldMkLst>
          <pc:docMk/>
          <pc:sldMk cId="1222736928" sldId="273"/>
        </pc:sldMkLst>
        <pc:spChg chg="mod">
          <ac:chgData name="Melissa Riley" userId="d5efca3b52404f59" providerId="LiveId" clId="{3694F949-44B6-4BD7-B188-EF67483C6C3E}" dt="2021-07-01T21:12:49.338" v="41" actId="20577"/>
          <ac:spMkLst>
            <pc:docMk/>
            <pc:sldMk cId="1222736928" sldId="273"/>
            <ac:spMk id="4" creationId="{F8B9E7CA-4CDB-43E9-8298-C0A1C2C1556B}"/>
          </ac:spMkLst>
        </pc:spChg>
      </pc:sldChg>
      <pc:sldChg chg="modSp mod">
        <pc:chgData name="Melissa Riley" userId="d5efca3b52404f59" providerId="LiveId" clId="{3694F949-44B6-4BD7-B188-EF67483C6C3E}" dt="2021-07-01T21:12:46.630" v="39" actId="20577"/>
        <pc:sldMkLst>
          <pc:docMk/>
          <pc:sldMk cId="2923059880" sldId="274"/>
        </pc:sldMkLst>
        <pc:spChg chg="mod">
          <ac:chgData name="Melissa Riley" userId="d5efca3b52404f59" providerId="LiveId" clId="{3694F949-44B6-4BD7-B188-EF67483C6C3E}" dt="2021-07-01T21:12:46.630" v="39" actId="20577"/>
          <ac:spMkLst>
            <pc:docMk/>
            <pc:sldMk cId="2923059880" sldId="274"/>
            <ac:spMk id="4" creationId="{F8B9E7CA-4CDB-43E9-8298-C0A1C2C1556B}"/>
          </ac:spMkLst>
        </pc:spChg>
      </pc:sldChg>
      <pc:sldChg chg="modSp mod">
        <pc:chgData name="Melissa Riley" userId="d5efca3b52404f59" providerId="LiveId" clId="{3694F949-44B6-4BD7-B188-EF67483C6C3E}" dt="2021-07-01T21:12:41.436" v="37" actId="20577"/>
        <pc:sldMkLst>
          <pc:docMk/>
          <pc:sldMk cId="3097926073" sldId="275"/>
        </pc:sldMkLst>
        <pc:spChg chg="mod">
          <ac:chgData name="Melissa Riley" userId="d5efca3b52404f59" providerId="LiveId" clId="{3694F949-44B6-4BD7-B188-EF67483C6C3E}" dt="2021-07-01T21:12:41.436" v="37" actId="20577"/>
          <ac:spMkLst>
            <pc:docMk/>
            <pc:sldMk cId="3097926073" sldId="275"/>
            <ac:spMk id="4" creationId="{F8B9E7CA-4CDB-43E9-8298-C0A1C2C1556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20/07/2021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DAC8A-5181-41B9-A7EF-AE7F9F94949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87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0EDF-D37F-404A-8F92-1599E3AF2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59027" y="2302806"/>
            <a:ext cx="9144000" cy="1126194"/>
          </a:xfrm>
        </p:spPr>
        <p:txBody>
          <a:bodyPr>
            <a:normAutofit fontScale="90000"/>
          </a:bodyPr>
          <a:lstStyle/>
          <a:p>
            <a:r>
              <a:rPr lang="en-GB" dirty="0"/>
              <a:t>National FFA Floriculture CDE</a:t>
            </a:r>
            <a:br>
              <a:rPr lang="en-GB" dirty="0"/>
            </a:br>
            <a:r>
              <a:rPr lang="en-GB" dirty="0"/>
              <a:t>Disorders Practicum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65509-51BC-49BA-951B-48BD64BFEA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4506" y="3690759"/>
            <a:ext cx="6453352" cy="2841735"/>
          </a:xfrm>
        </p:spPr>
        <p:txBody>
          <a:bodyPr/>
          <a:lstStyle/>
          <a:p>
            <a:r>
              <a:rPr lang="en-GB" dirty="0"/>
              <a:t>Please locate the section labelled Floriculture Disorders Practicum on your E-rubric scan sheet to mark your answers. Check to make sure that the sample number matches the question number. 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0A5C0F-6336-4616-9666-A24C5A27E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840" y="1769994"/>
            <a:ext cx="340042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90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7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9" name="Picture 8" descr="A close-up of a plant&#10;&#10;Description automatically generated with low confidence">
            <a:extLst>
              <a:ext uri="{FF2B5EF4-FFF2-40B4-BE49-F238E27FC236}">
                <a16:creationId xmlns:a16="http://schemas.microsoft.com/office/drawing/2014/main" id="{4826D5DB-6D9A-45A1-9F5A-0FBAF0D65D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2" r="14976" b="18309"/>
          <a:stretch/>
        </p:blipFill>
        <p:spPr>
          <a:xfrm rot="5400000">
            <a:off x="6486685" y="1067054"/>
            <a:ext cx="5341962" cy="4798114"/>
          </a:xfrm>
          <a:prstGeom prst="rect">
            <a:avLst/>
          </a:prstGeom>
        </p:spPr>
      </p:pic>
      <p:pic>
        <p:nvPicPr>
          <p:cNvPr id="11" name="Picture 10" descr="A close-up of a leaf&#10;&#10;Description automatically generated with low confidence">
            <a:extLst>
              <a:ext uri="{FF2B5EF4-FFF2-40B4-BE49-F238E27FC236}">
                <a16:creationId xmlns:a16="http://schemas.microsoft.com/office/drawing/2014/main" id="{C9F83BBB-F773-4DD3-8D61-618BF0920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98575" y="1400572"/>
            <a:ext cx="5938079" cy="445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53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8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3" name="Picture 2" descr="A close up of a flower&#10;&#10;Description automatically generated">
            <a:extLst>
              <a:ext uri="{FF2B5EF4-FFF2-40B4-BE49-F238E27FC236}">
                <a16:creationId xmlns:a16="http://schemas.microsoft.com/office/drawing/2014/main" id="{4E06A9DA-A230-4B0F-9908-38DC07974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9430" y="1427842"/>
            <a:ext cx="5307496" cy="3980622"/>
          </a:xfrm>
          <a:prstGeom prst="rect">
            <a:avLst/>
          </a:prstGeom>
        </p:spPr>
      </p:pic>
      <p:pic>
        <p:nvPicPr>
          <p:cNvPr id="6" name="Picture 5" descr="A close up of a flower&#10;&#10;Description automatically generated">
            <a:extLst>
              <a:ext uri="{FF2B5EF4-FFF2-40B4-BE49-F238E27FC236}">
                <a16:creationId xmlns:a16="http://schemas.microsoft.com/office/drawing/2014/main" id="{F918E2E1-CE86-4A9B-A04A-FC32D4CD38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2" r="19756" b="2593"/>
          <a:stretch/>
        </p:blipFill>
        <p:spPr>
          <a:xfrm rot="5400000">
            <a:off x="6773642" y="544292"/>
            <a:ext cx="4174431" cy="621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16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9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5" name="Picture 4" descr="A close-up of a green stem&#10;&#10;Description automatically generated with low confidence">
            <a:extLst>
              <a:ext uri="{FF2B5EF4-FFF2-40B4-BE49-F238E27FC236}">
                <a16:creationId xmlns:a16="http://schemas.microsoft.com/office/drawing/2014/main" id="{AA4C850C-14DB-4DF2-8901-0CC82F632E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2" t="10843" r="42027" b="3619"/>
          <a:stretch/>
        </p:blipFill>
        <p:spPr>
          <a:xfrm rot="5400000">
            <a:off x="2072241" y="-853870"/>
            <a:ext cx="2239621" cy="5590629"/>
          </a:xfrm>
          <a:prstGeom prst="rect">
            <a:avLst/>
          </a:prstGeom>
        </p:spPr>
      </p:pic>
      <p:pic>
        <p:nvPicPr>
          <p:cNvPr id="8" name="Picture 7" descr="A picture containing green, plant, leaf&#10;&#10;Description automatically generated">
            <a:extLst>
              <a:ext uri="{FF2B5EF4-FFF2-40B4-BE49-F238E27FC236}">
                <a16:creationId xmlns:a16="http://schemas.microsoft.com/office/drawing/2014/main" id="{D6FA6A33-C4FB-446D-9F24-19AFEE01C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22477" y="1428740"/>
            <a:ext cx="6140327" cy="4605245"/>
          </a:xfrm>
          <a:prstGeom prst="rect">
            <a:avLst/>
          </a:prstGeom>
        </p:spPr>
      </p:pic>
      <p:pic>
        <p:nvPicPr>
          <p:cNvPr id="10" name="Picture 9" descr="A close-up of a plant&#10;&#10;Description automatically generated with medium confidence">
            <a:extLst>
              <a:ext uri="{FF2B5EF4-FFF2-40B4-BE49-F238E27FC236}">
                <a16:creationId xmlns:a16="http://schemas.microsoft.com/office/drawing/2014/main" id="{ABDD0D78-1CDF-4FB0-B94C-BBEBBD7E81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2464" b="-1514"/>
          <a:stretch/>
        </p:blipFill>
        <p:spPr>
          <a:xfrm rot="5400000">
            <a:off x="2949322" y="2199863"/>
            <a:ext cx="3260035" cy="522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623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10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3" name="Picture 2" descr="A close-up of a leaf&#10;&#10;Description automatically generated with low confidence">
            <a:extLst>
              <a:ext uri="{FF2B5EF4-FFF2-40B4-BE49-F238E27FC236}">
                <a16:creationId xmlns:a16="http://schemas.microsoft.com/office/drawing/2014/main" id="{8D71AF8C-2397-4DD9-B33B-208701129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64433" y="1470025"/>
            <a:ext cx="6141278" cy="460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52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11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3" name="Picture 2" descr="A picture containing plant, dish, close, vegetable&#10;&#10;Description automatically generated">
            <a:extLst>
              <a:ext uri="{FF2B5EF4-FFF2-40B4-BE49-F238E27FC236}">
                <a16:creationId xmlns:a16="http://schemas.microsoft.com/office/drawing/2014/main" id="{24FDF9E4-2E21-4727-B180-07CD24BE2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274" y="742121"/>
            <a:ext cx="9228270" cy="602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47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12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8E5224-9500-4A62-BAB0-C73089399D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8" t="27842" r="22705"/>
          <a:stretch/>
        </p:blipFill>
        <p:spPr>
          <a:xfrm rot="5400000">
            <a:off x="6279347" y="948781"/>
            <a:ext cx="5888333" cy="5406888"/>
          </a:xfrm>
          <a:prstGeom prst="rect">
            <a:avLst/>
          </a:prstGeom>
        </p:spPr>
      </p:pic>
      <p:pic>
        <p:nvPicPr>
          <p:cNvPr id="10" name="Picture 9" descr="A green leaf on a gray surface&#10;&#10;Description automatically generated with low confidence">
            <a:extLst>
              <a:ext uri="{FF2B5EF4-FFF2-40B4-BE49-F238E27FC236}">
                <a16:creationId xmlns:a16="http://schemas.microsoft.com/office/drawing/2014/main" id="{E01B8D6B-BFE1-4A95-8791-CA8F1363F7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9" t="3366" r="23042" b="-1"/>
          <a:stretch/>
        </p:blipFill>
        <p:spPr>
          <a:xfrm rot="5400000">
            <a:off x="650705" y="419405"/>
            <a:ext cx="5247863" cy="601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6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13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3" name="Picture 2" descr="A plant in a pot&#10;&#10;Description automatically generated with low confidence">
            <a:extLst>
              <a:ext uri="{FF2B5EF4-FFF2-40B4-BE49-F238E27FC236}">
                <a16:creationId xmlns:a16="http://schemas.microsoft.com/office/drawing/2014/main" id="{6B85A83D-59D3-47E4-AA0C-75218945B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209" y="808383"/>
            <a:ext cx="7911547" cy="593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26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2DAB2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Sample 14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2DAB2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2021 National FFA Floriculture CDE –Identification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6" name="Picture 5" descr="A picture containing tree, outdoor, plant&#10;&#10;Description automatically generated">
            <a:extLst>
              <a:ext uri="{FF2B5EF4-FFF2-40B4-BE49-F238E27FC236}">
                <a16:creationId xmlns:a16="http://schemas.microsoft.com/office/drawing/2014/main" id="{396E9A25-03D0-4EF5-9F8C-7B4517D6E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9" y="675861"/>
            <a:ext cx="8189842" cy="614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059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15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3" name="Picture 2" descr="A close-up of a plant&#10;&#10;Description automatically generated with medium confidence">
            <a:extLst>
              <a:ext uri="{FF2B5EF4-FFF2-40B4-BE49-F238E27FC236}">
                <a16:creationId xmlns:a16="http://schemas.microsoft.com/office/drawing/2014/main" id="{90E58E75-EDE7-4964-87F7-FDCA3DC76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749" y="658313"/>
            <a:ext cx="4453558" cy="5938077"/>
          </a:xfrm>
          <a:prstGeom prst="rect">
            <a:avLst/>
          </a:prstGeom>
        </p:spPr>
      </p:pic>
      <p:pic>
        <p:nvPicPr>
          <p:cNvPr id="6" name="Picture 5" descr="A close-up of some plants&#10;&#10;Description automatically generated with medium confidence">
            <a:extLst>
              <a:ext uri="{FF2B5EF4-FFF2-40B4-BE49-F238E27FC236}">
                <a16:creationId xmlns:a16="http://schemas.microsoft.com/office/drawing/2014/main" id="{77351A4F-2923-47BD-836D-4F8127866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516" y="658313"/>
            <a:ext cx="4533992" cy="604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73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B5C9B85-1B2C-46A4-A19E-53AFD290A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695770"/>
            <a:ext cx="9144000" cy="2387600"/>
          </a:xfrm>
        </p:spPr>
        <p:txBody>
          <a:bodyPr>
            <a:noAutofit/>
          </a:bodyPr>
          <a:lstStyle/>
          <a:p>
            <a:r>
              <a:rPr lang="en-US" sz="4800" dirty="0"/>
              <a:t>It is necessary that students have a printed copy of the </a:t>
            </a:r>
            <a:r>
              <a:rPr lang="en-US" sz="4800" b="1" dirty="0"/>
              <a:t>Disorders Student Handout </a:t>
            </a:r>
            <a:r>
              <a:rPr lang="en-US" sz="4800" dirty="0"/>
              <a:t>or the Disorder Practicum Scorecard (</a:t>
            </a:r>
            <a:r>
              <a:rPr lang="en-US" sz="4800" u="sng" dirty="0"/>
              <a:t>page 23 of the handbook)</a:t>
            </a:r>
            <a:r>
              <a:rPr lang="en-US" sz="4800" dirty="0"/>
              <a:t> with them while they complete this section</a:t>
            </a:r>
          </a:p>
        </p:txBody>
      </p:sp>
    </p:spTree>
    <p:extLst>
      <p:ext uri="{BB962C8B-B14F-4D97-AF65-F5344CB8AC3E}">
        <p14:creationId xmlns:p14="http://schemas.microsoft.com/office/powerpoint/2010/main" val="4115277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6BCD7B-AD9F-46BA-88CE-7BC4C7CB2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810" y="1987826"/>
            <a:ext cx="7215808" cy="4505739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2400" dirty="0"/>
              <a:t>Students will need to identify 4 components for each disorder:</a:t>
            </a:r>
            <a:br>
              <a:rPr lang="en-US" sz="2400" dirty="0"/>
            </a:br>
            <a:r>
              <a:rPr lang="en-US" sz="2400" dirty="0"/>
              <a:t>A.  The classification </a:t>
            </a:r>
            <a:br>
              <a:rPr lang="en-US" sz="2400" dirty="0"/>
            </a:br>
            <a:r>
              <a:rPr lang="en-US" sz="2400" dirty="0"/>
              <a:t>	1. Diseases </a:t>
            </a:r>
            <a:br>
              <a:rPr lang="en-US" sz="2400" dirty="0"/>
            </a:br>
            <a:r>
              <a:rPr lang="en-US" sz="2400" dirty="0"/>
              <a:t>	2. Insects, Pests, Mites </a:t>
            </a:r>
            <a:br>
              <a:rPr lang="en-US" sz="2400" dirty="0"/>
            </a:br>
            <a:r>
              <a:rPr lang="en-US" sz="2400" dirty="0"/>
              <a:t>	3. Nutritional/ Environmental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B. Identification of the disorder – be sure to include a Zero (0) in the front of single digit numbers – such as 1 for aphids should be entered at 01  </a:t>
            </a:r>
            <a:br>
              <a:rPr lang="en-US" sz="2400" dirty="0"/>
            </a:br>
            <a:r>
              <a:rPr lang="en-US" sz="2400" dirty="0"/>
              <a:t> 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C. Chemical Control 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D. Cultural Control   </a:t>
            </a:r>
            <a:br>
              <a:rPr lang="en-US" sz="2400" dirty="0"/>
            </a:br>
            <a:br>
              <a:rPr lang="en-US" sz="2400" dirty="0"/>
            </a:b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B568C2-589B-49AA-B652-97B71E87E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779" y="1504950"/>
            <a:ext cx="3400425" cy="47625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0A6FACD-4C62-494B-B37F-D9A59DAB0FBC}"/>
              </a:ext>
            </a:extLst>
          </p:cNvPr>
          <p:cNvCxnSpPr>
            <a:cxnSpLocks/>
          </p:cNvCxnSpPr>
          <p:nvPr/>
        </p:nvCxnSpPr>
        <p:spPr>
          <a:xfrm flipV="1">
            <a:off x="2760437" y="1749288"/>
            <a:ext cx="5392342" cy="993499"/>
          </a:xfrm>
          <a:prstGeom prst="straightConnector1">
            <a:avLst/>
          </a:prstGeom>
          <a:ln w="38100">
            <a:solidFill>
              <a:schemeClr val="accent4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68F3A2C-42CC-42FC-BC9F-D34AB05CDA9A}"/>
              </a:ext>
            </a:extLst>
          </p:cNvPr>
          <p:cNvCxnSpPr>
            <a:cxnSpLocks/>
          </p:cNvCxnSpPr>
          <p:nvPr/>
        </p:nvCxnSpPr>
        <p:spPr>
          <a:xfrm flipV="1">
            <a:off x="4039222" y="1981617"/>
            <a:ext cx="4255344" cy="21976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18008FA-B3CB-4674-B21A-8B5223C3333A}"/>
              </a:ext>
            </a:extLst>
          </p:cNvPr>
          <p:cNvCxnSpPr>
            <a:cxnSpLocks/>
          </p:cNvCxnSpPr>
          <p:nvPr/>
        </p:nvCxnSpPr>
        <p:spPr>
          <a:xfrm flipV="1">
            <a:off x="2741206" y="2120348"/>
            <a:ext cx="5872707" cy="3597218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DE0927F-B024-40FD-85A7-BE95351F5A1E}"/>
              </a:ext>
            </a:extLst>
          </p:cNvPr>
          <p:cNvCxnSpPr>
            <a:cxnSpLocks/>
          </p:cNvCxnSpPr>
          <p:nvPr/>
        </p:nvCxnSpPr>
        <p:spPr>
          <a:xfrm flipV="1">
            <a:off x="2572564" y="2891096"/>
            <a:ext cx="6041349" cy="3524663"/>
          </a:xfrm>
          <a:prstGeom prst="straightConnector1">
            <a:avLst/>
          </a:prstGeom>
          <a:ln w="38100">
            <a:solidFill>
              <a:schemeClr val="accent6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02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1 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9DD301-E5FF-44BD-8EA6-3BD38850405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878108"/>
            <a:ext cx="9965428" cy="5085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3724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2 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E3392C-2ADD-43DC-ADF6-914E10EFF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36" y="916945"/>
            <a:ext cx="11208130" cy="50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6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3 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EF0678-3177-4421-801E-96EEC6410EC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56" y="911294"/>
            <a:ext cx="7663069" cy="322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5286A3-0908-4356-AA9C-65985C5DAD9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652" y="3843130"/>
            <a:ext cx="6539948" cy="2968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552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4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A07454-452F-4DA3-8501-A20795E6595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52" y="1285462"/>
            <a:ext cx="9607826" cy="4320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1598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5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BF1D93-FA31-4212-A8F6-CC70E4FBC7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428" y="1431235"/>
            <a:ext cx="6705600" cy="42274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0430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B9E7CA-4CDB-43E9-8298-C0A1C2C1556B}"/>
              </a:ext>
            </a:extLst>
          </p:cNvPr>
          <p:cNvSpPr txBox="1"/>
          <p:nvPr/>
        </p:nvSpPr>
        <p:spPr>
          <a:xfrm>
            <a:off x="0" y="6334780"/>
            <a:ext cx="2200275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2"/>
                </a:solidFill>
              </a:rPr>
              <a:t>Sample 6 </a:t>
            </a:r>
          </a:p>
        </p:txBody>
      </p:sp>
      <p:sp>
        <p:nvSpPr>
          <p:cNvPr id="13" name="Blue bar top">
            <a:extLst>
              <a:ext uri="{FF2B5EF4-FFF2-40B4-BE49-F238E27FC236}">
                <a16:creationId xmlns:a16="http://schemas.microsoft.com/office/drawing/2014/main" id="{E22B30BF-1D4C-448C-BEFC-431898559911}"/>
              </a:ext>
            </a:extLst>
          </p:cNvPr>
          <p:cNvSpPr/>
          <p:nvPr/>
        </p:nvSpPr>
        <p:spPr>
          <a:xfrm>
            <a:off x="0" y="-56473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bg2"/>
                </a:solidFill>
              </a:rPr>
              <a:t>2021 National FFA Floriculture CDE –Identification</a:t>
            </a:r>
          </a:p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5029DD-F58A-4398-B952-A1316EB26AE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" t="28303"/>
          <a:stretch/>
        </p:blipFill>
        <p:spPr bwMode="auto">
          <a:xfrm>
            <a:off x="2650434" y="914399"/>
            <a:ext cx="6520070" cy="5830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9859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D2004F1C-3E12-4004-BCEE-9BD6F3255460}" vid="{67402D14-32EF-46AC-9732-B30219527BF7}"/>
    </a:ext>
  </a:extLst>
</a:theme>
</file>

<file path=ppt/theme/theme2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D2004F1C-3E12-4004-BCEE-9BD6F3255460}" vid="{67402D14-32EF-46AC-9732-B30219527BF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PowerPoint Theme 1 (002)</Template>
  <TotalTime>8776</TotalTime>
  <Words>296</Words>
  <Application>Microsoft Office PowerPoint</Application>
  <PresentationFormat>Widescreen</PresentationFormat>
  <Paragraphs>35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Anton</vt:lpstr>
      <vt:lpstr>Arial</vt:lpstr>
      <vt:lpstr>Calibri</vt:lpstr>
      <vt:lpstr>Montserrat</vt:lpstr>
      <vt:lpstr>Office Theme</vt:lpstr>
      <vt:lpstr>Office Theme</vt:lpstr>
      <vt:lpstr>National FFA Floriculture CDE Disorders Practicum </vt:lpstr>
      <vt:lpstr>It is necessary that students have a printed copy of the Disorders Student Handout or the Disorder Practicum Scorecard (page 23 of the handbook) with them while they complete this section</vt:lpstr>
      <vt:lpstr>Students will need to identify 4 components for each disorder: A.  The classification   1. Diseases   2. Insects, Pests, Mites   3. Nutritional/ Environmental  B. Identification of the disorder – be sure to include a Zero (0) in the front of single digit numbers – such as 1 for aphids should be entered at 01      C. Chemical Control   D. Cultural Control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Jamie Bultemeier</dc:creator>
  <cp:lastModifiedBy>Melissa Riley</cp:lastModifiedBy>
  <cp:revision>16</cp:revision>
  <dcterms:created xsi:type="dcterms:W3CDTF">2021-04-30T19:55:56Z</dcterms:created>
  <dcterms:modified xsi:type="dcterms:W3CDTF">2021-07-20T16:12:45Z</dcterms:modified>
</cp:coreProperties>
</file>