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57"/>
  </p:notesMasterIdLst>
  <p:handoutMasterIdLst>
    <p:handoutMasterId r:id="rId58"/>
  </p:handoutMasterIdLst>
  <p:sldIdLst>
    <p:sldId id="259" r:id="rId3"/>
    <p:sldId id="318" r:id="rId4"/>
    <p:sldId id="278" r:id="rId5"/>
    <p:sldId id="279" r:id="rId6"/>
    <p:sldId id="261" r:id="rId7"/>
    <p:sldId id="283" r:id="rId8"/>
    <p:sldId id="265" r:id="rId9"/>
    <p:sldId id="282" r:id="rId10"/>
    <p:sldId id="289" r:id="rId11"/>
    <p:sldId id="286" r:id="rId12"/>
    <p:sldId id="305" r:id="rId13"/>
    <p:sldId id="304" r:id="rId14"/>
    <p:sldId id="295" r:id="rId15"/>
    <p:sldId id="294" r:id="rId16"/>
    <p:sldId id="287" r:id="rId17"/>
    <p:sldId id="293" r:id="rId18"/>
    <p:sldId id="269" r:id="rId19"/>
    <p:sldId id="312" r:id="rId20"/>
    <p:sldId id="311" r:id="rId21"/>
    <p:sldId id="258" r:id="rId22"/>
    <p:sldId id="272" r:id="rId23"/>
    <p:sldId id="291" r:id="rId24"/>
    <p:sldId id="270" r:id="rId25"/>
    <p:sldId id="313" r:id="rId26"/>
    <p:sldId id="300" r:id="rId27"/>
    <p:sldId id="288" r:id="rId28"/>
    <p:sldId id="315" r:id="rId29"/>
    <p:sldId id="317" r:id="rId30"/>
    <p:sldId id="266" r:id="rId31"/>
    <p:sldId id="309" r:id="rId32"/>
    <p:sldId id="301" r:id="rId33"/>
    <p:sldId id="284" r:id="rId34"/>
    <p:sldId id="276" r:id="rId35"/>
    <p:sldId id="307" r:id="rId36"/>
    <p:sldId id="262" r:id="rId37"/>
    <p:sldId id="264" r:id="rId38"/>
    <p:sldId id="263" r:id="rId39"/>
    <p:sldId id="303" r:id="rId40"/>
    <p:sldId id="260" r:id="rId41"/>
    <p:sldId id="277" r:id="rId42"/>
    <p:sldId id="314" r:id="rId43"/>
    <p:sldId id="302" r:id="rId44"/>
    <p:sldId id="290" r:id="rId45"/>
    <p:sldId id="316" r:id="rId46"/>
    <p:sldId id="306" r:id="rId47"/>
    <p:sldId id="310" r:id="rId48"/>
    <p:sldId id="271" r:id="rId49"/>
    <p:sldId id="281" r:id="rId50"/>
    <p:sldId id="296" r:id="rId51"/>
    <p:sldId id="319" r:id="rId52"/>
    <p:sldId id="275" r:id="rId53"/>
    <p:sldId id="308" r:id="rId54"/>
    <p:sldId id="320" r:id="rId55"/>
    <p:sldId id="29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B8DA4-D5B0-471A-B6E7-F5F3C3CC5845}" v="7" dt="2021-08-02T15:30:27.927"/>
    <p1510:client id="{32AD33FC-1E8A-45FF-A0A6-436BDA4B272D}" v="15" dt="2021-08-02T15:54:41.133"/>
    <p1510:client id="{5251D074-97D4-48B2-A3F1-1A93BA18CDC8}" v="690" dt="2021-07-30T15:45:44.531"/>
    <p1510:client id="{E0393CBD-6D3E-4A2C-A14E-2084F7CCC0F0}" v="8" dt="2021-08-03T10:51:11.102"/>
    <p1510:client id="{E3DF10D9-128D-4273-9837-643CF9B2DFAC}" v="430" dt="2021-07-30T17:35:13.121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Kidd" userId="2FHKx72wnjRE8GAjMPOdnIgVp2y16W1x2wFPVm1144s=" providerId="None" clId="Web-{E3DF10D9-128D-4273-9837-643CF9B2DFAC}"/>
    <pc:docChg chg="addSld delSld modSld sldOrd">
      <pc:chgData name="Amy Kidd" userId="2FHKx72wnjRE8GAjMPOdnIgVp2y16W1x2wFPVm1144s=" providerId="None" clId="Web-{E3DF10D9-128D-4273-9837-643CF9B2DFAC}" dt="2021-07-30T17:35:13.121" v="349" actId="1076"/>
      <pc:docMkLst>
        <pc:docMk/>
      </pc:docMkLst>
      <pc:sldChg chg="addSp modSp ord">
        <pc:chgData name="Amy Kidd" userId="2FHKx72wnjRE8GAjMPOdnIgVp2y16W1x2wFPVm1144s=" providerId="None" clId="Web-{E3DF10D9-128D-4273-9837-643CF9B2DFAC}" dt="2021-07-30T16:52:32.374" v="137" actId="14100"/>
        <pc:sldMkLst>
          <pc:docMk/>
          <pc:sldMk cId="2767530204" sldId="260"/>
        </pc:sldMkLst>
        <pc:spChg chg="add mod">
          <ac:chgData name="Amy Kidd" userId="2FHKx72wnjRE8GAjMPOdnIgVp2y16W1x2wFPVm1144s=" providerId="None" clId="Web-{E3DF10D9-128D-4273-9837-643CF9B2DFAC}" dt="2021-07-30T16:52:32.374" v="137" actId="14100"/>
          <ac:spMkLst>
            <pc:docMk/>
            <pc:sldMk cId="2767530204" sldId="260"/>
            <ac:spMk id="2" creationId="{70EC634A-7583-4988-9F26-DCE0643B2781}"/>
          </ac:spMkLst>
        </pc:spChg>
        <pc:picChg chg="mod">
          <ac:chgData name="Amy Kidd" userId="2FHKx72wnjRE8GAjMPOdnIgVp2y16W1x2wFPVm1144s=" providerId="None" clId="Web-{E3DF10D9-128D-4273-9837-643CF9B2DFAC}" dt="2021-07-30T16:52:17.952" v="129" actId="14100"/>
          <ac:picMkLst>
            <pc:docMk/>
            <pc:sldMk cId="2767530204" sldId="260"/>
            <ac:picMk id="4" creationId="{8EC2EE9F-BBF8-4C19-AC58-EE20EBBAA507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50:34.090" v="108" actId="14100"/>
        <pc:sldMkLst>
          <pc:docMk/>
          <pc:sldMk cId="1661179064" sldId="262"/>
        </pc:sldMkLst>
        <pc:spChg chg="add mod">
          <ac:chgData name="Amy Kidd" userId="2FHKx72wnjRE8GAjMPOdnIgVp2y16W1x2wFPVm1144s=" providerId="None" clId="Web-{E3DF10D9-128D-4273-9837-643CF9B2DFAC}" dt="2021-07-30T16:50:34.090" v="108" actId="14100"/>
          <ac:spMkLst>
            <pc:docMk/>
            <pc:sldMk cId="1661179064" sldId="262"/>
            <ac:spMk id="2" creationId="{7B196DDD-AA09-4B65-9FA2-F50CBC12A5A3}"/>
          </ac:spMkLst>
        </pc:spChg>
        <pc:picChg chg="mod">
          <ac:chgData name="Amy Kidd" userId="2FHKx72wnjRE8GAjMPOdnIgVp2y16W1x2wFPVm1144s=" providerId="None" clId="Web-{E3DF10D9-128D-4273-9837-643CF9B2DFAC}" dt="2021-07-30T16:50:16.933" v="103" actId="14100"/>
          <ac:picMkLst>
            <pc:docMk/>
            <pc:sldMk cId="1661179064" sldId="262"/>
            <ac:picMk id="41" creationId="{D32C1091-737D-4B0D-9BDD-FA5DEE26D7F9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51:34.904" v="118"/>
        <pc:sldMkLst>
          <pc:docMk/>
          <pc:sldMk cId="2842364466" sldId="263"/>
        </pc:sldMkLst>
        <pc:spChg chg="add mod">
          <ac:chgData name="Amy Kidd" userId="2FHKx72wnjRE8GAjMPOdnIgVp2y16W1x2wFPVm1144s=" providerId="None" clId="Web-{E3DF10D9-128D-4273-9837-643CF9B2DFAC}" dt="2021-07-30T15:53:28.032" v="51" actId="20577"/>
          <ac:spMkLst>
            <pc:docMk/>
            <pc:sldMk cId="2842364466" sldId="263"/>
            <ac:spMk id="2" creationId="{5A17C4FB-8371-4E76-A1A0-806A5A6CE062}"/>
          </ac:spMkLst>
        </pc:spChg>
        <pc:picChg chg="mod">
          <ac:chgData name="Amy Kidd" userId="2FHKx72wnjRE8GAjMPOdnIgVp2y16W1x2wFPVm1144s=" providerId="None" clId="Web-{E3DF10D9-128D-4273-9837-643CF9B2DFAC}" dt="2021-07-30T15:52:31.735" v="39" actId="14100"/>
          <ac:picMkLst>
            <pc:docMk/>
            <pc:sldMk cId="2842364466" sldId="263"/>
            <ac:picMk id="49" creationId="{B07BB619-EB23-46AE-87E4-FE4E62B61572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51:21.580" v="117" actId="14100"/>
        <pc:sldMkLst>
          <pc:docMk/>
          <pc:sldMk cId="2861615527" sldId="264"/>
        </pc:sldMkLst>
        <pc:spChg chg="add mod">
          <ac:chgData name="Amy Kidd" userId="2FHKx72wnjRE8GAjMPOdnIgVp2y16W1x2wFPVm1144s=" providerId="None" clId="Web-{E3DF10D9-128D-4273-9837-643CF9B2DFAC}" dt="2021-07-30T16:51:21.580" v="117" actId="14100"/>
          <ac:spMkLst>
            <pc:docMk/>
            <pc:sldMk cId="2861615527" sldId="264"/>
            <ac:spMk id="2" creationId="{8B7DDBED-D223-418C-89B3-6B514907207E}"/>
          </ac:spMkLst>
        </pc:spChg>
      </pc:sldChg>
      <pc:sldChg chg="addSp modSp">
        <pc:chgData name="Amy Kidd" userId="2FHKx72wnjRE8GAjMPOdnIgVp2y16W1x2wFPVm1144s=" providerId="None" clId="Web-{E3DF10D9-128D-4273-9837-643CF9B2DFAC}" dt="2021-07-30T15:49:43.044" v="24" actId="1076"/>
        <pc:sldMkLst>
          <pc:docMk/>
          <pc:sldMk cId="122607863" sldId="266"/>
        </pc:sldMkLst>
        <pc:picChg chg="add mod">
          <ac:chgData name="Amy Kidd" userId="2FHKx72wnjRE8GAjMPOdnIgVp2y16W1x2wFPVm1144s=" providerId="None" clId="Web-{E3DF10D9-128D-4273-9837-643CF9B2DFAC}" dt="2021-07-30T15:49:43.044" v="24" actId="1076"/>
          <ac:picMkLst>
            <pc:docMk/>
            <pc:sldMk cId="122607863" sldId="266"/>
            <ac:picMk id="3" creationId="{AEF4CF5F-67FA-4D6C-BCA5-B8727A7177E4}"/>
          </ac:picMkLst>
        </pc:picChg>
        <pc:picChg chg="mod">
          <ac:chgData name="Amy Kidd" userId="2FHKx72wnjRE8GAjMPOdnIgVp2y16W1x2wFPVm1144s=" providerId="None" clId="Web-{E3DF10D9-128D-4273-9837-643CF9B2DFAC}" dt="2021-07-30T15:49:30.747" v="18" actId="1076"/>
          <ac:picMkLst>
            <pc:docMk/>
            <pc:sldMk cId="122607863" sldId="266"/>
            <ac:picMk id="4" creationId="{5717FE8C-EA66-4726-B2DE-0FC0E5FE5A8E}"/>
          </ac:picMkLst>
        </pc:picChg>
      </pc:sldChg>
      <pc:sldChg chg="delSp del">
        <pc:chgData name="Amy Kidd" userId="2FHKx72wnjRE8GAjMPOdnIgVp2y16W1x2wFPVm1144s=" providerId="None" clId="Web-{E3DF10D9-128D-4273-9837-643CF9B2DFAC}" dt="2021-07-30T15:51:59.828" v="37"/>
        <pc:sldMkLst>
          <pc:docMk/>
          <pc:sldMk cId="2357938774" sldId="267"/>
        </pc:sldMkLst>
        <pc:picChg chg="del">
          <ac:chgData name="Amy Kidd" userId="2FHKx72wnjRE8GAjMPOdnIgVp2y16W1x2wFPVm1144s=" providerId="None" clId="Web-{E3DF10D9-128D-4273-9837-643CF9B2DFAC}" dt="2021-07-30T15:49:24.888" v="16"/>
          <ac:picMkLst>
            <pc:docMk/>
            <pc:sldMk cId="2357938774" sldId="267"/>
            <ac:picMk id="4" creationId="{AA2C9995-B22B-411F-A7AD-385367B205C1}"/>
          </ac:picMkLst>
        </pc:picChg>
      </pc:sldChg>
      <pc:sldChg chg="addSp delSp modSp">
        <pc:chgData name="Amy Kidd" userId="2FHKx72wnjRE8GAjMPOdnIgVp2y16W1x2wFPVm1144s=" providerId="None" clId="Web-{E3DF10D9-128D-4273-9837-643CF9B2DFAC}" dt="2021-07-30T17:04:21.812" v="264" actId="1076"/>
        <pc:sldMkLst>
          <pc:docMk/>
          <pc:sldMk cId="823923433" sldId="271"/>
        </pc:sldMkLst>
        <pc:spChg chg="del mod">
          <ac:chgData name="Amy Kidd" userId="2FHKx72wnjRE8GAjMPOdnIgVp2y16W1x2wFPVm1144s=" providerId="None" clId="Web-{E3DF10D9-128D-4273-9837-643CF9B2DFAC}" dt="2021-07-30T17:03:52.640" v="251"/>
          <ac:spMkLst>
            <pc:docMk/>
            <pc:sldMk cId="823923433" sldId="271"/>
            <ac:spMk id="2" creationId="{D046DF81-5DD9-4FB9-9C33-CAF90CB62EB8}"/>
          </ac:spMkLst>
        </pc:spChg>
        <pc:spChg chg="del mod">
          <ac:chgData name="Amy Kidd" userId="2FHKx72wnjRE8GAjMPOdnIgVp2y16W1x2wFPVm1144s=" providerId="None" clId="Web-{E3DF10D9-128D-4273-9837-643CF9B2DFAC}" dt="2021-07-30T17:03:54.921" v="253"/>
          <ac:spMkLst>
            <pc:docMk/>
            <pc:sldMk cId="823923433" sldId="271"/>
            <ac:spMk id="3" creationId="{52090BF2-D269-4F85-9F27-C43505C1DA71}"/>
          </ac:spMkLst>
        </pc:spChg>
        <pc:spChg chg="add mod">
          <ac:chgData name="Amy Kidd" userId="2FHKx72wnjRE8GAjMPOdnIgVp2y16W1x2wFPVm1144s=" providerId="None" clId="Web-{E3DF10D9-128D-4273-9837-643CF9B2DFAC}" dt="2021-07-30T17:04:13.687" v="261" actId="14100"/>
          <ac:spMkLst>
            <pc:docMk/>
            <pc:sldMk cId="823923433" sldId="271"/>
            <ac:spMk id="5" creationId="{FA92061D-CF68-46A2-92A1-0E0B726DF204}"/>
          </ac:spMkLst>
        </pc:spChg>
        <pc:picChg chg="mod">
          <ac:chgData name="Amy Kidd" userId="2FHKx72wnjRE8GAjMPOdnIgVp2y16W1x2wFPVm1144s=" providerId="None" clId="Web-{E3DF10D9-128D-4273-9837-643CF9B2DFAC}" dt="2021-07-30T17:04:21.812" v="264" actId="1076"/>
          <ac:picMkLst>
            <pc:docMk/>
            <pc:sldMk cId="823923433" sldId="271"/>
            <ac:picMk id="4" creationId="{0420002C-07B0-457C-A701-26CF488788C6}"/>
          </ac:picMkLst>
        </pc:picChg>
      </pc:sldChg>
      <pc:sldChg chg="addSp delSp modSp">
        <pc:chgData name="Amy Kidd" userId="2FHKx72wnjRE8GAjMPOdnIgVp2y16W1x2wFPVm1144s=" providerId="None" clId="Web-{E3DF10D9-128D-4273-9837-643CF9B2DFAC}" dt="2021-07-30T17:25:22.482" v="314" actId="1076"/>
        <pc:sldMkLst>
          <pc:docMk/>
          <pc:sldMk cId="508035248" sldId="275"/>
        </pc:sldMkLst>
        <pc:spChg chg="del mod">
          <ac:chgData name="Amy Kidd" userId="2FHKx72wnjRE8GAjMPOdnIgVp2y16W1x2wFPVm1144s=" providerId="None" clId="Web-{E3DF10D9-128D-4273-9837-643CF9B2DFAC}" dt="2021-07-30T17:18:43.941" v="275"/>
          <ac:spMkLst>
            <pc:docMk/>
            <pc:sldMk cId="508035248" sldId="275"/>
            <ac:spMk id="2" creationId="{959ADF83-D3D1-4BF6-82AD-E1836469D282}"/>
          </ac:spMkLst>
        </pc:spChg>
        <pc:spChg chg="del mod">
          <ac:chgData name="Amy Kidd" userId="2FHKx72wnjRE8GAjMPOdnIgVp2y16W1x2wFPVm1144s=" providerId="None" clId="Web-{E3DF10D9-128D-4273-9837-643CF9B2DFAC}" dt="2021-07-30T17:18:46.238" v="277"/>
          <ac:spMkLst>
            <pc:docMk/>
            <pc:sldMk cId="508035248" sldId="275"/>
            <ac:spMk id="3" creationId="{C4A930A7-5CCE-4AE6-818D-FE0D44EE2C00}"/>
          </ac:spMkLst>
        </pc:spChg>
        <pc:spChg chg="add mod">
          <ac:chgData name="Amy Kidd" userId="2FHKx72wnjRE8GAjMPOdnIgVp2y16W1x2wFPVm1144s=" providerId="None" clId="Web-{E3DF10D9-128D-4273-9837-643CF9B2DFAC}" dt="2021-07-30T17:25:17.810" v="313" actId="14100"/>
          <ac:spMkLst>
            <pc:docMk/>
            <pc:sldMk cId="508035248" sldId="275"/>
            <ac:spMk id="5" creationId="{E7AB1415-DB50-47AB-8681-716393583762}"/>
          </ac:spMkLst>
        </pc:spChg>
        <pc:picChg chg="mod">
          <ac:chgData name="Amy Kidd" userId="2FHKx72wnjRE8GAjMPOdnIgVp2y16W1x2wFPVm1144s=" providerId="None" clId="Web-{E3DF10D9-128D-4273-9837-643CF9B2DFAC}" dt="2021-07-30T17:25:22.482" v="314" actId="1076"/>
          <ac:picMkLst>
            <pc:docMk/>
            <pc:sldMk cId="508035248" sldId="275"/>
            <ac:picMk id="4" creationId="{4189D150-93CB-46A6-BBD7-5EDCA33080CE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5:51:57.859" v="36"/>
        <pc:sldMkLst>
          <pc:docMk/>
          <pc:sldMk cId="3402817266" sldId="276"/>
        </pc:sldMkLst>
        <pc:spChg chg="add mod">
          <ac:chgData name="Amy Kidd" userId="2FHKx72wnjRE8GAjMPOdnIgVp2y16W1x2wFPVm1144s=" providerId="None" clId="Web-{E3DF10D9-128D-4273-9837-643CF9B2DFAC}" dt="2021-07-30T15:51:40.124" v="35" actId="20577"/>
          <ac:spMkLst>
            <pc:docMk/>
            <pc:sldMk cId="3402817266" sldId="276"/>
            <ac:spMk id="2" creationId="{F1A97B4E-A649-44D2-A9B6-D8A9F877A8C7}"/>
          </ac:spMkLst>
        </pc:spChg>
        <pc:picChg chg="mod">
          <ac:chgData name="Amy Kidd" userId="2FHKx72wnjRE8GAjMPOdnIgVp2y16W1x2wFPVm1144s=" providerId="None" clId="Web-{E3DF10D9-128D-4273-9837-643CF9B2DFAC}" dt="2021-07-30T15:51:11.765" v="33" actId="1076"/>
          <ac:picMkLst>
            <pc:docMk/>
            <pc:sldMk cId="3402817266" sldId="276"/>
            <ac:picMk id="4" creationId="{473E3655-14C8-4F96-BB88-471A1D00CECE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6:53:30.641" v="146" actId="14100"/>
        <pc:sldMkLst>
          <pc:docMk/>
          <pc:sldMk cId="1137583182" sldId="277"/>
        </pc:sldMkLst>
        <pc:spChg chg="add mod">
          <ac:chgData name="Amy Kidd" userId="2FHKx72wnjRE8GAjMPOdnIgVp2y16W1x2wFPVm1144s=" providerId="None" clId="Web-{E3DF10D9-128D-4273-9837-643CF9B2DFAC}" dt="2021-07-30T16:53:30.641" v="146" actId="14100"/>
          <ac:spMkLst>
            <pc:docMk/>
            <pc:sldMk cId="1137583182" sldId="277"/>
            <ac:spMk id="2" creationId="{25F63ED8-D14D-4080-A58A-7FAF3E65AB57}"/>
          </ac:spMkLst>
        </pc:spChg>
        <pc:picChg chg="mod">
          <ac:chgData name="Amy Kidd" userId="2FHKx72wnjRE8GAjMPOdnIgVp2y16W1x2wFPVm1144s=" providerId="None" clId="Web-{E3DF10D9-128D-4273-9837-643CF9B2DFAC}" dt="2021-07-30T16:53:16.125" v="139" actId="1076"/>
          <ac:picMkLst>
            <pc:docMk/>
            <pc:sldMk cId="1137583182" sldId="277"/>
            <ac:picMk id="4" creationId="{9C3EBCD3-D93C-4BDA-87BF-2F3CC9ABBEF8}"/>
          </ac:picMkLst>
        </pc:picChg>
      </pc:sldChg>
      <pc:sldChg chg="addSp delSp modSp">
        <pc:chgData name="Amy Kidd" userId="2FHKx72wnjRE8GAjMPOdnIgVp2y16W1x2wFPVm1144s=" providerId="None" clId="Web-{E3DF10D9-128D-4273-9837-643CF9B2DFAC}" dt="2021-07-30T17:05:01.532" v="273" actId="1076"/>
        <pc:sldMkLst>
          <pc:docMk/>
          <pc:sldMk cId="3113729761" sldId="281"/>
        </pc:sldMkLst>
        <pc:spChg chg="del mod">
          <ac:chgData name="Amy Kidd" userId="2FHKx72wnjRE8GAjMPOdnIgVp2y16W1x2wFPVm1144s=" providerId="None" clId="Web-{E3DF10D9-128D-4273-9837-643CF9B2DFAC}" dt="2021-07-30T17:03:01.435" v="240"/>
          <ac:spMkLst>
            <pc:docMk/>
            <pc:sldMk cId="3113729761" sldId="281"/>
            <ac:spMk id="2" creationId="{1A26C3FD-79A6-474D-BB06-04F0671C2A16}"/>
          </ac:spMkLst>
        </pc:spChg>
        <pc:spChg chg="add mod">
          <ac:chgData name="Amy Kidd" userId="2FHKx72wnjRE8GAjMPOdnIgVp2y16W1x2wFPVm1144s=" providerId="None" clId="Web-{E3DF10D9-128D-4273-9837-643CF9B2DFAC}" dt="2021-07-30T17:04:58.672" v="272" actId="14100"/>
          <ac:spMkLst>
            <pc:docMk/>
            <pc:sldMk cId="3113729761" sldId="281"/>
            <ac:spMk id="3" creationId="{E09E84B3-06D7-43EB-8F19-82F734EB20EA}"/>
          </ac:spMkLst>
        </pc:spChg>
        <pc:picChg chg="mod">
          <ac:chgData name="Amy Kidd" userId="2FHKx72wnjRE8GAjMPOdnIgVp2y16W1x2wFPVm1144s=" providerId="None" clId="Web-{E3DF10D9-128D-4273-9837-643CF9B2DFAC}" dt="2021-07-30T17:05:01.532" v="273" actId="1076"/>
          <ac:picMkLst>
            <pc:docMk/>
            <pc:sldMk cId="3113729761" sldId="281"/>
            <ac:picMk id="4" creationId="{0D800C12-B98B-404C-AB56-0BBDE2BA345A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48:26.837" v="88" actId="20577"/>
        <pc:sldMkLst>
          <pc:docMk/>
          <pc:sldMk cId="408644955" sldId="284"/>
        </pc:sldMkLst>
        <pc:spChg chg="add mod">
          <ac:chgData name="Amy Kidd" userId="2FHKx72wnjRE8GAjMPOdnIgVp2y16W1x2wFPVm1144s=" providerId="None" clId="Web-{E3DF10D9-128D-4273-9837-643CF9B2DFAC}" dt="2021-07-30T15:47:29.933" v="15" actId="14100"/>
          <ac:spMkLst>
            <pc:docMk/>
            <pc:sldMk cId="408644955" sldId="284"/>
            <ac:spMk id="2" creationId="{37C211D2-98B0-47D2-A299-88BC79EA2ADC}"/>
          </ac:spMkLst>
        </pc:spChg>
        <pc:spChg chg="add mod">
          <ac:chgData name="Amy Kidd" userId="2FHKx72wnjRE8GAjMPOdnIgVp2y16W1x2wFPVm1144s=" providerId="None" clId="Web-{E3DF10D9-128D-4273-9837-643CF9B2DFAC}" dt="2021-07-30T16:48:26.837" v="88" actId="20577"/>
          <ac:spMkLst>
            <pc:docMk/>
            <pc:sldMk cId="408644955" sldId="284"/>
            <ac:spMk id="3" creationId="{1262D6FB-AC6B-4F32-90C9-D2649BB520CF}"/>
          </ac:spMkLst>
        </pc:spChg>
        <pc:picChg chg="mod">
          <ac:chgData name="Amy Kidd" userId="2FHKx72wnjRE8GAjMPOdnIgVp2y16W1x2wFPVm1144s=" providerId="None" clId="Web-{E3DF10D9-128D-4273-9837-643CF9B2DFAC}" dt="2021-07-30T15:47:00.807" v="0" actId="14100"/>
          <ac:picMkLst>
            <pc:docMk/>
            <pc:sldMk cId="408644955" sldId="284"/>
            <ac:picMk id="4" creationId="{6B1D8566-60BF-431E-8992-114B047151FE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6:55:28.456" v="175" actId="1076"/>
        <pc:sldMkLst>
          <pc:docMk/>
          <pc:sldMk cId="2072010856" sldId="290"/>
        </pc:sldMkLst>
        <pc:spChg chg="add mod">
          <ac:chgData name="Amy Kidd" userId="2FHKx72wnjRE8GAjMPOdnIgVp2y16W1x2wFPVm1144s=" providerId="None" clId="Web-{E3DF10D9-128D-4273-9837-643CF9B2DFAC}" dt="2021-07-30T16:55:28.456" v="175" actId="1076"/>
          <ac:spMkLst>
            <pc:docMk/>
            <pc:sldMk cId="2072010856" sldId="290"/>
            <ac:spMk id="2" creationId="{2D7BE99B-39E4-4A04-A317-C9D26C544F96}"/>
          </ac:spMkLst>
        </pc:spChg>
        <pc:picChg chg="mod">
          <ac:chgData name="Amy Kidd" userId="2FHKx72wnjRE8GAjMPOdnIgVp2y16W1x2wFPVm1144s=" providerId="None" clId="Web-{E3DF10D9-128D-4273-9837-643CF9B2DFAC}" dt="2021-07-30T16:55:10.612" v="167" actId="14100"/>
          <ac:picMkLst>
            <pc:docMk/>
            <pc:sldMk cId="2072010856" sldId="290"/>
            <ac:picMk id="4" creationId="{9D806722-6D41-40AC-8BB4-2E6DA4028A47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7:19:13.739" v="286" actId="1076"/>
        <pc:sldMkLst>
          <pc:docMk/>
          <pc:sldMk cId="3653115127" sldId="296"/>
        </pc:sldMkLst>
        <pc:spChg chg="add mod">
          <ac:chgData name="Amy Kidd" userId="2FHKx72wnjRE8GAjMPOdnIgVp2y16W1x2wFPVm1144s=" providerId="None" clId="Web-{E3DF10D9-128D-4273-9837-643CF9B2DFAC}" dt="2021-07-30T17:19:10.676" v="285" actId="14100"/>
          <ac:spMkLst>
            <pc:docMk/>
            <pc:sldMk cId="3653115127" sldId="296"/>
            <ac:spMk id="2" creationId="{F6EF61B3-B17B-46B4-8DF0-730FFC6FE3E3}"/>
          </ac:spMkLst>
        </pc:spChg>
        <pc:picChg chg="mod">
          <ac:chgData name="Amy Kidd" userId="2FHKx72wnjRE8GAjMPOdnIgVp2y16W1x2wFPVm1144s=" providerId="None" clId="Web-{E3DF10D9-128D-4273-9837-643CF9B2DFAC}" dt="2021-07-30T17:19:13.739" v="286" actId="1076"/>
          <ac:picMkLst>
            <pc:docMk/>
            <pc:sldMk cId="3653115127" sldId="296"/>
            <ac:picMk id="4" creationId="{C1DC8545-A9A5-4759-8DB8-B9D5E5888940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7:28:05.126" v="344" actId="1076"/>
        <pc:sldMkLst>
          <pc:docMk/>
          <pc:sldMk cId="294178230" sldId="298"/>
        </pc:sldMkLst>
        <pc:spChg chg="add mod">
          <ac:chgData name="Amy Kidd" userId="2FHKx72wnjRE8GAjMPOdnIgVp2y16W1x2wFPVm1144s=" providerId="None" clId="Web-{E3DF10D9-128D-4273-9837-643CF9B2DFAC}" dt="2021-07-30T17:28:03.048" v="343" actId="14100"/>
          <ac:spMkLst>
            <pc:docMk/>
            <pc:sldMk cId="294178230" sldId="298"/>
            <ac:spMk id="2" creationId="{D16B8298-BDA9-45DE-930D-7098838E9050}"/>
          </ac:spMkLst>
        </pc:spChg>
        <pc:picChg chg="mod">
          <ac:chgData name="Amy Kidd" userId="2FHKx72wnjRE8GAjMPOdnIgVp2y16W1x2wFPVm1144s=" providerId="None" clId="Web-{E3DF10D9-128D-4273-9837-643CF9B2DFAC}" dt="2021-07-30T17:28:05.126" v="344" actId="1076"/>
          <ac:picMkLst>
            <pc:docMk/>
            <pc:sldMk cId="294178230" sldId="298"/>
            <ac:picMk id="5" creationId="{37ADB9E1-8EE6-4150-A081-75FE792169E3}"/>
          </ac:picMkLst>
        </pc:picChg>
      </pc:sldChg>
      <pc:sldChg chg="addSp delSp modSp ord">
        <pc:chgData name="Amy Kidd" userId="2FHKx72wnjRE8GAjMPOdnIgVp2y16W1x2wFPVm1144s=" providerId="None" clId="Web-{E3DF10D9-128D-4273-9837-643CF9B2DFAC}" dt="2021-07-30T16:47:38.242" v="78" actId="14100"/>
        <pc:sldMkLst>
          <pc:docMk/>
          <pc:sldMk cId="3423132992" sldId="301"/>
        </pc:sldMkLst>
        <pc:spChg chg="del mod">
          <ac:chgData name="Amy Kidd" userId="2FHKx72wnjRE8GAjMPOdnIgVp2y16W1x2wFPVm1144s=" providerId="None" clId="Web-{E3DF10D9-128D-4273-9837-643CF9B2DFAC}" dt="2021-07-30T16:47:07.351" v="70"/>
          <ac:spMkLst>
            <pc:docMk/>
            <pc:sldMk cId="3423132992" sldId="301"/>
            <ac:spMk id="2" creationId="{4F4D7677-49C0-4155-BCB3-9E8AD2EEF63A}"/>
          </ac:spMkLst>
        </pc:spChg>
        <pc:spChg chg="add del mod">
          <ac:chgData name="Amy Kidd" userId="2FHKx72wnjRE8GAjMPOdnIgVp2y16W1x2wFPVm1144s=" providerId="None" clId="Web-{E3DF10D9-128D-4273-9837-643CF9B2DFAC}" dt="2021-07-30T16:46:55.757" v="65"/>
          <ac:spMkLst>
            <pc:docMk/>
            <pc:sldMk cId="3423132992" sldId="301"/>
            <ac:spMk id="5" creationId="{1282A635-E01E-47C5-9EE7-E15D00DF87C1}"/>
          </ac:spMkLst>
        </pc:spChg>
        <pc:spChg chg="add mod">
          <ac:chgData name="Amy Kidd" userId="2FHKx72wnjRE8GAjMPOdnIgVp2y16W1x2wFPVm1144s=" providerId="None" clId="Web-{E3DF10D9-128D-4273-9837-643CF9B2DFAC}" dt="2021-07-30T16:47:38.242" v="78" actId="14100"/>
          <ac:spMkLst>
            <pc:docMk/>
            <pc:sldMk cId="3423132992" sldId="301"/>
            <ac:spMk id="7" creationId="{F8B7DAE4-1C04-45DA-AFA2-E4EA2E4B7F91}"/>
          </ac:spMkLst>
        </pc:spChg>
        <pc:picChg chg="del">
          <ac:chgData name="Amy Kidd" userId="2FHKx72wnjRE8GAjMPOdnIgVp2y16W1x2wFPVm1144s=" providerId="None" clId="Web-{E3DF10D9-128D-4273-9837-643CF9B2DFAC}" dt="2021-07-30T16:46:54.445" v="64"/>
          <ac:picMkLst>
            <pc:docMk/>
            <pc:sldMk cId="3423132992" sldId="301"/>
            <ac:picMk id="4" creationId="{D70DB043-F4EA-44BF-B338-D98B52FAC9E0}"/>
          </ac:picMkLst>
        </pc:picChg>
        <pc:picChg chg="add mod ord">
          <ac:chgData name="Amy Kidd" userId="2FHKx72wnjRE8GAjMPOdnIgVp2y16W1x2wFPVm1144s=" providerId="None" clId="Web-{E3DF10D9-128D-4273-9837-643CF9B2DFAC}" dt="2021-07-30T16:47:00.991" v="68" actId="1076"/>
          <ac:picMkLst>
            <pc:docMk/>
            <pc:sldMk cId="3423132992" sldId="301"/>
            <ac:picMk id="6" creationId="{D4142C89-AFAF-4EFF-B4D3-71E3516CFD04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54:40.721" v="166" actId="1076"/>
        <pc:sldMkLst>
          <pc:docMk/>
          <pc:sldMk cId="1511558429" sldId="302"/>
        </pc:sldMkLst>
        <pc:spChg chg="add mod">
          <ac:chgData name="Amy Kidd" userId="2FHKx72wnjRE8GAjMPOdnIgVp2y16W1x2wFPVm1144s=" providerId="None" clId="Web-{E3DF10D9-128D-4273-9837-643CF9B2DFAC}" dt="2021-07-30T16:54:39.377" v="165" actId="14100"/>
          <ac:spMkLst>
            <pc:docMk/>
            <pc:sldMk cId="1511558429" sldId="302"/>
            <ac:spMk id="2" creationId="{F16B43F9-F46C-4AF5-97FD-47CF11644B3A}"/>
          </ac:spMkLst>
        </pc:spChg>
        <pc:picChg chg="mod">
          <ac:chgData name="Amy Kidd" userId="2FHKx72wnjRE8GAjMPOdnIgVp2y16W1x2wFPVm1144s=" providerId="None" clId="Web-{E3DF10D9-128D-4273-9837-643CF9B2DFAC}" dt="2021-07-30T16:54:40.721" v="166" actId="1076"/>
          <ac:picMkLst>
            <pc:docMk/>
            <pc:sldMk cId="1511558429" sldId="302"/>
            <ac:picMk id="4" creationId="{2C3E41BD-F862-41E3-A8C0-14176F9DFFB6}"/>
          </ac:picMkLst>
        </pc:picChg>
      </pc:sldChg>
      <pc:sldChg chg="addSp delSp modSp ord">
        <pc:chgData name="Amy Kidd" userId="2FHKx72wnjRE8GAjMPOdnIgVp2y16W1x2wFPVm1144s=" providerId="None" clId="Web-{E3DF10D9-128D-4273-9837-643CF9B2DFAC}" dt="2021-07-30T16:52:00.108" v="126" actId="14100"/>
        <pc:sldMkLst>
          <pc:docMk/>
          <pc:sldMk cId="650497752" sldId="303"/>
        </pc:sldMkLst>
        <pc:spChg chg="del">
          <ac:chgData name="Amy Kidd" userId="2FHKx72wnjRE8GAjMPOdnIgVp2y16W1x2wFPVm1144s=" providerId="None" clId="Web-{E3DF10D9-128D-4273-9837-643CF9B2DFAC}" dt="2021-07-30T16:51:42.935" v="119"/>
          <ac:spMkLst>
            <pc:docMk/>
            <pc:sldMk cId="650497752" sldId="303"/>
            <ac:spMk id="2" creationId="{BDCFEAC4-43AC-4B3A-BCBC-5ADDA62A35CF}"/>
          </ac:spMkLst>
        </pc:spChg>
        <pc:spChg chg="add mod">
          <ac:chgData name="Amy Kidd" userId="2FHKx72wnjRE8GAjMPOdnIgVp2y16W1x2wFPVm1144s=" providerId="None" clId="Web-{E3DF10D9-128D-4273-9837-643CF9B2DFAC}" dt="2021-07-30T16:52:00.108" v="126" actId="14100"/>
          <ac:spMkLst>
            <pc:docMk/>
            <pc:sldMk cId="650497752" sldId="303"/>
            <ac:spMk id="3" creationId="{D762F581-CE6A-4F63-A637-56C40288BA54}"/>
          </ac:spMkLst>
        </pc:spChg>
      </pc:sldChg>
      <pc:sldChg chg="addSp delSp modSp ord">
        <pc:chgData name="Amy Kidd" userId="2FHKx72wnjRE8GAjMPOdnIgVp2y16W1x2wFPVm1144s=" providerId="None" clId="Web-{E3DF10D9-128D-4273-9837-643CF9B2DFAC}" dt="2021-07-30T16:59:13.649" v="238" actId="1076"/>
        <pc:sldMkLst>
          <pc:docMk/>
          <pc:sldMk cId="3770180269" sldId="306"/>
        </pc:sldMkLst>
        <pc:spChg chg="mod">
          <ac:chgData name="Amy Kidd" userId="2FHKx72wnjRE8GAjMPOdnIgVp2y16W1x2wFPVm1144s=" providerId="None" clId="Web-{E3DF10D9-128D-4273-9837-643CF9B2DFAC}" dt="2021-07-30T16:58:37.429" v="225" actId="1076"/>
          <ac:spMkLst>
            <pc:docMk/>
            <pc:sldMk cId="3770180269" sldId="306"/>
            <ac:spMk id="2" creationId="{ABC125D0-7567-4C01-80C9-025EE24140A7}"/>
          </ac:spMkLst>
        </pc:spChg>
        <pc:spChg chg="mod">
          <ac:chgData name="Amy Kidd" userId="2FHKx72wnjRE8GAjMPOdnIgVp2y16W1x2wFPVm1144s=" providerId="None" clId="Web-{E3DF10D9-128D-4273-9837-643CF9B2DFAC}" dt="2021-07-30T16:56:44.927" v="204" actId="1076"/>
          <ac:spMkLst>
            <pc:docMk/>
            <pc:sldMk cId="3770180269" sldId="306"/>
            <ac:spMk id="3" creationId="{90CBD41D-4B3A-437C-8808-FD028F0D78E5}"/>
          </ac:spMkLst>
        </pc:spChg>
        <pc:spChg chg="mod">
          <ac:chgData name="Amy Kidd" userId="2FHKx72wnjRE8GAjMPOdnIgVp2y16W1x2wFPVm1144s=" providerId="None" clId="Web-{E3DF10D9-128D-4273-9837-643CF9B2DFAC}" dt="2021-07-30T16:56:50.067" v="206" actId="1076"/>
          <ac:spMkLst>
            <pc:docMk/>
            <pc:sldMk cId="3770180269" sldId="306"/>
            <ac:spMk id="6" creationId="{3D31374F-A628-44AA-88CB-C30122579EB1}"/>
          </ac:spMkLst>
        </pc:spChg>
        <pc:spChg chg="add del mod">
          <ac:chgData name="Amy Kidd" userId="2FHKx72wnjRE8GAjMPOdnIgVp2y16W1x2wFPVm1144s=" providerId="None" clId="Web-{E3DF10D9-128D-4273-9837-643CF9B2DFAC}" dt="2021-07-30T16:58:14.788" v="222"/>
          <ac:spMkLst>
            <pc:docMk/>
            <pc:sldMk cId="3770180269" sldId="306"/>
            <ac:spMk id="7" creationId="{E51140F4-F49A-464B-8434-CCDB8BE312C4}"/>
          </ac:spMkLst>
        </pc:spChg>
        <pc:spChg chg="mod">
          <ac:chgData name="Amy Kidd" userId="2FHKx72wnjRE8GAjMPOdnIgVp2y16W1x2wFPVm1144s=" providerId="None" clId="Web-{E3DF10D9-128D-4273-9837-643CF9B2DFAC}" dt="2021-07-30T16:56:57.193" v="208" actId="1076"/>
          <ac:spMkLst>
            <pc:docMk/>
            <pc:sldMk cId="3770180269" sldId="306"/>
            <ac:spMk id="9" creationId="{0BCB4CFC-0B21-476D-92EC-55ABD22A1CC7}"/>
          </ac:spMkLst>
        </pc:spChg>
        <pc:spChg chg="mod">
          <ac:chgData name="Amy Kidd" userId="2FHKx72wnjRE8GAjMPOdnIgVp2y16W1x2wFPVm1144s=" providerId="None" clId="Web-{E3DF10D9-128D-4273-9837-643CF9B2DFAC}" dt="2021-07-30T16:57:03.505" v="210" actId="1076"/>
          <ac:spMkLst>
            <pc:docMk/>
            <pc:sldMk cId="3770180269" sldId="306"/>
            <ac:spMk id="11" creationId="{F7F8D41F-42CF-455F-8A8B-3202B2AF69F6}"/>
          </ac:spMkLst>
        </pc:spChg>
        <pc:spChg chg="add mod">
          <ac:chgData name="Amy Kidd" userId="2FHKx72wnjRE8GAjMPOdnIgVp2y16W1x2wFPVm1144s=" providerId="None" clId="Web-{E3DF10D9-128D-4273-9837-643CF9B2DFAC}" dt="2021-07-30T16:59:13.649" v="238" actId="1076"/>
          <ac:spMkLst>
            <pc:docMk/>
            <pc:sldMk cId="3770180269" sldId="306"/>
            <ac:spMk id="12" creationId="{EC7F01A0-8100-4F16-8845-BCCC925DC17F}"/>
          </ac:spMkLst>
        </pc:spChg>
        <pc:picChg chg="mod">
          <ac:chgData name="Amy Kidd" userId="2FHKx72wnjRE8GAjMPOdnIgVp2y16W1x2wFPVm1144s=" providerId="None" clId="Web-{E3DF10D9-128D-4273-9837-643CF9B2DFAC}" dt="2021-07-30T16:56:46.364" v="205" actId="1076"/>
          <ac:picMkLst>
            <pc:docMk/>
            <pc:sldMk cId="3770180269" sldId="306"/>
            <ac:picMk id="4" creationId="{AB7B1143-638C-4F31-8FAE-63781EA2D7B9}"/>
          </ac:picMkLst>
        </pc:picChg>
        <pc:picChg chg="mod">
          <ac:chgData name="Amy Kidd" userId="2FHKx72wnjRE8GAjMPOdnIgVp2y16W1x2wFPVm1144s=" providerId="None" clId="Web-{E3DF10D9-128D-4273-9837-643CF9B2DFAC}" dt="2021-07-30T16:56:51.724" v="207" actId="1076"/>
          <ac:picMkLst>
            <pc:docMk/>
            <pc:sldMk cId="3770180269" sldId="306"/>
            <ac:picMk id="5" creationId="{F128D8C7-5BE7-4642-95F9-31DEB1FDF71D}"/>
          </ac:picMkLst>
        </pc:picChg>
        <pc:picChg chg="mod">
          <ac:chgData name="Amy Kidd" userId="2FHKx72wnjRE8GAjMPOdnIgVp2y16W1x2wFPVm1144s=" providerId="None" clId="Web-{E3DF10D9-128D-4273-9837-643CF9B2DFAC}" dt="2021-07-30T16:56:59.365" v="209" actId="1076"/>
          <ac:picMkLst>
            <pc:docMk/>
            <pc:sldMk cId="3770180269" sldId="306"/>
            <ac:picMk id="8" creationId="{5511CCB2-F302-4084-AFAE-24EA63106FA8}"/>
          </ac:picMkLst>
        </pc:picChg>
        <pc:picChg chg="mod">
          <ac:chgData name="Amy Kidd" userId="2FHKx72wnjRE8GAjMPOdnIgVp2y16W1x2wFPVm1144s=" providerId="None" clId="Web-{E3DF10D9-128D-4273-9837-643CF9B2DFAC}" dt="2021-07-30T16:57:05.630" v="211" actId="1076"/>
          <ac:picMkLst>
            <pc:docMk/>
            <pc:sldMk cId="3770180269" sldId="306"/>
            <ac:picMk id="10" creationId="{82EDB82F-7E24-4146-B151-259CCABC0565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6:49:37.479" v="99" actId="14100"/>
        <pc:sldMkLst>
          <pc:docMk/>
          <pc:sldMk cId="3066298289" sldId="307"/>
        </pc:sldMkLst>
        <pc:spChg chg="add mod">
          <ac:chgData name="Amy Kidd" userId="2FHKx72wnjRE8GAjMPOdnIgVp2y16W1x2wFPVm1144s=" providerId="None" clId="Web-{E3DF10D9-128D-4273-9837-643CF9B2DFAC}" dt="2021-07-30T16:49:37.479" v="99" actId="14100"/>
          <ac:spMkLst>
            <pc:docMk/>
            <pc:sldMk cId="3066298289" sldId="307"/>
            <ac:spMk id="2" creationId="{C7F9F13B-B42F-4CC9-9833-81C1951B1C64}"/>
          </ac:spMkLst>
        </pc:spChg>
        <pc:picChg chg="mod">
          <ac:chgData name="Amy Kidd" userId="2FHKx72wnjRE8GAjMPOdnIgVp2y16W1x2wFPVm1144s=" providerId="None" clId="Web-{E3DF10D9-128D-4273-9837-643CF9B2DFAC}" dt="2021-07-30T16:49:34.354" v="98" actId="14100"/>
          <ac:picMkLst>
            <pc:docMk/>
            <pc:sldMk cId="3066298289" sldId="307"/>
            <ac:picMk id="4" creationId="{6811FD08-AFBD-4BBB-946B-180661E5DEB3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7:26:07.530" v="324" actId="1076"/>
        <pc:sldMkLst>
          <pc:docMk/>
          <pc:sldMk cId="1205127230" sldId="308"/>
        </pc:sldMkLst>
        <pc:spChg chg="add mod">
          <ac:chgData name="Amy Kidd" userId="2FHKx72wnjRE8GAjMPOdnIgVp2y16W1x2wFPVm1144s=" providerId="None" clId="Web-{E3DF10D9-128D-4273-9837-643CF9B2DFAC}" dt="2021-07-30T17:26:03.358" v="323" actId="14100"/>
          <ac:spMkLst>
            <pc:docMk/>
            <pc:sldMk cId="1205127230" sldId="308"/>
            <ac:spMk id="2" creationId="{E852E903-25B2-4AF8-B24E-0401FBA4F6D7}"/>
          </ac:spMkLst>
        </pc:spChg>
        <pc:picChg chg="mod">
          <ac:chgData name="Amy Kidd" userId="2FHKx72wnjRE8GAjMPOdnIgVp2y16W1x2wFPVm1144s=" providerId="None" clId="Web-{E3DF10D9-128D-4273-9837-643CF9B2DFAC}" dt="2021-07-30T17:26:07.530" v="324" actId="1076"/>
          <ac:picMkLst>
            <pc:docMk/>
            <pc:sldMk cId="1205127230" sldId="308"/>
            <ac:picMk id="4" creationId="{0322B854-3AA6-45CE-BC8E-497102C8A324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6:45:05.895" v="62" actId="14100"/>
        <pc:sldMkLst>
          <pc:docMk/>
          <pc:sldMk cId="1130695422" sldId="309"/>
        </pc:sldMkLst>
        <pc:spChg chg="add mod">
          <ac:chgData name="Amy Kidd" userId="2FHKx72wnjRE8GAjMPOdnIgVp2y16W1x2wFPVm1144s=" providerId="None" clId="Web-{E3DF10D9-128D-4273-9837-643CF9B2DFAC}" dt="2021-07-30T16:45:05.895" v="62" actId="14100"/>
          <ac:spMkLst>
            <pc:docMk/>
            <pc:sldMk cId="1130695422" sldId="309"/>
            <ac:spMk id="2" creationId="{CA93A7AA-9BDC-4EF5-9E5E-09C054A55F2F}"/>
          </ac:spMkLst>
        </pc:spChg>
        <pc:picChg chg="mod">
          <ac:chgData name="Amy Kidd" userId="2FHKx72wnjRE8GAjMPOdnIgVp2y16W1x2wFPVm1144s=" providerId="None" clId="Web-{E3DF10D9-128D-4273-9837-643CF9B2DFAC}" dt="2021-07-30T16:44:47.863" v="55" actId="14100"/>
          <ac:picMkLst>
            <pc:docMk/>
            <pc:sldMk cId="1130695422" sldId="309"/>
            <ac:picMk id="4" creationId="{68C1328E-C147-4AEE-BA22-EE11CCDCC7CF}"/>
          </ac:picMkLst>
        </pc:picChg>
      </pc:sldChg>
      <pc:sldChg chg="addSp modSp ord">
        <pc:chgData name="Amy Kidd" userId="2FHKx72wnjRE8GAjMPOdnIgVp2y16W1x2wFPVm1144s=" providerId="None" clId="Web-{E3DF10D9-128D-4273-9837-643CF9B2DFAC}" dt="2021-07-30T17:03:38.686" v="248" actId="1076"/>
        <pc:sldMkLst>
          <pc:docMk/>
          <pc:sldMk cId="222212079" sldId="310"/>
        </pc:sldMkLst>
        <pc:spChg chg="add mod">
          <ac:chgData name="Amy Kidd" userId="2FHKx72wnjRE8GAjMPOdnIgVp2y16W1x2wFPVm1144s=" providerId="None" clId="Web-{E3DF10D9-128D-4273-9837-643CF9B2DFAC}" dt="2021-07-30T17:03:23.545" v="247" actId="14100"/>
          <ac:spMkLst>
            <pc:docMk/>
            <pc:sldMk cId="222212079" sldId="310"/>
            <ac:spMk id="2" creationId="{F325FE6D-F6BF-4FB6-B6AD-704C4DD480D2}"/>
          </ac:spMkLst>
        </pc:spChg>
        <pc:picChg chg="mod">
          <ac:chgData name="Amy Kidd" userId="2FHKx72wnjRE8GAjMPOdnIgVp2y16W1x2wFPVm1144s=" providerId="None" clId="Web-{E3DF10D9-128D-4273-9837-643CF9B2DFAC}" dt="2021-07-30T17:03:38.686" v="248" actId="1076"/>
          <ac:picMkLst>
            <pc:docMk/>
            <pc:sldMk cId="222212079" sldId="310"/>
            <ac:picMk id="4" creationId="{9FB9C000-E4D7-4DB7-8803-AAAC24FED9E2}"/>
          </ac:picMkLst>
        </pc:picChg>
      </pc:sldChg>
      <pc:sldChg chg="addSp modSp">
        <pc:chgData name="Amy Kidd" userId="2FHKx72wnjRE8GAjMPOdnIgVp2y16W1x2wFPVm1144s=" providerId="None" clId="Web-{E3DF10D9-128D-4273-9837-643CF9B2DFAC}" dt="2021-07-30T16:53:58.782" v="155" actId="1076"/>
        <pc:sldMkLst>
          <pc:docMk/>
          <pc:sldMk cId="543217152" sldId="314"/>
        </pc:sldMkLst>
        <pc:spChg chg="add mod">
          <ac:chgData name="Amy Kidd" userId="2FHKx72wnjRE8GAjMPOdnIgVp2y16W1x2wFPVm1144s=" providerId="None" clId="Web-{E3DF10D9-128D-4273-9837-643CF9B2DFAC}" dt="2021-07-30T16:53:58.782" v="155" actId="1076"/>
          <ac:spMkLst>
            <pc:docMk/>
            <pc:sldMk cId="543217152" sldId="314"/>
            <ac:spMk id="2" creationId="{000BC17D-F936-4131-8DE8-430702591D4B}"/>
          </ac:spMkLst>
        </pc:spChg>
      </pc:sldChg>
      <pc:sldChg chg="addSp delSp modSp new">
        <pc:chgData name="Amy Kidd" userId="2FHKx72wnjRE8GAjMPOdnIgVp2y16W1x2wFPVm1144s=" providerId="None" clId="Web-{E3DF10D9-128D-4273-9837-643CF9B2DFAC}" dt="2021-07-30T17:24:24.871" v="303" actId="14100"/>
        <pc:sldMkLst>
          <pc:docMk/>
          <pc:sldMk cId="2457878590" sldId="319"/>
        </pc:sldMkLst>
        <pc:spChg chg="del mod">
          <ac:chgData name="Amy Kidd" userId="2FHKx72wnjRE8GAjMPOdnIgVp2y16W1x2wFPVm1144s=" providerId="None" clId="Web-{E3DF10D9-128D-4273-9837-643CF9B2DFAC}" dt="2021-07-30T17:23:35.917" v="289"/>
          <ac:spMkLst>
            <pc:docMk/>
            <pc:sldMk cId="2457878590" sldId="319"/>
            <ac:spMk id="2" creationId="{98805CA8-F27E-45A4-B684-D491391A37D4}"/>
          </ac:spMkLst>
        </pc:spChg>
        <pc:spChg chg="del mod">
          <ac:chgData name="Amy Kidd" userId="2FHKx72wnjRE8GAjMPOdnIgVp2y16W1x2wFPVm1144s=" providerId="None" clId="Web-{E3DF10D9-128D-4273-9837-643CF9B2DFAC}" dt="2021-07-30T17:23:37.792" v="291"/>
          <ac:spMkLst>
            <pc:docMk/>
            <pc:sldMk cId="2457878590" sldId="319"/>
            <ac:spMk id="3" creationId="{40C7C48C-0018-44DA-A265-63FF77B88859}"/>
          </ac:spMkLst>
        </pc:spChg>
        <pc:spChg chg="add mod">
          <ac:chgData name="Amy Kidd" userId="2FHKx72wnjRE8GAjMPOdnIgVp2y16W1x2wFPVm1144s=" providerId="None" clId="Web-{E3DF10D9-128D-4273-9837-643CF9B2DFAC}" dt="2021-07-30T17:24:05.870" v="298" actId="14100"/>
          <ac:spMkLst>
            <pc:docMk/>
            <pc:sldMk cId="2457878590" sldId="319"/>
            <ac:spMk id="4" creationId="{4690DC43-A1E1-44FC-BCA0-2D986C58A02C}"/>
          </ac:spMkLst>
        </pc:spChg>
        <pc:picChg chg="add mod">
          <ac:chgData name="Amy Kidd" userId="2FHKx72wnjRE8GAjMPOdnIgVp2y16W1x2wFPVm1144s=" providerId="None" clId="Web-{E3DF10D9-128D-4273-9837-643CF9B2DFAC}" dt="2021-07-30T17:24:24.871" v="303" actId="14100"/>
          <ac:picMkLst>
            <pc:docMk/>
            <pc:sldMk cId="2457878590" sldId="319"/>
            <ac:picMk id="5" creationId="{4D8BFC9A-0E72-41C4-9FF6-C0A12A060CA7}"/>
          </ac:picMkLst>
        </pc:picChg>
      </pc:sldChg>
      <pc:sldChg chg="addSp delSp modSp new">
        <pc:chgData name="Amy Kidd" userId="2FHKx72wnjRE8GAjMPOdnIgVp2y16W1x2wFPVm1144s=" providerId="None" clId="Web-{E3DF10D9-128D-4273-9837-643CF9B2DFAC}" dt="2021-07-30T17:35:13.121" v="349" actId="1076"/>
        <pc:sldMkLst>
          <pc:docMk/>
          <pc:sldMk cId="809239320" sldId="320"/>
        </pc:sldMkLst>
        <pc:spChg chg="del">
          <ac:chgData name="Amy Kidd" userId="2FHKx72wnjRE8GAjMPOdnIgVp2y16W1x2wFPVm1144s=" providerId="None" clId="Web-{E3DF10D9-128D-4273-9837-643CF9B2DFAC}" dt="2021-07-30T17:27:27.141" v="326"/>
          <ac:spMkLst>
            <pc:docMk/>
            <pc:sldMk cId="809239320" sldId="320"/>
            <ac:spMk id="2" creationId="{70BDD472-03D1-49A2-A8F5-81376E8F5FF4}"/>
          </ac:spMkLst>
        </pc:spChg>
        <pc:spChg chg="del mod">
          <ac:chgData name="Amy Kidd" userId="2FHKx72wnjRE8GAjMPOdnIgVp2y16W1x2wFPVm1144s=" providerId="None" clId="Web-{E3DF10D9-128D-4273-9837-643CF9B2DFAC}" dt="2021-07-30T17:27:28.938" v="328"/>
          <ac:spMkLst>
            <pc:docMk/>
            <pc:sldMk cId="809239320" sldId="320"/>
            <ac:spMk id="3" creationId="{BB8BE32F-F230-48EA-B911-51807F073267}"/>
          </ac:spMkLst>
        </pc:spChg>
        <pc:spChg chg="add mod">
          <ac:chgData name="Amy Kidd" userId="2FHKx72wnjRE8GAjMPOdnIgVp2y16W1x2wFPVm1144s=" providerId="None" clId="Web-{E3DF10D9-128D-4273-9837-643CF9B2DFAC}" dt="2021-07-30T17:27:45.016" v="335" actId="14100"/>
          <ac:spMkLst>
            <pc:docMk/>
            <pc:sldMk cId="809239320" sldId="320"/>
            <ac:spMk id="4" creationId="{7338B3E9-B30A-4A71-A9E4-6E6B3FDCC0B8}"/>
          </ac:spMkLst>
        </pc:spChg>
        <pc:picChg chg="add mod">
          <ac:chgData name="Amy Kidd" userId="2FHKx72wnjRE8GAjMPOdnIgVp2y16W1x2wFPVm1144s=" providerId="None" clId="Web-{E3DF10D9-128D-4273-9837-643CF9B2DFAC}" dt="2021-07-30T17:35:13.121" v="349" actId="1076"/>
          <ac:picMkLst>
            <pc:docMk/>
            <pc:sldMk cId="809239320" sldId="320"/>
            <ac:picMk id="5" creationId="{4BEEB0AE-6D4D-4A69-915C-71CF40B7EFB4}"/>
          </ac:picMkLst>
        </pc:picChg>
      </pc:sldChg>
    </pc:docChg>
  </pc:docChgLst>
  <pc:docChgLst>
    <pc:chgData name="Christian Birch" clId="Web-{32AD33FC-1E8A-45FF-A0A6-436BDA4B272D}"/>
    <pc:docChg chg="modSld">
      <pc:chgData name="Christian Birch" userId="" providerId="" clId="Web-{32AD33FC-1E8A-45FF-A0A6-436BDA4B272D}" dt="2021-08-02T15:54:39.976" v="5" actId="20577"/>
      <pc:docMkLst>
        <pc:docMk/>
      </pc:docMkLst>
      <pc:sldChg chg="modSp">
        <pc:chgData name="Christian Birch" userId="" providerId="" clId="Web-{32AD33FC-1E8A-45FF-A0A6-436BDA4B272D}" dt="2021-08-02T15:54:39.976" v="5" actId="20577"/>
        <pc:sldMkLst>
          <pc:docMk/>
          <pc:sldMk cId="408644955" sldId="284"/>
        </pc:sldMkLst>
        <pc:spChg chg="mod">
          <ac:chgData name="Christian Birch" userId="" providerId="" clId="Web-{32AD33FC-1E8A-45FF-A0A6-436BDA4B272D}" dt="2021-08-02T15:54:39.976" v="5" actId="20577"/>
          <ac:spMkLst>
            <pc:docMk/>
            <pc:sldMk cId="408644955" sldId="284"/>
            <ac:spMk id="2" creationId="{37C211D2-98B0-47D2-A299-88BC79EA2ADC}"/>
          </ac:spMkLst>
        </pc:spChg>
      </pc:sldChg>
    </pc:docChg>
  </pc:docChgLst>
  <pc:docChgLst>
    <pc:chgData name="Christian Birch" userId="uBFfkohYZssOajQa9mQ7CobVVzj8anLwCTIpUi/Gjao=" providerId="None" clId="Web-{E0393CBD-6D3E-4A2C-A14E-2084F7CCC0F0}"/>
    <pc:docChg chg="modSld">
      <pc:chgData name="Christian Birch" userId="uBFfkohYZssOajQa9mQ7CobVVzj8anLwCTIpUi/Gjao=" providerId="None" clId="Web-{E0393CBD-6D3E-4A2C-A14E-2084F7CCC0F0}" dt="2021-08-03T10:51:11.102" v="4" actId="20577"/>
      <pc:docMkLst>
        <pc:docMk/>
      </pc:docMkLst>
      <pc:sldChg chg="modSp">
        <pc:chgData name="Christian Birch" userId="uBFfkohYZssOajQa9mQ7CobVVzj8anLwCTIpUi/Gjao=" providerId="None" clId="Web-{E0393CBD-6D3E-4A2C-A14E-2084F7CCC0F0}" dt="2021-08-03T10:51:11.102" v="4" actId="20577"/>
        <pc:sldMkLst>
          <pc:docMk/>
          <pc:sldMk cId="408644955" sldId="284"/>
        </pc:sldMkLst>
        <pc:spChg chg="mod">
          <ac:chgData name="Christian Birch" userId="uBFfkohYZssOajQa9mQ7CobVVzj8anLwCTIpUi/Gjao=" providerId="None" clId="Web-{E0393CBD-6D3E-4A2C-A14E-2084F7CCC0F0}" dt="2021-08-03T10:51:11.102" v="4" actId="20577"/>
          <ac:spMkLst>
            <pc:docMk/>
            <pc:sldMk cId="408644955" sldId="284"/>
            <ac:spMk id="2" creationId="{37C211D2-98B0-47D2-A299-88BC79EA2ADC}"/>
          </ac:spMkLst>
        </pc:spChg>
      </pc:sldChg>
    </pc:docChg>
  </pc:docChgLst>
  <pc:docChgLst>
    <pc:chgData name="Amy Kidd" clId="Web-{5251D074-97D4-48B2-A3F1-1A93BA18CDC8}"/>
    <pc:docChg chg="addSld delSld modSld sldOrd">
      <pc:chgData name="Amy Kidd" userId="" providerId="" clId="Web-{5251D074-97D4-48B2-A3F1-1A93BA18CDC8}" dt="2021-07-30T15:45:44.531" v="508"/>
      <pc:docMkLst>
        <pc:docMk/>
      </pc:docMkLst>
      <pc:sldChg chg="addSp delSp modSp">
        <pc:chgData name="Amy Kidd" userId="" providerId="" clId="Web-{5251D074-97D4-48B2-A3F1-1A93BA18CDC8}" dt="2021-07-30T15:29:14.076" v="342" actId="14100"/>
        <pc:sldMkLst>
          <pc:docMk/>
          <pc:sldMk cId="2203884306" sldId="258"/>
        </pc:sldMkLst>
        <pc:spChg chg="add mod">
          <ac:chgData name="Amy Kidd" userId="" providerId="" clId="Web-{5251D074-97D4-48B2-A3F1-1A93BA18CDC8}" dt="2021-07-30T15:29:14.076" v="342" actId="14100"/>
          <ac:spMkLst>
            <pc:docMk/>
            <pc:sldMk cId="2203884306" sldId="258"/>
            <ac:spMk id="2" creationId="{64135BC9-7554-4546-8C6E-A027CE367A4E}"/>
          </ac:spMkLst>
        </pc:spChg>
        <pc:spChg chg="del mod">
          <ac:chgData name="Amy Kidd" userId="" providerId="" clId="Web-{5251D074-97D4-48B2-A3F1-1A93BA18CDC8}" dt="2021-07-30T15:28:20.559" v="334"/>
          <ac:spMkLst>
            <pc:docMk/>
            <pc:sldMk cId="2203884306" sldId="258"/>
            <ac:spMk id="4" creationId="{F8B9E7CA-4CDB-43E9-8298-C0A1C2C1556B}"/>
          </ac:spMkLst>
        </pc:spChg>
        <pc:spChg chg="mod">
          <ac:chgData name="Amy Kidd" userId="" providerId="" clId="Web-{5251D074-97D4-48B2-A3F1-1A93BA18CDC8}" dt="2021-07-30T15:28:14.465" v="331" actId="20577"/>
          <ac:spMkLst>
            <pc:docMk/>
            <pc:sldMk cId="2203884306" sldId="258"/>
            <ac:spMk id="13" creationId="{E22B30BF-1D4C-448C-BEFC-431898559911}"/>
          </ac:spMkLst>
        </pc:spChg>
      </pc:sldChg>
      <pc:sldChg chg="ord">
        <pc:chgData name="Amy Kidd" userId="" providerId="" clId="Web-{5251D074-97D4-48B2-A3F1-1A93BA18CDC8}" dt="2021-07-30T15:35:40.614" v="437"/>
        <pc:sldMkLst>
          <pc:docMk/>
          <pc:sldMk cId="2767530204" sldId="260"/>
        </pc:sldMkLst>
      </pc:sldChg>
      <pc:sldChg chg="addSp delSp modSp">
        <pc:chgData name="Amy Kidd" userId="" providerId="" clId="Web-{5251D074-97D4-48B2-A3F1-1A93BA18CDC8}" dt="2021-07-30T13:30:34.839" v="194" actId="14100"/>
        <pc:sldMkLst>
          <pc:docMk/>
          <pc:sldMk cId="4238346959" sldId="261"/>
        </pc:sldMkLst>
        <pc:spChg chg="add mod">
          <ac:chgData name="Amy Kidd" userId="" providerId="" clId="Web-{5251D074-97D4-48B2-A3F1-1A93BA18CDC8}" dt="2021-07-30T13:30:34.839" v="194" actId="14100"/>
          <ac:spMkLst>
            <pc:docMk/>
            <pc:sldMk cId="4238346959" sldId="261"/>
            <ac:spMk id="3" creationId="{A5C86F20-BE72-4D56-AE90-8AF85EEC2C4E}"/>
          </ac:spMkLst>
        </pc:spChg>
        <pc:picChg chg="del">
          <ac:chgData name="Amy Kidd" userId="" providerId="" clId="Web-{5251D074-97D4-48B2-A3F1-1A93BA18CDC8}" dt="2021-07-30T12:49:29.457" v="1"/>
          <ac:picMkLst>
            <pc:docMk/>
            <pc:sldMk cId="4238346959" sldId="261"/>
            <ac:picMk id="2" creationId="{33940622-068B-42B7-9D86-25155C0F2CF1}"/>
          </ac:picMkLst>
        </pc:picChg>
        <pc:picChg chg="mod">
          <ac:chgData name="Amy Kidd" userId="" providerId="" clId="Web-{5251D074-97D4-48B2-A3F1-1A93BA18CDC8}" dt="2021-07-30T12:50:19.458" v="11" actId="1076"/>
          <ac:picMkLst>
            <pc:docMk/>
            <pc:sldMk cId="4238346959" sldId="261"/>
            <ac:picMk id="4" creationId="{391FB27F-C322-4FD0-A011-0F1692770F00}"/>
          </ac:picMkLst>
        </pc:picChg>
      </pc:sldChg>
      <pc:sldChg chg="ord">
        <pc:chgData name="Amy Kidd" userId="" providerId="" clId="Web-{5251D074-97D4-48B2-A3F1-1A93BA18CDC8}" dt="2021-07-30T15:35:30.926" v="436"/>
        <pc:sldMkLst>
          <pc:docMk/>
          <pc:sldMk cId="2861615527" sldId="264"/>
        </pc:sldMkLst>
      </pc:sldChg>
      <pc:sldChg chg="addSp modSp">
        <pc:chgData name="Amy Kidd" userId="" providerId="" clId="Web-{5251D074-97D4-48B2-A3F1-1A93BA18CDC8}" dt="2021-07-30T13:34:36.768" v="209" actId="14100"/>
        <pc:sldMkLst>
          <pc:docMk/>
          <pc:sldMk cId="2574433814" sldId="265"/>
        </pc:sldMkLst>
        <pc:spChg chg="add mod">
          <ac:chgData name="Amy Kidd" userId="" providerId="" clId="Web-{5251D074-97D4-48B2-A3F1-1A93BA18CDC8}" dt="2021-07-30T13:34:36.768" v="209" actId="14100"/>
          <ac:spMkLst>
            <pc:docMk/>
            <pc:sldMk cId="2574433814" sldId="265"/>
            <ac:spMk id="2" creationId="{EB2AA069-6137-4E12-A8B4-98B4A2771AD3}"/>
          </ac:spMkLst>
        </pc:spChg>
      </pc:sldChg>
      <pc:sldChg chg="addSp modSp">
        <pc:chgData name="Amy Kidd" userId="" providerId="" clId="Web-{5251D074-97D4-48B2-A3F1-1A93BA18CDC8}" dt="2021-07-30T15:35:15.738" v="433" actId="14100"/>
        <pc:sldMkLst>
          <pc:docMk/>
          <pc:sldMk cId="122607863" sldId="266"/>
        </pc:sldMkLst>
        <pc:spChg chg="add mod">
          <ac:chgData name="Amy Kidd" userId="" providerId="" clId="Web-{5251D074-97D4-48B2-A3F1-1A93BA18CDC8}" dt="2021-07-30T15:35:15.738" v="433" actId="14100"/>
          <ac:spMkLst>
            <pc:docMk/>
            <pc:sldMk cId="122607863" sldId="266"/>
            <ac:spMk id="2" creationId="{A2E619D9-05AE-4886-BBFC-49DDD3A5F31E}"/>
          </ac:spMkLst>
        </pc:spChg>
        <pc:picChg chg="mod">
          <ac:chgData name="Amy Kidd" userId="" providerId="" clId="Web-{5251D074-97D4-48B2-A3F1-1A93BA18CDC8}" dt="2021-07-30T15:35:13.441" v="432" actId="1076"/>
          <ac:picMkLst>
            <pc:docMk/>
            <pc:sldMk cId="122607863" sldId="266"/>
            <ac:picMk id="4" creationId="{5717FE8C-EA66-4726-B2DE-0FC0E5FE5A8E}"/>
          </ac:picMkLst>
        </pc:picChg>
      </pc:sldChg>
      <pc:sldChg chg="ord">
        <pc:chgData name="Amy Kidd" userId="" providerId="" clId="Web-{5251D074-97D4-48B2-A3F1-1A93BA18CDC8}" dt="2021-07-30T15:45:44.531" v="508"/>
        <pc:sldMkLst>
          <pc:docMk/>
          <pc:sldMk cId="2357938774" sldId="267"/>
        </pc:sldMkLst>
      </pc:sldChg>
      <pc:sldChg chg="addSp delSp modSp del">
        <pc:chgData name="Amy Kidd" userId="" providerId="" clId="Web-{5251D074-97D4-48B2-A3F1-1A93BA18CDC8}" dt="2021-07-30T15:37:50.669" v="474"/>
        <pc:sldMkLst>
          <pc:docMk/>
          <pc:sldMk cId="909043604" sldId="268"/>
        </pc:sldMkLst>
        <pc:spChg chg="add mod">
          <ac:chgData name="Amy Kidd" userId="" providerId="" clId="Web-{5251D074-97D4-48B2-A3F1-1A93BA18CDC8}" dt="2021-07-30T15:37:24.334" v="467"/>
          <ac:spMkLst>
            <pc:docMk/>
            <pc:sldMk cId="909043604" sldId="268"/>
            <ac:spMk id="3" creationId="{455BCDB0-87F9-44E0-9508-14A036544631}"/>
          </ac:spMkLst>
        </pc:spChg>
        <pc:picChg chg="del">
          <ac:chgData name="Amy Kidd" userId="" providerId="" clId="Web-{5251D074-97D4-48B2-A3F1-1A93BA18CDC8}" dt="2021-07-30T15:37:24.334" v="467"/>
          <ac:picMkLst>
            <pc:docMk/>
            <pc:sldMk cId="909043604" sldId="268"/>
            <ac:picMk id="4" creationId="{D501087D-2CDA-4594-B4AA-1DDC187C041D}"/>
          </ac:picMkLst>
        </pc:picChg>
      </pc:sldChg>
      <pc:sldChg chg="addSp delSp modSp ord">
        <pc:chgData name="Amy Kidd" userId="" providerId="" clId="Web-{5251D074-97D4-48B2-A3F1-1A93BA18CDC8}" dt="2021-07-30T15:26:28.416" v="315" actId="20577"/>
        <pc:sldMkLst>
          <pc:docMk/>
          <pc:sldMk cId="3460708163" sldId="269"/>
        </pc:sldMkLst>
        <pc:spChg chg="del">
          <ac:chgData name="Amy Kidd" userId="" providerId="" clId="Web-{5251D074-97D4-48B2-A3F1-1A93BA18CDC8}" dt="2021-07-30T15:26:11.837" v="308"/>
          <ac:spMkLst>
            <pc:docMk/>
            <pc:sldMk cId="3460708163" sldId="269"/>
            <ac:spMk id="2" creationId="{EB95C9A9-217E-4D59-A906-72723C6727D4}"/>
          </ac:spMkLst>
        </pc:spChg>
        <pc:spChg chg="add mod">
          <ac:chgData name="Amy Kidd" userId="" providerId="" clId="Web-{5251D074-97D4-48B2-A3F1-1A93BA18CDC8}" dt="2021-07-30T15:26:28.416" v="315" actId="20577"/>
          <ac:spMkLst>
            <pc:docMk/>
            <pc:sldMk cId="3460708163" sldId="269"/>
            <ac:spMk id="3" creationId="{398A6740-6088-4A9D-A0A6-0E480E9977E7}"/>
          </ac:spMkLst>
        </pc:spChg>
        <pc:picChg chg="mod">
          <ac:chgData name="Amy Kidd" userId="" providerId="" clId="Web-{5251D074-97D4-48B2-A3F1-1A93BA18CDC8}" dt="2021-07-30T15:26:09.666" v="307" actId="14100"/>
          <ac:picMkLst>
            <pc:docMk/>
            <pc:sldMk cId="3460708163" sldId="269"/>
            <ac:picMk id="4" creationId="{32804025-BC8D-4368-B49C-5FE1AD5B9370}"/>
          </ac:picMkLst>
        </pc:picChg>
      </pc:sldChg>
      <pc:sldChg chg="addSp delSp modSp">
        <pc:chgData name="Amy Kidd" userId="" providerId="" clId="Web-{5251D074-97D4-48B2-A3F1-1A93BA18CDC8}" dt="2021-07-30T15:31:05.952" v="377" actId="14100"/>
        <pc:sldMkLst>
          <pc:docMk/>
          <pc:sldMk cId="2209025993" sldId="270"/>
        </pc:sldMkLst>
        <pc:spChg chg="del mod">
          <ac:chgData name="Amy Kidd" userId="" providerId="" clId="Web-{5251D074-97D4-48B2-A3F1-1A93BA18CDC8}" dt="2021-07-30T15:30:42.625" v="366"/>
          <ac:spMkLst>
            <pc:docMk/>
            <pc:sldMk cId="2209025993" sldId="270"/>
            <ac:spMk id="2" creationId="{858E78EE-136A-401C-BC57-94C000B04E60}"/>
          </ac:spMkLst>
        </pc:spChg>
        <pc:spChg chg="del mod">
          <ac:chgData name="Amy Kidd" userId="" providerId="" clId="Web-{5251D074-97D4-48B2-A3F1-1A93BA18CDC8}" dt="2021-07-30T15:30:44.624" v="368"/>
          <ac:spMkLst>
            <pc:docMk/>
            <pc:sldMk cId="2209025993" sldId="270"/>
            <ac:spMk id="3" creationId="{74DEEB22-8158-4874-B53A-92099A2E429B}"/>
          </ac:spMkLst>
        </pc:spChg>
        <pc:spChg chg="add mod">
          <ac:chgData name="Amy Kidd" userId="" providerId="" clId="Web-{5251D074-97D4-48B2-A3F1-1A93BA18CDC8}" dt="2021-07-30T15:31:03.015" v="376" actId="14100"/>
          <ac:spMkLst>
            <pc:docMk/>
            <pc:sldMk cId="2209025993" sldId="270"/>
            <ac:spMk id="5" creationId="{89BF8315-D419-42A0-8095-31ECDFD013D5}"/>
          </ac:spMkLst>
        </pc:spChg>
        <pc:picChg chg="mod">
          <ac:chgData name="Amy Kidd" userId="" providerId="" clId="Web-{5251D074-97D4-48B2-A3F1-1A93BA18CDC8}" dt="2021-07-30T15:31:05.952" v="377" actId="14100"/>
          <ac:picMkLst>
            <pc:docMk/>
            <pc:sldMk cId="2209025993" sldId="270"/>
            <ac:picMk id="4" creationId="{C5ABC200-80E7-42D6-A22F-A3D7FC0F5DB7}"/>
          </ac:picMkLst>
        </pc:picChg>
      </pc:sldChg>
      <pc:sldChg chg="addSp delSp modSp">
        <pc:chgData name="Amy Kidd" userId="" providerId="" clId="Web-{5251D074-97D4-48B2-A3F1-1A93BA18CDC8}" dt="2021-07-30T15:29:45.420" v="352" actId="14100"/>
        <pc:sldMkLst>
          <pc:docMk/>
          <pc:sldMk cId="1741612156" sldId="272"/>
        </pc:sldMkLst>
        <pc:spChg chg="del mod">
          <ac:chgData name="Amy Kidd" userId="" providerId="" clId="Web-{5251D074-97D4-48B2-A3F1-1A93BA18CDC8}" dt="2021-07-30T15:29:31.669" v="344"/>
          <ac:spMkLst>
            <pc:docMk/>
            <pc:sldMk cId="1741612156" sldId="272"/>
            <ac:spMk id="2" creationId="{E41D569A-0B90-485C-9833-A84422153975}"/>
          </ac:spMkLst>
        </pc:spChg>
        <pc:spChg chg="add mod">
          <ac:chgData name="Amy Kidd" userId="" providerId="" clId="Web-{5251D074-97D4-48B2-A3F1-1A93BA18CDC8}" dt="2021-07-30T15:29:45.420" v="352" actId="14100"/>
          <ac:spMkLst>
            <pc:docMk/>
            <pc:sldMk cId="1741612156" sldId="272"/>
            <ac:spMk id="3" creationId="{703FEB04-9DEE-4F69-A243-93F6EB9B9B32}"/>
          </ac:spMkLst>
        </pc:spChg>
      </pc:sldChg>
      <pc:sldChg chg="addSp delSp modSp del">
        <pc:chgData name="Amy Kidd" userId="" providerId="" clId="Web-{5251D074-97D4-48B2-A3F1-1A93BA18CDC8}" dt="2021-07-30T15:43:29.826" v="498"/>
        <pc:sldMkLst>
          <pc:docMk/>
          <pc:sldMk cId="4278942308" sldId="273"/>
        </pc:sldMkLst>
        <pc:spChg chg="add mod">
          <ac:chgData name="Amy Kidd" userId="" providerId="" clId="Web-{5251D074-97D4-48B2-A3F1-1A93BA18CDC8}" dt="2021-07-30T15:43:27.060" v="497"/>
          <ac:spMkLst>
            <pc:docMk/>
            <pc:sldMk cId="4278942308" sldId="273"/>
            <ac:spMk id="3" creationId="{B4B8A1EC-FACE-4499-B6F6-C343E5B01C41}"/>
          </ac:spMkLst>
        </pc:spChg>
        <pc:picChg chg="del">
          <ac:chgData name="Amy Kidd" userId="" providerId="" clId="Web-{5251D074-97D4-48B2-A3F1-1A93BA18CDC8}" dt="2021-07-30T15:43:27.060" v="497"/>
          <ac:picMkLst>
            <pc:docMk/>
            <pc:sldMk cId="4278942308" sldId="273"/>
            <ac:picMk id="4" creationId="{903D4973-8501-46C9-AF8A-943B1C4F67CB}"/>
          </ac:picMkLst>
        </pc:picChg>
      </pc:sldChg>
      <pc:sldChg chg="addSp delSp modSp del">
        <pc:chgData name="Amy Kidd" userId="" providerId="" clId="Web-{5251D074-97D4-48B2-A3F1-1A93BA18CDC8}" dt="2021-07-30T15:43:30.716" v="499"/>
        <pc:sldMkLst>
          <pc:docMk/>
          <pc:sldMk cId="1128879763" sldId="274"/>
        </pc:sldMkLst>
        <pc:spChg chg="add mod">
          <ac:chgData name="Amy Kidd" userId="" providerId="" clId="Web-{5251D074-97D4-48B2-A3F1-1A93BA18CDC8}" dt="2021-07-30T15:37:53.804" v="475"/>
          <ac:spMkLst>
            <pc:docMk/>
            <pc:sldMk cId="1128879763" sldId="274"/>
            <ac:spMk id="3" creationId="{C380707D-53C3-43FB-BD8F-4732FFBE3A48}"/>
          </ac:spMkLst>
        </pc:spChg>
        <pc:picChg chg="del">
          <ac:chgData name="Amy Kidd" userId="" providerId="" clId="Web-{5251D074-97D4-48B2-A3F1-1A93BA18CDC8}" dt="2021-07-30T15:37:53.804" v="475"/>
          <ac:picMkLst>
            <pc:docMk/>
            <pc:sldMk cId="1128879763" sldId="274"/>
            <ac:picMk id="4" creationId="{8D6A8AD5-ABCD-4CE4-A380-271D30CDB0B3}"/>
          </ac:picMkLst>
        </pc:picChg>
      </pc:sldChg>
      <pc:sldChg chg="ord">
        <pc:chgData name="Amy Kidd" userId="" providerId="" clId="Web-{5251D074-97D4-48B2-A3F1-1A93BA18CDC8}" dt="2021-07-30T15:35:25.285" v="434"/>
        <pc:sldMkLst>
          <pc:docMk/>
          <pc:sldMk cId="1137583182" sldId="277"/>
        </pc:sldMkLst>
      </pc:sldChg>
      <pc:sldChg chg="addSp delSp modSp">
        <pc:chgData name="Amy Kidd" userId="" providerId="" clId="Web-{5251D074-97D4-48B2-A3F1-1A93BA18CDC8}" dt="2021-07-30T13:29:19.321" v="175" actId="14100"/>
        <pc:sldMkLst>
          <pc:docMk/>
          <pc:sldMk cId="1569841775" sldId="278"/>
        </pc:sldMkLst>
        <pc:spChg chg="mod">
          <ac:chgData name="Amy Kidd" userId="" providerId="" clId="Web-{5251D074-97D4-48B2-A3F1-1A93BA18CDC8}" dt="2021-07-30T13:28:29.476" v="150" actId="1076"/>
          <ac:spMkLst>
            <pc:docMk/>
            <pc:sldMk cId="1569841775" sldId="278"/>
            <ac:spMk id="2" creationId="{451E67C1-EDBF-4B13-9E72-6CB72D41842D}"/>
          </ac:spMkLst>
        </pc:spChg>
        <pc:spChg chg="add mod">
          <ac:chgData name="Amy Kidd" userId="" providerId="" clId="Web-{5251D074-97D4-48B2-A3F1-1A93BA18CDC8}" dt="2021-07-30T13:28:33.226" v="151" actId="1076"/>
          <ac:spMkLst>
            <pc:docMk/>
            <pc:sldMk cId="1569841775" sldId="278"/>
            <ac:spMk id="3" creationId="{31D82562-4FD4-4E35-9D77-1DB5DF5F7120}"/>
          </ac:spMkLst>
        </pc:spChg>
        <pc:spChg chg="add mod">
          <ac:chgData name="Amy Kidd" userId="" providerId="" clId="Web-{5251D074-97D4-48B2-A3F1-1A93BA18CDC8}" dt="2021-07-30T13:29:19.321" v="175" actId="14100"/>
          <ac:spMkLst>
            <pc:docMk/>
            <pc:sldMk cId="1569841775" sldId="278"/>
            <ac:spMk id="5" creationId="{7D2E3872-4BA3-4168-B959-1A2B01B2248B}"/>
          </ac:spMkLst>
        </pc:spChg>
        <pc:spChg chg="add del">
          <ac:chgData name="Amy Kidd" userId="" providerId="" clId="Web-{5251D074-97D4-48B2-A3F1-1A93BA18CDC8}" dt="2021-07-30T13:27:48.913" v="137"/>
          <ac:spMkLst>
            <pc:docMk/>
            <pc:sldMk cId="1569841775" sldId="278"/>
            <ac:spMk id="6" creationId="{54543C7B-81B4-494F-9587-A590D4F05911}"/>
          </ac:spMkLst>
        </pc:spChg>
        <pc:picChg chg="mod">
          <ac:chgData name="Amy Kidd" userId="" providerId="" clId="Web-{5251D074-97D4-48B2-A3F1-1A93BA18CDC8}" dt="2021-07-30T13:28:34.820" v="152" actId="1076"/>
          <ac:picMkLst>
            <pc:docMk/>
            <pc:sldMk cId="1569841775" sldId="278"/>
            <ac:picMk id="4" creationId="{506EAD6E-AC3C-474E-8B44-C965984BC0B3}"/>
          </ac:picMkLst>
        </pc:picChg>
      </pc:sldChg>
      <pc:sldChg chg="addSp modSp">
        <pc:chgData name="Amy Kidd" userId="" providerId="" clId="Web-{5251D074-97D4-48B2-A3F1-1A93BA18CDC8}" dt="2021-07-30T13:30:06.588" v="186" actId="14100"/>
        <pc:sldMkLst>
          <pc:docMk/>
          <pc:sldMk cId="393178316" sldId="279"/>
        </pc:sldMkLst>
        <pc:spChg chg="add mod">
          <ac:chgData name="Amy Kidd" userId="" providerId="" clId="Web-{5251D074-97D4-48B2-A3F1-1A93BA18CDC8}" dt="2021-07-30T13:30:06.588" v="186" actId="14100"/>
          <ac:spMkLst>
            <pc:docMk/>
            <pc:sldMk cId="393178316" sldId="279"/>
            <ac:spMk id="3" creationId="{F68A67F8-18F5-4864-B0F8-E03A8022A0CC}"/>
          </ac:spMkLst>
        </pc:spChg>
        <pc:picChg chg="add mod">
          <ac:chgData name="Amy Kidd" userId="" providerId="" clId="Web-{5251D074-97D4-48B2-A3F1-1A93BA18CDC8}" dt="2021-07-30T12:49:45.723" v="6" actId="1076"/>
          <ac:picMkLst>
            <pc:docMk/>
            <pc:sldMk cId="393178316" sldId="279"/>
            <ac:picMk id="2" creationId="{A6684768-87EF-4E63-9F7A-5A34276DACFE}"/>
          </ac:picMkLst>
        </pc:picChg>
        <pc:picChg chg="mod">
          <ac:chgData name="Amy Kidd" userId="" providerId="" clId="Web-{5251D074-97D4-48B2-A3F1-1A93BA18CDC8}" dt="2021-07-30T12:50:10.145" v="10" actId="1076"/>
          <ac:picMkLst>
            <pc:docMk/>
            <pc:sldMk cId="393178316" sldId="279"/>
            <ac:picMk id="4" creationId="{DF736890-5EA4-44A8-A211-94A46F138E1F}"/>
          </ac:picMkLst>
        </pc:picChg>
      </pc:sldChg>
      <pc:sldChg chg="addSp modSp">
        <pc:chgData name="Amy Kidd" userId="" providerId="" clId="Web-{5251D074-97D4-48B2-A3F1-1A93BA18CDC8}" dt="2021-07-30T13:34:55.643" v="217" actId="14100"/>
        <pc:sldMkLst>
          <pc:docMk/>
          <pc:sldMk cId="3887531290" sldId="282"/>
        </pc:sldMkLst>
        <pc:spChg chg="add mod">
          <ac:chgData name="Amy Kidd" userId="" providerId="" clId="Web-{5251D074-97D4-48B2-A3F1-1A93BA18CDC8}" dt="2021-07-30T13:34:55.643" v="217" actId="14100"/>
          <ac:spMkLst>
            <pc:docMk/>
            <pc:sldMk cId="3887531290" sldId="282"/>
            <ac:spMk id="2" creationId="{8CEEE690-4145-452B-9251-C7B62A1663D7}"/>
          </ac:spMkLst>
        </pc:spChg>
      </pc:sldChg>
      <pc:sldChg chg="addSp modSp ord">
        <pc:chgData name="Amy Kidd" userId="" providerId="" clId="Web-{5251D074-97D4-48B2-A3F1-1A93BA18CDC8}" dt="2021-07-30T13:34:17.642" v="202" actId="1076"/>
        <pc:sldMkLst>
          <pc:docMk/>
          <pc:sldMk cId="1649775689" sldId="283"/>
        </pc:sldMkLst>
        <pc:spChg chg="add mod">
          <ac:chgData name="Amy Kidd" userId="" providerId="" clId="Web-{5251D074-97D4-48B2-A3F1-1A93BA18CDC8}" dt="2021-07-30T13:34:17.642" v="202" actId="1076"/>
          <ac:spMkLst>
            <pc:docMk/>
            <pc:sldMk cId="1649775689" sldId="283"/>
            <ac:spMk id="2" creationId="{598E86CE-B963-4B1E-B246-380299F0B219}"/>
          </ac:spMkLst>
        </pc:spChg>
      </pc:sldChg>
      <pc:sldChg chg="ord">
        <pc:chgData name="Amy Kidd" userId="" providerId="" clId="Web-{5251D074-97D4-48B2-A3F1-1A93BA18CDC8}" dt="2021-07-30T15:35:27.754" v="435"/>
        <pc:sldMkLst>
          <pc:docMk/>
          <pc:sldMk cId="408644955" sldId="284"/>
        </pc:sldMkLst>
      </pc:sldChg>
      <pc:sldChg chg="addSp modSp">
        <pc:chgData name="Amy Kidd" userId="" providerId="" clId="Web-{5251D074-97D4-48B2-A3F1-1A93BA18CDC8}" dt="2021-07-30T13:38:10.289" v="236" actId="1076"/>
        <pc:sldMkLst>
          <pc:docMk/>
          <pc:sldMk cId="3650344683" sldId="286"/>
        </pc:sldMkLst>
        <pc:spChg chg="add mod">
          <ac:chgData name="Amy Kidd" userId="" providerId="" clId="Web-{5251D074-97D4-48B2-A3F1-1A93BA18CDC8}" dt="2021-07-30T13:38:08.039" v="235" actId="14100"/>
          <ac:spMkLst>
            <pc:docMk/>
            <pc:sldMk cId="3650344683" sldId="286"/>
            <ac:spMk id="3" creationId="{078B05F4-AACC-4257-A0A6-9A3A3EA627E7}"/>
          </ac:spMkLst>
        </pc:spChg>
        <pc:picChg chg="mod">
          <ac:chgData name="Amy Kidd" userId="" providerId="" clId="Web-{5251D074-97D4-48B2-A3F1-1A93BA18CDC8}" dt="2021-07-30T13:38:10.289" v="236" actId="1076"/>
          <ac:picMkLst>
            <pc:docMk/>
            <pc:sldMk cId="3650344683" sldId="286"/>
            <ac:picMk id="4" creationId="{6D4C2D92-D58F-41DD-9560-D1AE14CC4009}"/>
          </ac:picMkLst>
        </pc:picChg>
      </pc:sldChg>
      <pc:sldChg chg="addSp delSp modSp ord">
        <pc:chgData name="Amy Kidd" userId="" providerId="" clId="Web-{5251D074-97D4-48B2-A3F1-1A93BA18CDC8}" dt="2021-07-30T15:24:11.007" v="294" actId="1076"/>
        <pc:sldMkLst>
          <pc:docMk/>
          <pc:sldMk cId="3574228348" sldId="287"/>
        </pc:sldMkLst>
        <pc:spChg chg="del mod">
          <ac:chgData name="Amy Kidd" userId="" providerId="" clId="Web-{5251D074-97D4-48B2-A3F1-1A93BA18CDC8}" dt="2021-07-30T15:23:52.866" v="286"/>
          <ac:spMkLst>
            <pc:docMk/>
            <pc:sldMk cId="3574228348" sldId="287"/>
            <ac:spMk id="2" creationId="{C309B94A-32F7-4A93-82FA-5B91FF333035}"/>
          </ac:spMkLst>
        </pc:spChg>
        <pc:spChg chg="add mod">
          <ac:chgData name="Amy Kidd" userId="" providerId="" clId="Web-{5251D074-97D4-48B2-A3F1-1A93BA18CDC8}" dt="2021-07-30T15:24:07.726" v="293" actId="20577"/>
          <ac:spMkLst>
            <pc:docMk/>
            <pc:sldMk cId="3574228348" sldId="287"/>
            <ac:spMk id="3" creationId="{3F2BD2F2-1228-4089-9004-0F8CAA689C85}"/>
          </ac:spMkLst>
        </pc:spChg>
        <pc:picChg chg="mod">
          <ac:chgData name="Amy Kidd" userId="" providerId="" clId="Web-{5251D074-97D4-48B2-A3F1-1A93BA18CDC8}" dt="2021-07-30T15:24:11.007" v="294" actId="1076"/>
          <ac:picMkLst>
            <pc:docMk/>
            <pc:sldMk cId="3574228348" sldId="287"/>
            <ac:picMk id="4" creationId="{3FC051B5-C25B-4DFF-9651-D2CC0E203D88}"/>
          </ac:picMkLst>
        </pc:picChg>
      </pc:sldChg>
      <pc:sldChg chg="addSp delSp modSp ord">
        <pc:chgData name="Amy Kidd" userId="" providerId="" clId="Web-{5251D074-97D4-48B2-A3F1-1A93BA18CDC8}" dt="2021-07-30T15:33:47.409" v="414" actId="14100"/>
        <pc:sldMkLst>
          <pc:docMk/>
          <pc:sldMk cId="4006783453" sldId="288"/>
        </pc:sldMkLst>
        <pc:spChg chg="del mod">
          <ac:chgData name="Amy Kidd" userId="" providerId="" clId="Web-{5251D074-97D4-48B2-A3F1-1A93BA18CDC8}" dt="2021-07-30T15:33:27.361" v="405"/>
          <ac:spMkLst>
            <pc:docMk/>
            <pc:sldMk cId="4006783453" sldId="288"/>
            <ac:spMk id="2" creationId="{FF173F72-554E-4610-9BE8-0F20901BFE43}"/>
          </ac:spMkLst>
        </pc:spChg>
        <pc:spChg chg="add mod">
          <ac:chgData name="Amy Kidd" userId="" providerId="" clId="Web-{5251D074-97D4-48B2-A3F1-1A93BA18CDC8}" dt="2021-07-30T15:33:47.409" v="414" actId="14100"/>
          <ac:spMkLst>
            <pc:docMk/>
            <pc:sldMk cId="4006783453" sldId="288"/>
            <ac:spMk id="3" creationId="{C236BAD9-3A47-4CE3-B044-554CB7FACA6B}"/>
          </ac:spMkLst>
        </pc:spChg>
      </pc:sldChg>
      <pc:sldChg chg="addSp delSp modSp">
        <pc:chgData name="Amy Kidd" userId="" providerId="" clId="Web-{5251D074-97D4-48B2-A3F1-1A93BA18CDC8}" dt="2021-07-30T13:37:47.242" v="228" actId="1076"/>
        <pc:sldMkLst>
          <pc:docMk/>
          <pc:sldMk cId="386103857" sldId="289"/>
        </pc:sldMkLst>
        <pc:spChg chg="del mod">
          <ac:chgData name="Amy Kidd" userId="" providerId="" clId="Web-{5251D074-97D4-48B2-A3F1-1A93BA18CDC8}" dt="2021-07-30T13:37:04.881" v="222"/>
          <ac:spMkLst>
            <pc:docMk/>
            <pc:sldMk cId="386103857" sldId="289"/>
            <ac:spMk id="2" creationId="{47A77838-C8C4-489C-91FB-3CB4011E5A42}"/>
          </ac:spMkLst>
        </pc:spChg>
        <pc:spChg chg="add mod">
          <ac:chgData name="Amy Kidd" userId="" providerId="" clId="Web-{5251D074-97D4-48B2-A3F1-1A93BA18CDC8}" dt="2021-07-30T13:37:45.413" v="227" actId="14100"/>
          <ac:spMkLst>
            <pc:docMk/>
            <pc:sldMk cId="386103857" sldId="289"/>
            <ac:spMk id="3" creationId="{514264A9-3523-4BA7-A7CF-CE30459A2B0E}"/>
          </ac:spMkLst>
        </pc:spChg>
        <pc:picChg chg="mod">
          <ac:chgData name="Amy Kidd" userId="" providerId="" clId="Web-{5251D074-97D4-48B2-A3F1-1A93BA18CDC8}" dt="2021-07-30T13:37:47.242" v="228" actId="1076"/>
          <ac:picMkLst>
            <pc:docMk/>
            <pc:sldMk cId="386103857" sldId="289"/>
            <ac:picMk id="4" creationId="{000EFAB3-9DF7-401E-ADAF-A40EB2150595}"/>
          </ac:picMkLst>
        </pc:picChg>
      </pc:sldChg>
      <pc:sldChg chg="addSp modSp ord">
        <pc:chgData name="Amy Kidd" userId="" providerId="" clId="Web-{5251D074-97D4-48B2-A3F1-1A93BA18CDC8}" dt="2021-07-30T15:30:13.530" v="363" actId="14100"/>
        <pc:sldMkLst>
          <pc:docMk/>
          <pc:sldMk cId="600003736" sldId="291"/>
        </pc:sldMkLst>
        <pc:spChg chg="add mod">
          <ac:chgData name="Amy Kidd" userId="" providerId="" clId="Web-{5251D074-97D4-48B2-A3F1-1A93BA18CDC8}" dt="2021-07-30T15:30:13.530" v="363" actId="14100"/>
          <ac:spMkLst>
            <pc:docMk/>
            <pc:sldMk cId="600003736" sldId="291"/>
            <ac:spMk id="2" creationId="{EA6F9347-FD10-4EE9-B3D3-150DAF8C3A3D}"/>
          </ac:spMkLst>
        </pc:spChg>
      </pc:sldChg>
      <pc:sldChg chg="addSp modSp">
        <pc:chgData name="Amy Kidd" userId="" providerId="" clId="Web-{5251D074-97D4-48B2-A3F1-1A93BA18CDC8}" dt="2021-07-30T15:25:07.711" v="304" actId="20577"/>
        <pc:sldMkLst>
          <pc:docMk/>
          <pc:sldMk cId="2695418056" sldId="293"/>
        </pc:sldMkLst>
        <pc:spChg chg="add mod">
          <ac:chgData name="Amy Kidd" userId="" providerId="" clId="Web-{5251D074-97D4-48B2-A3F1-1A93BA18CDC8}" dt="2021-07-30T15:25:07.711" v="304" actId="20577"/>
          <ac:spMkLst>
            <pc:docMk/>
            <pc:sldMk cId="2695418056" sldId="293"/>
            <ac:spMk id="3" creationId="{3FB9D815-7C06-4947-9C80-7C52C765CD52}"/>
          </ac:spMkLst>
        </pc:spChg>
        <pc:picChg chg="mod">
          <ac:chgData name="Amy Kidd" userId="" providerId="" clId="Web-{5251D074-97D4-48B2-A3F1-1A93BA18CDC8}" dt="2021-07-30T15:24:48.805" v="297" actId="1076"/>
          <ac:picMkLst>
            <pc:docMk/>
            <pc:sldMk cId="2695418056" sldId="293"/>
            <ac:picMk id="2" creationId="{EF2F3A0E-FDE1-4AD3-A4A2-ED90EADA81DA}"/>
          </ac:picMkLst>
        </pc:picChg>
        <pc:picChg chg="mod">
          <ac:chgData name="Amy Kidd" userId="" providerId="" clId="Web-{5251D074-97D4-48B2-A3F1-1A93BA18CDC8}" dt="2021-07-30T15:24:46.477" v="296" actId="1076"/>
          <ac:picMkLst>
            <pc:docMk/>
            <pc:sldMk cId="2695418056" sldId="293"/>
            <ac:picMk id="4" creationId="{439F892F-C4F0-41EA-924A-72CDB70D05D5}"/>
          </ac:picMkLst>
        </pc:picChg>
      </pc:sldChg>
      <pc:sldChg chg="addSp modSp">
        <pc:chgData name="Amy Kidd" userId="" providerId="" clId="Web-{5251D074-97D4-48B2-A3F1-1A93BA18CDC8}" dt="2021-07-30T15:23:23.069" v="284" actId="20577"/>
        <pc:sldMkLst>
          <pc:docMk/>
          <pc:sldMk cId="2195870706" sldId="294"/>
        </pc:sldMkLst>
        <pc:spChg chg="add mod">
          <ac:chgData name="Amy Kidd" userId="" providerId="" clId="Web-{5251D074-97D4-48B2-A3F1-1A93BA18CDC8}" dt="2021-07-30T15:23:23.069" v="284" actId="20577"/>
          <ac:spMkLst>
            <pc:docMk/>
            <pc:sldMk cId="2195870706" sldId="294"/>
            <ac:spMk id="2" creationId="{22BDCF57-8AA3-45E1-956E-AC702270DE2E}"/>
          </ac:spMkLst>
        </pc:spChg>
        <pc:picChg chg="mod">
          <ac:chgData name="Amy Kidd" userId="" providerId="" clId="Web-{5251D074-97D4-48B2-A3F1-1A93BA18CDC8}" dt="2021-07-30T15:23:17.115" v="283" actId="1076"/>
          <ac:picMkLst>
            <pc:docMk/>
            <pc:sldMk cId="2195870706" sldId="294"/>
            <ac:picMk id="4" creationId="{7BC82453-5DCD-4C7F-B3B7-46D2C272AC26}"/>
          </ac:picMkLst>
        </pc:picChg>
      </pc:sldChg>
      <pc:sldChg chg="addSp modSp">
        <pc:chgData name="Amy Kidd" userId="" providerId="" clId="Web-{5251D074-97D4-48B2-A3F1-1A93BA18CDC8}" dt="2021-07-30T15:22:23.161" v="272" actId="14100"/>
        <pc:sldMkLst>
          <pc:docMk/>
          <pc:sldMk cId="2682577823" sldId="295"/>
        </pc:sldMkLst>
        <pc:spChg chg="mod">
          <ac:chgData name="Amy Kidd" userId="" providerId="" clId="Web-{5251D074-97D4-48B2-A3F1-1A93BA18CDC8}" dt="2021-07-30T15:22:09.520" v="266" actId="1076"/>
          <ac:spMkLst>
            <pc:docMk/>
            <pc:sldMk cId="2682577823" sldId="295"/>
            <ac:spMk id="2" creationId="{75BF7825-0325-4657-8B8C-11F284C591F8}"/>
          </ac:spMkLst>
        </pc:spChg>
        <pc:spChg chg="add mod">
          <ac:chgData name="Amy Kidd" userId="" providerId="" clId="Web-{5251D074-97D4-48B2-A3F1-1A93BA18CDC8}" dt="2021-07-30T15:22:03.567" v="264" actId="1076"/>
          <ac:spMkLst>
            <pc:docMk/>
            <pc:sldMk cId="2682577823" sldId="295"/>
            <ac:spMk id="3" creationId="{86D3DD3C-333E-400F-A408-15124B43F01B}"/>
          </ac:spMkLst>
        </pc:spChg>
        <pc:spChg chg="add mod">
          <ac:chgData name="Amy Kidd" userId="" providerId="" clId="Web-{5251D074-97D4-48B2-A3F1-1A93BA18CDC8}" dt="2021-07-30T15:22:23.161" v="272" actId="14100"/>
          <ac:spMkLst>
            <pc:docMk/>
            <pc:sldMk cId="2682577823" sldId="295"/>
            <ac:spMk id="5" creationId="{651915F2-7971-4628-99D8-B97543AE3EBB}"/>
          </ac:spMkLst>
        </pc:spChg>
        <pc:picChg chg="mod">
          <ac:chgData name="Amy Kidd" userId="" providerId="" clId="Web-{5251D074-97D4-48B2-A3F1-1A93BA18CDC8}" dt="2021-07-30T15:22:05.411" v="265" actId="1076"/>
          <ac:picMkLst>
            <pc:docMk/>
            <pc:sldMk cId="2682577823" sldId="295"/>
            <ac:picMk id="4" creationId="{6163BAE5-2D20-4432-941D-075C74595777}"/>
          </ac:picMkLst>
        </pc:picChg>
      </pc:sldChg>
      <pc:sldChg chg="addSp modSp ord">
        <pc:chgData name="Amy Kidd" userId="" providerId="" clId="Web-{5251D074-97D4-48B2-A3F1-1A93BA18CDC8}" dt="2021-07-30T15:33:11.580" v="403" actId="14100"/>
        <pc:sldMkLst>
          <pc:docMk/>
          <pc:sldMk cId="967205439" sldId="300"/>
        </pc:sldMkLst>
        <pc:spChg chg="add mod">
          <ac:chgData name="Amy Kidd" userId="" providerId="" clId="Web-{5251D074-97D4-48B2-A3F1-1A93BA18CDC8}" dt="2021-07-30T15:33:11.580" v="403" actId="14100"/>
          <ac:spMkLst>
            <pc:docMk/>
            <pc:sldMk cId="967205439" sldId="300"/>
            <ac:spMk id="2" creationId="{AAEF5873-CA1F-4D0D-956C-9DAC55BEF7FD}"/>
          </ac:spMkLst>
        </pc:spChg>
      </pc:sldChg>
      <pc:sldChg chg="ord">
        <pc:chgData name="Amy Kidd" userId="" providerId="" clId="Web-{5251D074-97D4-48B2-A3F1-1A93BA18CDC8}" dt="2021-07-30T15:35:51.176" v="438"/>
        <pc:sldMkLst>
          <pc:docMk/>
          <pc:sldMk cId="3423132992" sldId="301"/>
        </pc:sldMkLst>
      </pc:sldChg>
      <pc:sldChg chg="addSp delSp modSp">
        <pc:chgData name="Amy Kidd" userId="" providerId="" clId="Web-{5251D074-97D4-48B2-A3F1-1A93BA18CDC8}" dt="2021-07-30T15:20:29.206" v="260" actId="14100"/>
        <pc:sldMkLst>
          <pc:docMk/>
          <pc:sldMk cId="513571608" sldId="304"/>
        </pc:sldMkLst>
        <pc:spChg chg="add del mod">
          <ac:chgData name="Amy Kidd" userId="" providerId="" clId="Web-{5251D074-97D4-48B2-A3F1-1A93BA18CDC8}" dt="2021-07-30T15:19:55.174" v="251"/>
          <ac:spMkLst>
            <pc:docMk/>
            <pc:sldMk cId="513571608" sldId="304"/>
            <ac:spMk id="2" creationId="{A065397D-4A42-467D-95DC-004746C20D43}"/>
          </ac:spMkLst>
        </pc:spChg>
        <pc:spChg chg="add mod">
          <ac:chgData name="Amy Kidd" userId="" providerId="" clId="Web-{5251D074-97D4-48B2-A3F1-1A93BA18CDC8}" dt="2021-07-30T15:20:29.206" v="260" actId="14100"/>
          <ac:spMkLst>
            <pc:docMk/>
            <pc:sldMk cId="513571608" sldId="304"/>
            <ac:spMk id="3" creationId="{C4684880-875A-4C7F-8265-90466E02EEA6}"/>
          </ac:spMkLst>
        </pc:spChg>
      </pc:sldChg>
      <pc:sldChg chg="addSp delSp modSp mod modClrScheme chgLayout">
        <pc:chgData name="Amy Kidd" userId="" providerId="" clId="Web-{5251D074-97D4-48B2-A3F1-1A93BA18CDC8}" dt="2021-07-30T13:39:23.807" v="247" actId="1076"/>
        <pc:sldMkLst>
          <pc:docMk/>
          <pc:sldMk cId="2273478612" sldId="305"/>
        </pc:sldMkLst>
        <pc:spChg chg="add del mod">
          <ac:chgData name="Amy Kidd" userId="" providerId="" clId="Web-{5251D074-97D4-48B2-A3F1-1A93BA18CDC8}" dt="2021-07-30T13:04:59.391" v="100"/>
          <ac:spMkLst>
            <pc:docMk/>
            <pc:sldMk cId="2273478612" sldId="305"/>
            <ac:spMk id="2" creationId="{2F56B6BC-D1C8-4EF5-A1D7-EA2169D53B33}"/>
          </ac:spMkLst>
        </pc:spChg>
        <pc:spChg chg="add mod ord">
          <ac:chgData name="Amy Kidd" userId="" providerId="" clId="Web-{5251D074-97D4-48B2-A3F1-1A93BA18CDC8}" dt="2021-07-30T13:38:21.727" v="239" actId="1076"/>
          <ac:spMkLst>
            <pc:docMk/>
            <pc:sldMk cId="2273478612" sldId="305"/>
            <ac:spMk id="3" creationId="{A825781D-05D0-4B8F-97CB-D8D52CDAE859}"/>
          </ac:spMkLst>
        </pc:spChg>
        <pc:spChg chg="add mod">
          <ac:chgData name="Amy Kidd" userId="" providerId="" clId="Web-{5251D074-97D4-48B2-A3F1-1A93BA18CDC8}" dt="2021-07-30T13:38:16.758" v="237" actId="1076"/>
          <ac:spMkLst>
            <pc:docMk/>
            <pc:sldMk cId="2273478612" sldId="305"/>
            <ac:spMk id="5" creationId="{796554E4-0E75-4CE7-8FA3-BAE642B0E018}"/>
          </ac:spMkLst>
        </pc:spChg>
        <pc:spChg chg="add mod">
          <ac:chgData name="Amy Kidd" userId="" providerId="" clId="Web-{5251D074-97D4-48B2-A3F1-1A93BA18CDC8}" dt="2021-07-30T13:39:23.807" v="247" actId="1076"/>
          <ac:spMkLst>
            <pc:docMk/>
            <pc:sldMk cId="2273478612" sldId="305"/>
            <ac:spMk id="6" creationId="{B3EC9070-E627-48BA-974E-7EA21469AF52}"/>
          </ac:spMkLst>
        </pc:spChg>
        <pc:picChg chg="mod ord">
          <ac:chgData name="Amy Kidd" userId="" providerId="" clId="Web-{5251D074-97D4-48B2-A3F1-1A93BA18CDC8}" dt="2021-07-30T13:38:17.820" v="238" actId="1076"/>
          <ac:picMkLst>
            <pc:docMk/>
            <pc:sldMk cId="2273478612" sldId="305"/>
            <ac:picMk id="4" creationId="{F2852571-B1C6-44F7-B81D-AAF33BD41FBA}"/>
          </ac:picMkLst>
        </pc:picChg>
      </pc:sldChg>
      <pc:sldChg chg="addSp delSp modSp mod modClrScheme chgLayout">
        <pc:chgData name="Amy Kidd" userId="" providerId="" clId="Web-{5251D074-97D4-48B2-A3F1-1A93BA18CDC8}" dt="2021-07-30T15:44:13.217" v="507" actId="20577"/>
        <pc:sldMkLst>
          <pc:docMk/>
          <pc:sldMk cId="3770180269" sldId="306"/>
        </pc:sldMkLst>
        <pc:spChg chg="add mod ord">
          <ac:chgData name="Amy Kidd" userId="" providerId="" clId="Web-{5251D074-97D4-48B2-A3F1-1A93BA18CDC8}" dt="2021-07-30T15:36:47.881" v="458"/>
          <ac:spMkLst>
            <pc:docMk/>
            <pc:sldMk cId="3770180269" sldId="306"/>
            <ac:spMk id="2" creationId="{ABC125D0-7567-4C01-80C9-025EE24140A7}"/>
          </ac:spMkLst>
        </pc:spChg>
        <pc:spChg chg="add mod">
          <ac:chgData name="Amy Kidd" userId="" providerId="" clId="Web-{5251D074-97D4-48B2-A3F1-1A93BA18CDC8}" dt="2021-07-30T15:42:58.872" v="489" actId="1076"/>
          <ac:spMkLst>
            <pc:docMk/>
            <pc:sldMk cId="3770180269" sldId="306"/>
            <ac:spMk id="3" creationId="{90CBD41D-4B3A-437C-8808-FD028F0D78E5}"/>
          </ac:spMkLst>
        </pc:spChg>
        <pc:spChg chg="add mod">
          <ac:chgData name="Amy Kidd" userId="" providerId="" clId="Web-{5251D074-97D4-48B2-A3F1-1A93BA18CDC8}" dt="2021-07-30T15:43:03.638" v="491" actId="1076"/>
          <ac:spMkLst>
            <pc:docMk/>
            <pc:sldMk cId="3770180269" sldId="306"/>
            <ac:spMk id="6" creationId="{3D31374F-A628-44AA-88CB-C30122579EB1}"/>
          </ac:spMkLst>
        </pc:spChg>
        <pc:spChg chg="add mod">
          <ac:chgData name="Amy Kidd" userId="" providerId="" clId="Web-{5251D074-97D4-48B2-A3F1-1A93BA18CDC8}" dt="2021-07-30T15:43:22.357" v="496" actId="20577"/>
          <ac:spMkLst>
            <pc:docMk/>
            <pc:sldMk cId="3770180269" sldId="306"/>
            <ac:spMk id="9" creationId="{0BCB4CFC-0B21-476D-92EC-55ABD22A1CC7}"/>
          </ac:spMkLst>
        </pc:spChg>
        <pc:spChg chg="add mod">
          <ac:chgData name="Amy Kidd" userId="" providerId="" clId="Web-{5251D074-97D4-48B2-A3F1-1A93BA18CDC8}" dt="2021-07-30T15:44:13.217" v="507" actId="20577"/>
          <ac:spMkLst>
            <pc:docMk/>
            <pc:sldMk cId="3770180269" sldId="306"/>
            <ac:spMk id="11" creationId="{F7F8D41F-42CF-455F-8A8B-3202B2AF69F6}"/>
          </ac:spMkLst>
        </pc:spChg>
        <pc:picChg chg="mod ord">
          <ac:chgData name="Amy Kidd" userId="" providerId="" clId="Web-{5251D074-97D4-48B2-A3F1-1A93BA18CDC8}" dt="2021-07-30T15:42:55.528" v="488" actId="1076"/>
          <ac:picMkLst>
            <pc:docMk/>
            <pc:sldMk cId="3770180269" sldId="306"/>
            <ac:picMk id="4" creationId="{AB7B1143-638C-4F31-8FAE-63781EA2D7B9}"/>
          </ac:picMkLst>
        </pc:picChg>
        <pc:picChg chg="add mod">
          <ac:chgData name="Amy Kidd" userId="" providerId="" clId="Web-{5251D074-97D4-48B2-A3F1-1A93BA18CDC8}" dt="2021-07-30T15:43:00.513" v="490" actId="1076"/>
          <ac:picMkLst>
            <pc:docMk/>
            <pc:sldMk cId="3770180269" sldId="306"/>
            <ac:picMk id="5" creationId="{F128D8C7-5BE7-4642-95F9-31DEB1FDF71D}"/>
          </ac:picMkLst>
        </pc:picChg>
        <pc:picChg chg="add del mod">
          <ac:chgData name="Amy Kidd" userId="" providerId="" clId="Web-{5251D074-97D4-48B2-A3F1-1A93BA18CDC8}" dt="2021-07-30T15:42:46.153" v="484"/>
          <ac:picMkLst>
            <pc:docMk/>
            <pc:sldMk cId="3770180269" sldId="306"/>
            <ac:picMk id="7" creationId="{B7668783-2D72-4D3C-8934-184962E48D89}"/>
          </ac:picMkLst>
        </pc:picChg>
        <pc:picChg chg="add mod">
          <ac:chgData name="Amy Kidd" userId="" providerId="" clId="Web-{5251D074-97D4-48B2-A3F1-1A93BA18CDC8}" dt="2021-07-30T15:43:05.872" v="492" actId="1076"/>
          <ac:picMkLst>
            <pc:docMk/>
            <pc:sldMk cId="3770180269" sldId="306"/>
            <ac:picMk id="8" creationId="{5511CCB2-F302-4084-AFAE-24EA63106FA8}"/>
          </ac:picMkLst>
        </pc:picChg>
        <pc:picChg chg="add mod">
          <ac:chgData name="Amy Kidd" userId="" providerId="" clId="Web-{5251D074-97D4-48B2-A3F1-1A93BA18CDC8}" dt="2021-07-30T15:43:57.420" v="504" actId="14100"/>
          <ac:picMkLst>
            <pc:docMk/>
            <pc:sldMk cId="3770180269" sldId="306"/>
            <ac:picMk id="10" creationId="{82EDB82F-7E24-4146-B151-259CCABC0565}"/>
          </ac:picMkLst>
        </pc:picChg>
      </pc:sldChg>
      <pc:sldChg chg="addSp modSp">
        <pc:chgData name="Amy Kidd" userId="" providerId="" clId="Web-{5251D074-97D4-48B2-A3F1-1A93BA18CDC8}" dt="2021-07-30T15:27:38.808" v="330" actId="14100"/>
        <pc:sldMkLst>
          <pc:docMk/>
          <pc:sldMk cId="661746155" sldId="311"/>
        </pc:sldMkLst>
        <pc:spChg chg="add mod">
          <ac:chgData name="Amy Kidd" userId="" providerId="" clId="Web-{5251D074-97D4-48B2-A3F1-1A93BA18CDC8}" dt="2021-07-30T15:27:38.808" v="330" actId="14100"/>
          <ac:spMkLst>
            <pc:docMk/>
            <pc:sldMk cId="661746155" sldId="311"/>
            <ac:spMk id="2" creationId="{5F58E8EF-34CC-41D4-B15A-A3648FF41F72}"/>
          </ac:spMkLst>
        </pc:spChg>
      </pc:sldChg>
      <pc:sldChg chg="addSp modSp">
        <pc:chgData name="Amy Kidd" userId="" providerId="" clId="Web-{5251D074-97D4-48B2-A3F1-1A93BA18CDC8}" dt="2021-07-30T15:27:12.135" v="323" actId="14100"/>
        <pc:sldMkLst>
          <pc:docMk/>
          <pc:sldMk cId="52117562" sldId="312"/>
        </pc:sldMkLst>
        <pc:spChg chg="add mod">
          <ac:chgData name="Amy Kidd" userId="" providerId="" clId="Web-{5251D074-97D4-48B2-A3F1-1A93BA18CDC8}" dt="2021-07-30T15:27:12.135" v="323" actId="14100"/>
          <ac:spMkLst>
            <pc:docMk/>
            <pc:sldMk cId="52117562" sldId="312"/>
            <ac:spMk id="2" creationId="{5D89AB12-F304-454A-B78F-8EA9A07DE175}"/>
          </ac:spMkLst>
        </pc:spChg>
      </pc:sldChg>
      <pc:sldChg chg="addSp modSp ord">
        <pc:chgData name="Amy Kidd" userId="" providerId="" clId="Web-{5251D074-97D4-48B2-A3F1-1A93BA18CDC8}" dt="2021-07-30T15:31:39.500" v="384" actId="14100"/>
        <pc:sldMkLst>
          <pc:docMk/>
          <pc:sldMk cId="1301884137" sldId="313"/>
        </pc:sldMkLst>
        <pc:spChg chg="add mod">
          <ac:chgData name="Amy Kidd" userId="" providerId="" clId="Web-{5251D074-97D4-48B2-A3F1-1A93BA18CDC8}" dt="2021-07-30T15:31:39.500" v="384" actId="14100"/>
          <ac:spMkLst>
            <pc:docMk/>
            <pc:sldMk cId="1301884137" sldId="313"/>
            <ac:spMk id="2" creationId="{6FDDB90C-42E3-4359-933E-8EFD8D5E4BFD}"/>
          </ac:spMkLst>
        </pc:spChg>
      </pc:sldChg>
      <pc:sldChg chg="addSp modSp ord">
        <pc:chgData name="Amy Kidd" userId="" providerId="" clId="Web-{5251D074-97D4-48B2-A3F1-1A93BA18CDC8}" dt="2021-07-30T15:32:35.782" v="395"/>
        <pc:sldMkLst>
          <pc:docMk/>
          <pc:sldMk cId="3068360989" sldId="315"/>
        </pc:sldMkLst>
        <pc:spChg chg="add mod">
          <ac:chgData name="Amy Kidd" userId="" providerId="" clId="Web-{5251D074-97D4-48B2-A3F1-1A93BA18CDC8}" dt="2021-07-30T15:32:29.923" v="393" actId="20577"/>
          <ac:spMkLst>
            <pc:docMk/>
            <pc:sldMk cId="3068360989" sldId="315"/>
            <ac:spMk id="2" creationId="{C24DD240-265B-46C1-9C92-F63EC52F0803}"/>
          </ac:spMkLst>
        </pc:spChg>
      </pc:sldChg>
      <pc:sldChg chg="add del replId">
        <pc:chgData name="Amy Kidd" userId="" providerId="" clId="Web-{5251D074-97D4-48B2-A3F1-1A93BA18CDC8}" dt="2021-07-30T15:22:47.959" v="274"/>
        <pc:sldMkLst>
          <pc:docMk/>
          <pc:sldMk cId="2768431617" sldId="319"/>
        </pc:sldMkLst>
      </pc:sldChg>
    </pc:docChg>
  </pc:docChgLst>
  <pc:docChgLst>
    <pc:chgData name="Amy Kidd" userId="2FHKx72wnjRE8GAjMPOdnIgVp2y16W1x2wFPVm1144s=" providerId="None" clId="Web-{207B8DA4-D5B0-471A-B6E7-F5F3C3CC5845}"/>
    <pc:docChg chg="modSld">
      <pc:chgData name="Amy Kidd" userId="2FHKx72wnjRE8GAjMPOdnIgVp2y16W1x2wFPVm1144s=" providerId="None" clId="Web-{207B8DA4-D5B0-471A-B6E7-F5F3C3CC5845}" dt="2021-08-02T15:30:27.927" v="6" actId="1076"/>
      <pc:docMkLst>
        <pc:docMk/>
      </pc:docMkLst>
      <pc:sldChg chg="addSp delSp modSp">
        <pc:chgData name="Amy Kidd" userId="2FHKx72wnjRE8GAjMPOdnIgVp2y16W1x2wFPVm1144s=" providerId="None" clId="Web-{207B8DA4-D5B0-471A-B6E7-F5F3C3CC5845}" dt="2021-08-02T15:30:27.927" v="6" actId="1076"/>
        <pc:sldMkLst>
          <pc:docMk/>
          <pc:sldMk cId="3770180269" sldId="306"/>
        </pc:sldMkLst>
        <pc:picChg chg="add mod">
          <ac:chgData name="Amy Kidd" userId="2FHKx72wnjRE8GAjMPOdnIgVp2y16W1x2wFPVm1144s=" providerId="None" clId="Web-{207B8DA4-D5B0-471A-B6E7-F5F3C3CC5845}" dt="2021-08-02T15:30:23.020" v="5" actId="1076"/>
          <ac:picMkLst>
            <pc:docMk/>
            <pc:sldMk cId="3770180269" sldId="306"/>
            <ac:picMk id="7" creationId="{75CC6FBC-65A8-4384-8170-1C67C19A3E6F}"/>
          </ac:picMkLst>
        </pc:picChg>
        <pc:picChg chg="del">
          <ac:chgData name="Amy Kidd" userId="2FHKx72wnjRE8GAjMPOdnIgVp2y16W1x2wFPVm1144s=" providerId="None" clId="Web-{207B8DA4-D5B0-471A-B6E7-F5F3C3CC5845}" dt="2021-08-02T15:29:56.332" v="0"/>
          <ac:picMkLst>
            <pc:docMk/>
            <pc:sldMk cId="3770180269" sldId="306"/>
            <ac:picMk id="8" creationId="{5511CCB2-F302-4084-AFAE-24EA63106FA8}"/>
          </ac:picMkLst>
        </pc:picChg>
        <pc:picChg chg="mod">
          <ac:chgData name="Amy Kidd" userId="2FHKx72wnjRE8GAjMPOdnIgVp2y16W1x2wFPVm1144s=" providerId="None" clId="Web-{207B8DA4-D5B0-471A-B6E7-F5F3C3CC5845}" dt="2021-08-02T15:30:27.927" v="6" actId="1076"/>
          <ac:picMkLst>
            <pc:docMk/>
            <pc:sldMk cId="3770180269" sldId="306"/>
            <ac:picMk id="10" creationId="{82EDB82F-7E24-4146-B151-259CCABC056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03/08/2021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03/08/2021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34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785" y="1813231"/>
            <a:ext cx="10637241" cy="1126194"/>
          </a:xfrm>
        </p:spPr>
        <p:txBody>
          <a:bodyPr>
            <a:normAutofit fontScale="90000"/>
          </a:bodyPr>
          <a:lstStyle/>
          <a:p>
            <a:r>
              <a:rPr lang="en-GB" dirty="0"/>
              <a:t>National FFA Veterinary Science CDE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6767" y="3429000"/>
            <a:ext cx="9387279" cy="2841735"/>
          </a:xfrm>
        </p:spPr>
        <p:txBody>
          <a:bodyPr/>
          <a:lstStyle/>
          <a:p>
            <a:pPr algn="l"/>
            <a:r>
              <a:rPr lang="en-GB" dirty="0"/>
              <a:t>Please locate the section labelled Identification on your scan sheet to mark your answers. 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Check to make sure that the sample number matches the question number.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4C2D92-D58F-41DD-9560-D1AE14CC4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236" y="1638173"/>
            <a:ext cx="4599833" cy="4599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F89825-164C-4171-B93E-176E9FB1B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311" y="1686186"/>
            <a:ext cx="4069945" cy="30533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8B05F4-AACC-4257-A0A6-9A3A3EA627E7}"/>
              </a:ext>
            </a:extLst>
          </p:cNvPr>
          <p:cNvSpPr txBox="1"/>
          <p:nvPr/>
        </p:nvSpPr>
        <p:spPr>
          <a:xfrm>
            <a:off x="612475" y="842513"/>
            <a:ext cx="360584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8</a:t>
            </a:r>
          </a:p>
        </p:txBody>
      </p:sp>
    </p:spTree>
    <p:extLst>
      <p:ext uri="{BB962C8B-B14F-4D97-AF65-F5344CB8AC3E}">
        <p14:creationId xmlns:p14="http://schemas.microsoft.com/office/powerpoint/2010/main" val="365034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25781D-05D0-4B8F-97CB-D8D52CDAE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163" y="1172482"/>
            <a:ext cx="11105071" cy="820130"/>
          </a:xfrm>
        </p:spPr>
        <p:txBody>
          <a:bodyPr lIns="91440" tIns="45720" rIns="91440" bIns="45720" anchor="t"/>
          <a:lstStyle/>
          <a:p>
            <a:r>
              <a:rPr lang="en-US" dirty="0">
                <a:ea typeface="+mj-lt"/>
                <a:cs typeface="+mj-lt"/>
              </a:rPr>
              <a:t>Answer the question NOT the equipment and mark the number on the answer sheet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852571-B1C6-44F7-B81D-AAF33BD41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950" y="3007153"/>
            <a:ext cx="4192289" cy="3857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6554E4-0E75-4CE7-8FA3-BAE642B0E018}"/>
              </a:ext>
            </a:extLst>
          </p:cNvPr>
          <p:cNvSpPr txBox="1"/>
          <p:nvPr/>
        </p:nvSpPr>
        <p:spPr>
          <a:xfrm>
            <a:off x="6061494" y="3502325"/>
            <a:ext cx="4281577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What is this equipment typically constructed of?</a:t>
            </a: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001 Lead</a:t>
            </a:r>
          </a:p>
          <a:p>
            <a:r>
              <a:rPr lang="en-US" sz="2400" dirty="0">
                <a:ea typeface="+mn-lt"/>
                <a:cs typeface="+mn-lt"/>
              </a:rPr>
              <a:t>002 Copper</a:t>
            </a:r>
          </a:p>
          <a:p>
            <a:r>
              <a:rPr lang="en-US" sz="2400" dirty="0">
                <a:ea typeface="+mn-lt"/>
                <a:cs typeface="+mn-lt"/>
              </a:rPr>
              <a:t>003 PVC</a:t>
            </a:r>
          </a:p>
          <a:p>
            <a:r>
              <a:rPr lang="en-US" sz="2400" dirty="0">
                <a:ea typeface="+mn-lt"/>
                <a:cs typeface="+mn-lt"/>
              </a:rPr>
              <a:t>004 Aluminum</a:t>
            </a:r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EC9070-E627-48BA-974E-7EA21469AF52}"/>
              </a:ext>
            </a:extLst>
          </p:cNvPr>
          <p:cNvSpPr txBox="1"/>
          <p:nvPr/>
        </p:nvSpPr>
        <p:spPr>
          <a:xfrm>
            <a:off x="339306" y="583721"/>
            <a:ext cx="33614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9</a:t>
            </a:r>
          </a:p>
        </p:txBody>
      </p:sp>
    </p:spTree>
    <p:extLst>
      <p:ext uri="{BB962C8B-B14F-4D97-AF65-F5344CB8AC3E}">
        <p14:creationId xmlns:p14="http://schemas.microsoft.com/office/powerpoint/2010/main" val="227347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84892B-77A1-4B16-AED6-8C4D7A73F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3417" y="1134357"/>
            <a:ext cx="7113864" cy="53353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684880-875A-4C7F-8265-90466E02EEA6}"/>
              </a:ext>
            </a:extLst>
          </p:cNvPr>
          <p:cNvSpPr txBox="1"/>
          <p:nvPr/>
        </p:nvSpPr>
        <p:spPr>
          <a:xfrm>
            <a:off x="698740" y="770626"/>
            <a:ext cx="356270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10</a:t>
            </a:r>
          </a:p>
        </p:txBody>
      </p:sp>
    </p:spTree>
    <p:extLst>
      <p:ext uri="{BB962C8B-B14F-4D97-AF65-F5344CB8AC3E}">
        <p14:creationId xmlns:p14="http://schemas.microsoft.com/office/powerpoint/2010/main" val="51357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F7825-0325-4657-8B8C-11F284C5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823" y="1934482"/>
            <a:ext cx="10515600" cy="791376"/>
          </a:xfrm>
        </p:spPr>
        <p:txBody>
          <a:bodyPr>
            <a:normAutofit fontScale="90000"/>
          </a:bodyPr>
          <a:lstStyle/>
          <a:p>
            <a:r>
              <a:rPr lang="en-US" dirty="0"/>
              <a:t>Answer the question NOT the equipment and mark the number on the answer sheet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63BAE5-2D20-4432-941D-075C74595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890" y="3690386"/>
            <a:ext cx="5434522" cy="2519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D3DD3C-333E-400F-A408-15124B43F01B}"/>
              </a:ext>
            </a:extLst>
          </p:cNvPr>
          <p:cNvSpPr txBox="1"/>
          <p:nvPr/>
        </p:nvSpPr>
        <p:spPr>
          <a:xfrm>
            <a:off x="7010401" y="3286664"/>
            <a:ext cx="3936520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Which</a:t>
            </a:r>
            <a:r>
              <a:rPr lang="en-US" sz="2400" dirty="0">
                <a:ea typeface="+mn-lt"/>
                <a:cs typeface="+mn-lt"/>
              </a:rPr>
              <a:t> species is this piece of equipment typically used?</a:t>
            </a:r>
            <a:endParaRPr lang="en-US" sz="2400">
              <a:solidFill>
                <a:srgbClr val="011E41"/>
              </a:solidFill>
              <a:ea typeface="+mn-lt"/>
              <a:cs typeface="+mn-lt"/>
            </a:endParaRP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001 Tiger</a:t>
            </a:r>
            <a:endParaRPr lang="en-U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002 Gerbil</a:t>
            </a:r>
            <a:endParaRPr lang="en-U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003 Sheep</a:t>
            </a:r>
            <a:endParaRPr lang="en-US" sz="2400">
              <a:solidFill>
                <a:srgbClr val="011E41"/>
              </a:solidFill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004 Swine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915F2-7971-4628-99D8-B97543AE3EBB}"/>
              </a:ext>
            </a:extLst>
          </p:cNvPr>
          <p:cNvSpPr txBox="1"/>
          <p:nvPr/>
        </p:nvSpPr>
        <p:spPr>
          <a:xfrm>
            <a:off x="540589" y="799381"/>
            <a:ext cx="36633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11</a:t>
            </a:r>
          </a:p>
        </p:txBody>
      </p:sp>
    </p:spTree>
    <p:extLst>
      <p:ext uri="{BB962C8B-B14F-4D97-AF65-F5344CB8AC3E}">
        <p14:creationId xmlns:p14="http://schemas.microsoft.com/office/powerpoint/2010/main" val="2682577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C82453-5DCD-4C7F-B3B7-46D2C272A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3212" y="1584420"/>
            <a:ext cx="6740159" cy="49902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BDCF57-8AA3-45E1-956E-AC702270DE2E}"/>
              </a:ext>
            </a:extLst>
          </p:cNvPr>
          <p:cNvSpPr txBox="1"/>
          <p:nvPr/>
        </p:nvSpPr>
        <p:spPr>
          <a:xfrm>
            <a:off x="439947" y="669985"/>
            <a:ext cx="39652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12</a:t>
            </a:r>
          </a:p>
        </p:txBody>
      </p:sp>
    </p:spTree>
    <p:extLst>
      <p:ext uri="{BB962C8B-B14F-4D97-AF65-F5344CB8AC3E}">
        <p14:creationId xmlns:p14="http://schemas.microsoft.com/office/powerpoint/2010/main" val="219587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C051B5-C25B-4DFF-9651-D2CC0E203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2273" y="1100595"/>
            <a:ext cx="5940648" cy="53041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2BD2F2-1228-4089-9004-0F8CAA689C85}"/>
              </a:ext>
            </a:extLst>
          </p:cNvPr>
          <p:cNvSpPr txBox="1"/>
          <p:nvPr/>
        </p:nvSpPr>
        <p:spPr>
          <a:xfrm>
            <a:off x="598098" y="669985"/>
            <a:ext cx="339018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13</a:t>
            </a:r>
          </a:p>
        </p:txBody>
      </p:sp>
    </p:spTree>
    <p:extLst>
      <p:ext uri="{BB962C8B-B14F-4D97-AF65-F5344CB8AC3E}">
        <p14:creationId xmlns:p14="http://schemas.microsoft.com/office/powerpoint/2010/main" val="3574228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9F892F-C4F0-41EA-924A-72CDB70D0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568" y="1969198"/>
            <a:ext cx="6159737" cy="41052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2F3A0E-FDE1-4AD3-A4A2-ED90EADA8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594" y="2407668"/>
            <a:ext cx="5503178" cy="3670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B9D815-7C06-4947-9C80-7C52C765CD52}"/>
              </a:ext>
            </a:extLst>
          </p:cNvPr>
          <p:cNvSpPr txBox="1"/>
          <p:nvPr/>
        </p:nvSpPr>
        <p:spPr>
          <a:xfrm>
            <a:off x="669985" y="770626"/>
            <a:ext cx="38358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14</a:t>
            </a:r>
          </a:p>
        </p:txBody>
      </p:sp>
    </p:spTree>
    <p:extLst>
      <p:ext uri="{BB962C8B-B14F-4D97-AF65-F5344CB8AC3E}">
        <p14:creationId xmlns:p14="http://schemas.microsoft.com/office/powerpoint/2010/main" val="269541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804025-BC8D-4368-B49C-5FE1AD5B9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731" y="1359387"/>
            <a:ext cx="7738785" cy="5167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8A6740-6088-4A9D-A0A6-0E480E9977E7}"/>
              </a:ext>
            </a:extLst>
          </p:cNvPr>
          <p:cNvSpPr txBox="1"/>
          <p:nvPr/>
        </p:nvSpPr>
        <p:spPr>
          <a:xfrm>
            <a:off x="540589" y="698740"/>
            <a:ext cx="34620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15</a:t>
            </a:r>
          </a:p>
        </p:txBody>
      </p:sp>
    </p:spTree>
    <p:extLst>
      <p:ext uri="{BB962C8B-B14F-4D97-AF65-F5344CB8AC3E}">
        <p14:creationId xmlns:p14="http://schemas.microsoft.com/office/powerpoint/2010/main" val="3460708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3B0BE7-3381-4952-A311-36C71BC01D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4811" y="640105"/>
            <a:ext cx="5922628" cy="59226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89AB12-F304-454A-B78F-8EA9A07DE175}"/>
              </a:ext>
            </a:extLst>
          </p:cNvPr>
          <p:cNvSpPr txBox="1"/>
          <p:nvPr/>
        </p:nvSpPr>
        <p:spPr>
          <a:xfrm>
            <a:off x="655608" y="842513"/>
            <a:ext cx="359146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16</a:t>
            </a:r>
          </a:p>
        </p:txBody>
      </p:sp>
    </p:spTree>
    <p:extLst>
      <p:ext uri="{BB962C8B-B14F-4D97-AF65-F5344CB8AC3E}">
        <p14:creationId xmlns:p14="http://schemas.microsoft.com/office/powerpoint/2010/main" val="52117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CD3E9D-A921-44F1-AFAB-FB1618A36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227" y="801455"/>
            <a:ext cx="5985222" cy="3988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1CE985-7E70-4DF7-B813-A08FC9960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30" y="2701255"/>
            <a:ext cx="5985222" cy="3988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58E8EF-34CC-41D4-B15A-A3648FF41F72}"/>
              </a:ext>
            </a:extLst>
          </p:cNvPr>
          <p:cNvSpPr txBox="1"/>
          <p:nvPr/>
        </p:nvSpPr>
        <p:spPr>
          <a:xfrm>
            <a:off x="598098" y="741872"/>
            <a:ext cx="39796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</a:t>
            </a:r>
            <a:r>
              <a:rPr lang="en-US" sz="4000">
                <a:solidFill>
                  <a:schemeClr val="tx2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6174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891FE8DF-5935-4FC0-95B0-4AB7BB8F59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EDC857-0342-4408-A7E9-F58DE2C9AE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Equipment &amp; Materials Identification</a:t>
            </a:r>
          </a:p>
        </p:txBody>
      </p:sp>
    </p:spTree>
    <p:extLst>
      <p:ext uri="{BB962C8B-B14F-4D97-AF65-F5344CB8AC3E}">
        <p14:creationId xmlns:p14="http://schemas.microsoft.com/office/powerpoint/2010/main" val="3008713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Ins="91440" bIns="4572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algn="ctr"/>
            <a:endParaRPr lang="en-GB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F6D19EF-BFB9-4F3E-95C0-AE46D25FF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29" y="493521"/>
            <a:ext cx="7827942" cy="5870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135BC9-7554-4546-8C6E-A027CE367A4E}"/>
              </a:ext>
            </a:extLst>
          </p:cNvPr>
          <p:cNvSpPr txBox="1"/>
          <p:nvPr/>
        </p:nvSpPr>
        <p:spPr>
          <a:xfrm>
            <a:off x="569343" y="669985"/>
            <a:ext cx="3505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18</a:t>
            </a:r>
          </a:p>
        </p:txBody>
      </p:sp>
    </p:spTree>
    <p:extLst>
      <p:ext uri="{BB962C8B-B14F-4D97-AF65-F5344CB8AC3E}">
        <p14:creationId xmlns:p14="http://schemas.microsoft.com/office/powerpoint/2010/main" val="220388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C55C02-8CAD-49BD-9090-37C4E08A6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923" y="1456508"/>
            <a:ext cx="6131227" cy="48302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3FEB04-9DEE-4F69-A243-93F6EB9B9B32}"/>
              </a:ext>
            </a:extLst>
          </p:cNvPr>
          <p:cNvSpPr txBox="1"/>
          <p:nvPr/>
        </p:nvSpPr>
        <p:spPr>
          <a:xfrm>
            <a:off x="598098" y="813758"/>
            <a:ext cx="343331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19</a:t>
            </a:r>
          </a:p>
        </p:txBody>
      </p:sp>
    </p:spTree>
    <p:extLst>
      <p:ext uri="{BB962C8B-B14F-4D97-AF65-F5344CB8AC3E}">
        <p14:creationId xmlns:p14="http://schemas.microsoft.com/office/powerpoint/2010/main" val="1741612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25C932-15B7-4F85-B8CE-A3298B783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595" y="1501629"/>
            <a:ext cx="7522093" cy="46753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6F9347-FD10-4EE9-B3D3-150DAF8C3A3D}"/>
              </a:ext>
            </a:extLst>
          </p:cNvPr>
          <p:cNvSpPr txBox="1"/>
          <p:nvPr/>
        </p:nvSpPr>
        <p:spPr>
          <a:xfrm>
            <a:off x="669985" y="943155"/>
            <a:ext cx="34620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20</a:t>
            </a:r>
          </a:p>
        </p:txBody>
      </p:sp>
    </p:spTree>
    <p:extLst>
      <p:ext uri="{BB962C8B-B14F-4D97-AF65-F5344CB8AC3E}">
        <p14:creationId xmlns:p14="http://schemas.microsoft.com/office/powerpoint/2010/main" val="600003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ABC200-80E7-42D6-A22F-A3D7FC0F5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337" y="1515836"/>
            <a:ext cx="8037513" cy="5342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BF8315-D419-42A0-8095-31ECDFD013D5}"/>
              </a:ext>
            </a:extLst>
          </p:cNvPr>
          <p:cNvSpPr txBox="1"/>
          <p:nvPr/>
        </p:nvSpPr>
        <p:spPr>
          <a:xfrm>
            <a:off x="669985" y="641230"/>
            <a:ext cx="35339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21</a:t>
            </a:r>
          </a:p>
        </p:txBody>
      </p:sp>
    </p:spTree>
    <p:extLst>
      <p:ext uri="{BB962C8B-B14F-4D97-AF65-F5344CB8AC3E}">
        <p14:creationId xmlns:p14="http://schemas.microsoft.com/office/powerpoint/2010/main" val="2209025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C1E962-96DC-4D40-AB7B-8860CF9A7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6341" y="981646"/>
            <a:ext cx="1496251" cy="51953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DB90C-42E3-4359-933E-8EFD8D5E4BFD}"/>
              </a:ext>
            </a:extLst>
          </p:cNvPr>
          <p:cNvSpPr txBox="1"/>
          <p:nvPr/>
        </p:nvSpPr>
        <p:spPr>
          <a:xfrm>
            <a:off x="569343" y="799381"/>
            <a:ext cx="3447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22</a:t>
            </a:r>
          </a:p>
        </p:txBody>
      </p:sp>
    </p:spTree>
    <p:extLst>
      <p:ext uri="{BB962C8B-B14F-4D97-AF65-F5344CB8AC3E}">
        <p14:creationId xmlns:p14="http://schemas.microsoft.com/office/powerpoint/2010/main" val="1301884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D41ADD-EC26-4997-B04E-9A9BA7311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741" y="1825625"/>
            <a:ext cx="8826518" cy="4351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EF5873-CA1F-4D0D-956C-9DAC55BEF7FD}"/>
              </a:ext>
            </a:extLst>
          </p:cNvPr>
          <p:cNvSpPr txBox="1"/>
          <p:nvPr/>
        </p:nvSpPr>
        <p:spPr>
          <a:xfrm>
            <a:off x="641230" y="770626"/>
            <a:ext cx="34764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23</a:t>
            </a:r>
          </a:p>
        </p:txBody>
      </p:sp>
    </p:spTree>
    <p:extLst>
      <p:ext uri="{BB962C8B-B14F-4D97-AF65-F5344CB8AC3E}">
        <p14:creationId xmlns:p14="http://schemas.microsoft.com/office/powerpoint/2010/main" val="967205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B0EE02-8B7D-4E84-9EE1-329908689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373" y="966577"/>
            <a:ext cx="7484078" cy="56130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36BAD9-3A47-4CE3-B044-554CB7FACA6B}"/>
              </a:ext>
            </a:extLst>
          </p:cNvPr>
          <p:cNvSpPr txBox="1"/>
          <p:nvPr/>
        </p:nvSpPr>
        <p:spPr>
          <a:xfrm>
            <a:off x="770627" y="669985"/>
            <a:ext cx="340455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24</a:t>
            </a:r>
          </a:p>
        </p:txBody>
      </p:sp>
    </p:spTree>
    <p:extLst>
      <p:ext uri="{BB962C8B-B14F-4D97-AF65-F5344CB8AC3E}">
        <p14:creationId xmlns:p14="http://schemas.microsoft.com/office/powerpoint/2010/main" val="4006783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B37C2-10F3-48BD-880B-CE8565B71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361" y="1338797"/>
            <a:ext cx="7323588" cy="49595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4DD240-265B-46C1-9C92-F63EC52F0803}"/>
              </a:ext>
            </a:extLst>
          </p:cNvPr>
          <p:cNvSpPr txBox="1"/>
          <p:nvPr/>
        </p:nvSpPr>
        <p:spPr>
          <a:xfrm>
            <a:off x="598098" y="727494"/>
            <a:ext cx="3447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Equipment 25</a:t>
            </a:r>
          </a:p>
        </p:txBody>
      </p:sp>
    </p:spTree>
    <p:extLst>
      <p:ext uri="{BB962C8B-B14F-4D97-AF65-F5344CB8AC3E}">
        <p14:creationId xmlns:p14="http://schemas.microsoft.com/office/powerpoint/2010/main" val="3068360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462C9-5802-49D1-8283-F65060EFF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Parasite/Microscope</a:t>
            </a:r>
            <a:br>
              <a:rPr lang="en-US" dirty="0"/>
            </a:br>
            <a:r>
              <a:rPr lang="en-US" dirty="0"/>
              <a:t>Identification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480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17FE8C-EA66-4726-B2DE-0FC0E5FE5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07" y="1958066"/>
            <a:ext cx="5833662" cy="36452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E619D9-05AE-4886-BBFC-49DDD3A5F31E}"/>
              </a:ext>
            </a:extLst>
          </p:cNvPr>
          <p:cNvSpPr txBox="1"/>
          <p:nvPr/>
        </p:nvSpPr>
        <p:spPr>
          <a:xfrm>
            <a:off x="411192" y="799381"/>
            <a:ext cx="59349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26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3" name="Picture 4" descr="A picture containing text, different, several&#10;&#10;Description automatically generated">
            <a:extLst>
              <a:ext uri="{FF2B5EF4-FFF2-40B4-BE49-F238E27FC236}">
                <a16:creationId xmlns:a16="http://schemas.microsoft.com/office/drawing/2014/main" id="{AEF4CF5F-67FA-4D6C-BCA5-B8727A717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475" y="1997970"/>
            <a:ext cx="5043577" cy="360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7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E67C1-EDBF-4B13-9E72-6CB72D41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09" y="1431274"/>
            <a:ext cx="10515600" cy="791376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+mj-lt"/>
                <a:cs typeface="+mj-lt"/>
              </a:rPr>
              <a:t>Answer the question NOT the equipment and mark the number on the answer sheet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6EAD6E-AC3C-474E-8B44-C965984BC0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313" y="3569465"/>
            <a:ext cx="6662469" cy="2171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D82562-4FD4-4E35-9D77-1DB5DF5F7120}"/>
              </a:ext>
            </a:extLst>
          </p:cNvPr>
          <p:cNvSpPr txBox="1"/>
          <p:nvPr/>
        </p:nvSpPr>
        <p:spPr>
          <a:xfrm>
            <a:off x="7585495" y="2754702"/>
            <a:ext cx="344769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/>
                <a:cs typeface="Arial"/>
              </a:rPr>
              <a:t>Which part of the anatomy do you use this piece of equipment?</a:t>
            </a:r>
            <a:endParaRPr lang="en-US" sz="2400" dirty="0">
              <a:latin typeface="Montserrat"/>
              <a:cs typeface="Arial"/>
            </a:endParaRPr>
          </a:p>
          <a:p>
            <a:endParaRPr lang="en-US" sz="2400" dirty="0">
              <a:latin typeface="Arial"/>
              <a:cs typeface="Arial"/>
            </a:endParaRPr>
          </a:p>
          <a:p>
            <a:r>
              <a:rPr lang="en-US" sz="2400" dirty="0">
                <a:latin typeface="Arial"/>
                <a:cs typeface="Arial"/>
              </a:rPr>
              <a:t>001 Ear</a:t>
            </a:r>
            <a:endParaRPr lang="en-US" sz="2400" dirty="0">
              <a:latin typeface="Montserrat"/>
              <a:cs typeface="Arial"/>
            </a:endParaRPr>
          </a:p>
          <a:p>
            <a:r>
              <a:rPr lang="en-US" sz="2400" dirty="0">
                <a:latin typeface="Arial"/>
                <a:cs typeface="Arial"/>
              </a:rPr>
              <a:t>002 Hoof</a:t>
            </a:r>
            <a:endParaRPr lang="en-US" sz="2400" dirty="0">
              <a:latin typeface="Montserrat"/>
              <a:cs typeface="Arial"/>
            </a:endParaRPr>
          </a:p>
          <a:p>
            <a:r>
              <a:rPr lang="en-US" sz="2400" dirty="0">
                <a:latin typeface="Arial"/>
                <a:cs typeface="Arial"/>
              </a:rPr>
              <a:t>003 Abdomen</a:t>
            </a:r>
            <a:endParaRPr lang="en-US" sz="2400" dirty="0">
              <a:latin typeface="Montserrat"/>
              <a:cs typeface="Arial"/>
            </a:endParaRPr>
          </a:p>
          <a:p>
            <a:r>
              <a:rPr lang="en-US" sz="2400" dirty="0">
                <a:latin typeface="Arial"/>
                <a:cs typeface="Arial"/>
              </a:rPr>
              <a:t>004 Tail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E3872-4BA3-4168-B959-1A2B01B2248B}"/>
              </a:ext>
            </a:extLst>
          </p:cNvPr>
          <p:cNvSpPr txBox="1"/>
          <p:nvPr/>
        </p:nvSpPr>
        <p:spPr>
          <a:xfrm>
            <a:off x="281797" y="454325"/>
            <a:ext cx="31026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 1</a:t>
            </a:r>
          </a:p>
        </p:txBody>
      </p:sp>
    </p:spTree>
    <p:extLst>
      <p:ext uri="{BB962C8B-B14F-4D97-AF65-F5344CB8AC3E}">
        <p14:creationId xmlns:p14="http://schemas.microsoft.com/office/powerpoint/2010/main" val="1569841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C1328E-C147-4AEE-BA22-EE11CCDCC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116" y="1768648"/>
            <a:ext cx="6443114" cy="48395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93A7AA-9BDC-4EF5-9E5E-09C054A55F2F}"/>
              </a:ext>
            </a:extLst>
          </p:cNvPr>
          <p:cNvSpPr txBox="1"/>
          <p:nvPr/>
        </p:nvSpPr>
        <p:spPr>
          <a:xfrm>
            <a:off x="713117" y="856891"/>
            <a:ext cx="58630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27</a:t>
            </a:r>
          </a:p>
        </p:txBody>
      </p:sp>
    </p:spTree>
    <p:extLst>
      <p:ext uri="{BB962C8B-B14F-4D97-AF65-F5344CB8AC3E}">
        <p14:creationId xmlns:p14="http://schemas.microsoft.com/office/powerpoint/2010/main" val="1130695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picture containing fungus, mold, plant&#10;&#10;Description automatically generated">
            <a:extLst>
              <a:ext uri="{FF2B5EF4-FFF2-40B4-BE49-F238E27FC236}">
                <a16:creationId xmlns:a16="http://schemas.microsoft.com/office/drawing/2014/main" id="{D4142C89-AFAF-4EFF-B4D3-71E3516CF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6585" y="2113636"/>
            <a:ext cx="3820603" cy="427852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B7DAE4-1C04-45DA-AFA2-E4EA2E4B7F91}"/>
              </a:ext>
            </a:extLst>
          </p:cNvPr>
          <p:cNvSpPr txBox="1"/>
          <p:nvPr/>
        </p:nvSpPr>
        <p:spPr>
          <a:xfrm>
            <a:off x="382438" y="813758"/>
            <a:ext cx="60499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28</a:t>
            </a:r>
          </a:p>
        </p:txBody>
      </p:sp>
    </p:spTree>
    <p:extLst>
      <p:ext uri="{BB962C8B-B14F-4D97-AF65-F5344CB8AC3E}">
        <p14:creationId xmlns:p14="http://schemas.microsoft.com/office/powerpoint/2010/main" val="3423132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1D8566-60BF-431E-8992-114B0471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4970" y="2394557"/>
            <a:ext cx="5533285" cy="3688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C211D2-98B0-47D2-A299-88BC79EA2ADC}"/>
              </a:ext>
            </a:extLst>
          </p:cNvPr>
          <p:cNvSpPr txBox="1"/>
          <p:nvPr/>
        </p:nvSpPr>
        <p:spPr>
          <a:xfrm>
            <a:off x="7657381" y="3013494"/>
            <a:ext cx="316014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What is the last stage of the life cycle of this parasite?</a:t>
            </a: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001 Adult</a:t>
            </a:r>
          </a:p>
          <a:p>
            <a:r>
              <a:rPr lang="en-US" dirty="0">
                <a:ea typeface="+mn-lt"/>
                <a:cs typeface="+mn-lt"/>
              </a:rPr>
              <a:t>002 Ovum</a:t>
            </a:r>
          </a:p>
          <a:p>
            <a:r>
              <a:rPr lang="en-US" dirty="0">
                <a:ea typeface="+mn-lt"/>
                <a:cs typeface="+mn-lt"/>
              </a:rPr>
              <a:t>003 Pupae</a:t>
            </a:r>
          </a:p>
          <a:p>
            <a:r>
              <a:rPr lang="en-US" dirty="0">
                <a:ea typeface="+mn-lt"/>
                <a:cs typeface="+mn-lt"/>
              </a:rPr>
              <a:t>004 Larva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2D6FB-AC6B-4F32-90C9-D2649BB520CF}"/>
              </a:ext>
            </a:extLst>
          </p:cNvPr>
          <p:cNvSpPr txBox="1"/>
          <p:nvPr/>
        </p:nvSpPr>
        <p:spPr>
          <a:xfrm>
            <a:off x="310551" y="856891"/>
            <a:ext cx="61937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29</a:t>
            </a:r>
          </a:p>
        </p:txBody>
      </p:sp>
    </p:spTree>
    <p:extLst>
      <p:ext uri="{BB962C8B-B14F-4D97-AF65-F5344CB8AC3E}">
        <p14:creationId xmlns:p14="http://schemas.microsoft.com/office/powerpoint/2010/main" val="408644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3E3655-14C8-4F96-BB88-471A1D00C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37" y="1911715"/>
            <a:ext cx="6485218" cy="42901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A97B4E-A649-44D2-A9B6-D8A9F877A8C7}"/>
              </a:ext>
            </a:extLst>
          </p:cNvPr>
          <p:cNvSpPr txBox="1"/>
          <p:nvPr/>
        </p:nvSpPr>
        <p:spPr>
          <a:xfrm>
            <a:off x="439947" y="799381"/>
            <a:ext cx="59637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Parasite/Microscopic 30</a:t>
            </a:r>
          </a:p>
        </p:txBody>
      </p:sp>
    </p:spTree>
    <p:extLst>
      <p:ext uri="{BB962C8B-B14F-4D97-AF65-F5344CB8AC3E}">
        <p14:creationId xmlns:p14="http://schemas.microsoft.com/office/powerpoint/2010/main" val="3402817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11FD08-AFBD-4BBB-946B-180661E5D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1130" y="2034786"/>
            <a:ext cx="4586589" cy="45865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F9F13B-B42F-4CC9-9833-81C1951B1C64}"/>
              </a:ext>
            </a:extLst>
          </p:cNvPr>
          <p:cNvSpPr txBox="1"/>
          <p:nvPr/>
        </p:nvSpPr>
        <p:spPr>
          <a:xfrm>
            <a:off x="454325" y="928777"/>
            <a:ext cx="610750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31</a:t>
            </a:r>
          </a:p>
        </p:txBody>
      </p:sp>
    </p:spTree>
    <p:extLst>
      <p:ext uri="{BB962C8B-B14F-4D97-AF65-F5344CB8AC3E}">
        <p14:creationId xmlns:p14="http://schemas.microsoft.com/office/powerpoint/2010/main" val="3066298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Content Placeholder 40">
            <a:extLst>
              <a:ext uri="{FF2B5EF4-FFF2-40B4-BE49-F238E27FC236}">
                <a16:creationId xmlns:a16="http://schemas.microsoft.com/office/drawing/2014/main" id="{D32C1091-737D-4B0D-9BDD-FA5DEE26D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0659" y="1900341"/>
            <a:ext cx="6170222" cy="45645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196DDD-AA09-4B65-9FA2-F50CBC12A5A3}"/>
              </a:ext>
            </a:extLst>
          </p:cNvPr>
          <p:cNvSpPr txBox="1"/>
          <p:nvPr/>
        </p:nvSpPr>
        <p:spPr>
          <a:xfrm>
            <a:off x="195532" y="770626"/>
            <a:ext cx="577682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32</a:t>
            </a:r>
          </a:p>
        </p:txBody>
      </p:sp>
    </p:spTree>
    <p:extLst>
      <p:ext uri="{BB962C8B-B14F-4D97-AF65-F5344CB8AC3E}">
        <p14:creationId xmlns:p14="http://schemas.microsoft.com/office/powerpoint/2010/main" val="1661179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33C95E61-E344-44C3-B1B2-112B4B958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657" y="1501628"/>
            <a:ext cx="7220293" cy="47824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7DDBED-D223-418C-89B3-6B514907207E}"/>
              </a:ext>
            </a:extLst>
          </p:cNvPr>
          <p:cNvSpPr txBox="1"/>
          <p:nvPr/>
        </p:nvSpPr>
        <p:spPr>
          <a:xfrm>
            <a:off x="224287" y="813758"/>
            <a:ext cx="587746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33</a:t>
            </a:r>
          </a:p>
        </p:txBody>
      </p:sp>
    </p:spTree>
    <p:extLst>
      <p:ext uri="{BB962C8B-B14F-4D97-AF65-F5344CB8AC3E}">
        <p14:creationId xmlns:p14="http://schemas.microsoft.com/office/powerpoint/2010/main" val="28616155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Content Placeholder 48">
            <a:extLst>
              <a:ext uri="{FF2B5EF4-FFF2-40B4-BE49-F238E27FC236}">
                <a16:creationId xmlns:a16="http://schemas.microsoft.com/office/drawing/2014/main" id="{B07BB619-EB23-46AE-87E4-FE4E62B61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6741" y="1855051"/>
            <a:ext cx="7017101" cy="4394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17C4FB-8371-4E76-A1A0-806A5A6CE062}"/>
              </a:ext>
            </a:extLst>
          </p:cNvPr>
          <p:cNvSpPr txBox="1"/>
          <p:nvPr/>
        </p:nvSpPr>
        <p:spPr>
          <a:xfrm>
            <a:off x="368060" y="770627"/>
            <a:ext cx="58199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Parasite/Microscopic 34</a:t>
            </a:r>
          </a:p>
        </p:txBody>
      </p:sp>
    </p:spTree>
    <p:extLst>
      <p:ext uri="{BB962C8B-B14F-4D97-AF65-F5344CB8AC3E}">
        <p14:creationId xmlns:p14="http://schemas.microsoft.com/office/powerpoint/2010/main" val="2842364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350B67-6DC3-40A6-884E-BD4C1E562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62F581-CE6A-4F63-A637-56C40288BA54}"/>
              </a:ext>
            </a:extLst>
          </p:cNvPr>
          <p:cNvSpPr txBox="1"/>
          <p:nvPr/>
        </p:nvSpPr>
        <p:spPr>
          <a:xfrm>
            <a:off x="497457" y="885645"/>
            <a:ext cx="602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35</a:t>
            </a:r>
          </a:p>
        </p:txBody>
      </p:sp>
    </p:spTree>
    <p:extLst>
      <p:ext uri="{BB962C8B-B14F-4D97-AF65-F5344CB8AC3E}">
        <p14:creationId xmlns:p14="http://schemas.microsoft.com/office/powerpoint/2010/main" val="650497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C2EE9F-BBF8-4C19-AC58-EE20EBBAA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708" y="2032616"/>
            <a:ext cx="5907602" cy="46330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EC634A-7583-4988-9F26-DCE0643B2781}"/>
              </a:ext>
            </a:extLst>
          </p:cNvPr>
          <p:cNvSpPr txBox="1"/>
          <p:nvPr/>
        </p:nvSpPr>
        <p:spPr>
          <a:xfrm>
            <a:off x="310551" y="914400"/>
            <a:ext cx="623689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36</a:t>
            </a:r>
          </a:p>
        </p:txBody>
      </p:sp>
    </p:spTree>
    <p:extLst>
      <p:ext uri="{BB962C8B-B14F-4D97-AF65-F5344CB8AC3E}">
        <p14:creationId xmlns:p14="http://schemas.microsoft.com/office/powerpoint/2010/main" val="276753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736890-5EA4-44A8-A211-94A46F138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1515" y="1016398"/>
            <a:ext cx="3722988" cy="2494792"/>
          </a:xfrm>
          <a:prstGeom prst="rect">
            <a:avLst/>
          </a:prstGeom>
        </p:spPr>
      </p:pic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6684768-87EF-4E63-9F7A-5A34276D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288" y="2355561"/>
            <a:ext cx="3735237" cy="24919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8A67F8-18F5-4864-B0F8-E03A8022A0CC}"/>
              </a:ext>
            </a:extLst>
          </p:cNvPr>
          <p:cNvSpPr txBox="1"/>
          <p:nvPr/>
        </p:nvSpPr>
        <p:spPr>
          <a:xfrm>
            <a:off x="669985" y="842513"/>
            <a:ext cx="334704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  <a:ea typeface="+mn-lt"/>
                <a:cs typeface="+mn-lt"/>
              </a:rPr>
              <a:t>Equipment 2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83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3EBCD3-D93C-4BDA-87BF-2F3CC9ABB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681" y="1709035"/>
            <a:ext cx="7206404" cy="48162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F63ED8-D14D-4080-A58A-7FAF3E65AB57}"/>
              </a:ext>
            </a:extLst>
          </p:cNvPr>
          <p:cNvSpPr txBox="1"/>
          <p:nvPr/>
        </p:nvSpPr>
        <p:spPr>
          <a:xfrm>
            <a:off x="411192" y="900023"/>
            <a:ext cx="67113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37</a:t>
            </a:r>
          </a:p>
        </p:txBody>
      </p:sp>
    </p:spTree>
    <p:extLst>
      <p:ext uri="{BB962C8B-B14F-4D97-AF65-F5344CB8AC3E}">
        <p14:creationId xmlns:p14="http://schemas.microsoft.com/office/powerpoint/2010/main" val="1137583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C001B0-B0D1-4F16-AC73-698DD1828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6363" y="1029494"/>
            <a:ext cx="6954474" cy="52158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0BC17D-F936-4131-8DE8-430702591D4B}"/>
              </a:ext>
            </a:extLst>
          </p:cNvPr>
          <p:cNvSpPr txBox="1"/>
          <p:nvPr/>
        </p:nvSpPr>
        <p:spPr>
          <a:xfrm>
            <a:off x="411193" y="785004"/>
            <a:ext cx="602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38</a:t>
            </a:r>
          </a:p>
        </p:txBody>
      </p:sp>
    </p:spTree>
    <p:extLst>
      <p:ext uri="{BB962C8B-B14F-4D97-AF65-F5344CB8AC3E}">
        <p14:creationId xmlns:p14="http://schemas.microsoft.com/office/powerpoint/2010/main" val="543217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3E41BD-F862-41E3-A8C0-14176F9DF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867" y="1774957"/>
            <a:ext cx="6130932" cy="43993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6B43F9-F46C-4AF5-97FD-47CF11644B3A}"/>
              </a:ext>
            </a:extLst>
          </p:cNvPr>
          <p:cNvSpPr txBox="1"/>
          <p:nvPr/>
        </p:nvSpPr>
        <p:spPr>
          <a:xfrm>
            <a:off x="511834" y="900023"/>
            <a:ext cx="58199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39</a:t>
            </a:r>
          </a:p>
        </p:txBody>
      </p:sp>
    </p:spTree>
    <p:extLst>
      <p:ext uri="{BB962C8B-B14F-4D97-AF65-F5344CB8AC3E}">
        <p14:creationId xmlns:p14="http://schemas.microsoft.com/office/powerpoint/2010/main" val="15115584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806722-6D41-40AC-8BB4-2E6DA4028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12" y="2123496"/>
            <a:ext cx="6751816" cy="38284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7BE99B-39E4-4A04-A317-C9D26C544F96}"/>
              </a:ext>
            </a:extLst>
          </p:cNvPr>
          <p:cNvSpPr txBox="1"/>
          <p:nvPr/>
        </p:nvSpPr>
        <p:spPr>
          <a:xfrm>
            <a:off x="353683" y="813758"/>
            <a:ext cx="57480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Parasite/Microscopic 40</a:t>
            </a:r>
          </a:p>
        </p:txBody>
      </p:sp>
    </p:spTree>
    <p:extLst>
      <p:ext uri="{BB962C8B-B14F-4D97-AF65-F5344CB8AC3E}">
        <p14:creationId xmlns:p14="http://schemas.microsoft.com/office/powerpoint/2010/main" val="20720108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462C9-5802-49D1-8283-F65060EFF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Breed/Species Identification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9539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25D0-7567-4C01-80C9-025EE2414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10" y="1488784"/>
            <a:ext cx="10515600" cy="791376"/>
          </a:xfrm>
        </p:spPr>
        <p:txBody>
          <a:bodyPr lIns="91440" tIns="45720" rIns="91440" bIns="45720" anchor="t"/>
          <a:lstStyle/>
          <a:p>
            <a:r>
              <a:rPr lang="en-US" sz="4000"/>
              <a:t>Which of the following is a Leghorn? (place </a:t>
            </a:r>
            <a:r>
              <a:rPr lang="en-US" sz="4000" dirty="0"/>
              <a:t>the correct number for the question)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7B1143-638C-4F31-8FAE-63781EA2D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558" y="2616380"/>
            <a:ext cx="2461373" cy="30573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CBD41D-4B3A-437C-8808-FD028F0D78E5}"/>
              </a:ext>
            </a:extLst>
          </p:cNvPr>
          <p:cNvSpPr txBox="1"/>
          <p:nvPr/>
        </p:nvSpPr>
        <p:spPr>
          <a:xfrm>
            <a:off x="267419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001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5" descr="A picture containing bird, ground, outdoor, standing&#10;&#10;Description automatically generated">
            <a:extLst>
              <a:ext uri="{FF2B5EF4-FFF2-40B4-BE49-F238E27FC236}">
                <a16:creationId xmlns:a16="http://schemas.microsoft.com/office/drawing/2014/main" id="{F128D8C7-5BE7-4642-95F9-31DEB1FDF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212" y="2620606"/>
            <a:ext cx="3073879" cy="30545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31374F-A628-44AA-88CB-C30122579EB1}"/>
              </a:ext>
            </a:extLst>
          </p:cNvPr>
          <p:cNvSpPr txBox="1"/>
          <p:nvPr/>
        </p:nvSpPr>
        <p:spPr>
          <a:xfrm>
            <a:off x="2912853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002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CB4CFC-0B21-476D-92EC-55ABD22A1CC7}"/>
              </a:ext>
            </a:extLst>
          </p:cNvPr>
          <p:cNvSpPr txBox="1"/>
          <p:nvPr/>
        </p:nvSpPr>
        <p:spPr>
          <a:xfrm>
            <a:off x="6162136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003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" name="Picture 10" descr="A picture containing outdoor, ground, bird, gallinaceous bird&#10;&#10;Description automatically generated">
            <a:extLst>
              <a:ext uri="{FF2B5EF4-FFF2-40B4-BE49-F238E27FC236}">
                <a16:creationId xmlns:a16="http://schemas.microsoft.com/office/drawing/2014/main" id="{82EDB82F-7E24-4146-B151-259CCABC0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268" y="2511429"/>
            <a:ext cx="2383767" cy="3186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F8D41F-42CF-455F-8A8B-3202B2AF69F6}"/>
              </a:ext>
            </a:extLst>
          </p:cNvPr>
          <p:cNvSpPr txBox="1"/>
          <p:nvPr/>
        </p:nvSpPr>
        <p:spPr>
          <a:xfrm>
            <a:off x="9512061" y="580270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004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7F01A0-8100-4F16-8845-BCCC925DC17F}"/>
              </a:ext>
            </a:extLst>
          </p:cNvPr>
          <p:cNvSpPr txBox="1"/>
          <p:nvPr/>
        </p:nvSpPr>
        <p:spPr>
          <a:xfrm>
            <a:off x="267419" y="669984"/>
            <a:ext cx="4942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41</a:t>
            </a: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75CC6FBC-65A8-4384-8170-1C67C19A3E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117" y="2733136"/>
            <a:ext cx="2973237" cy="295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802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B9C000-E4D7-4DB7-8803-AAAC24FED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8743" y="1715892"/>
            <a:ext cx="7810400" cy="4408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25FE6D-F6BF-4FB6-B6AD-704C4DD480D2}"/>
              </a:ext>
            </a:extLst>
          </p:cNvPr>
          <p:cNvSpPr txBox="1"/>
          <p:nvPr/>
        </p:nvSpPr>
        <p:spPr>
          <a:xfrm>
            <a:off x="497457" y="813758"/>
            <a:ext cx="484229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42</a:t>
            </a:r>
          </a:p>
        </p:txBody>
      </p:sp>
    </p:spTree>
    <p:extLst>
      <p:ext uri="{BB962C8B-B14F-4D97-AF65-F5344CB8AC3E}">
        <p14:creationId xmlns:p14="http://schemas.microsoft.com/office/powerpoint/2010/main" val="222212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20002C-07B0-457C-A701-26CF4887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189" y="1538378"/>
            <a:ext cx="7991282" cy="5204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92061D-CF68-46A2-92A1-0E0B726DF204}"/>
              </a:ext>
            </a:extLst>
          </p:cNvPr>
          <p:cNvSpPr txBox="1"/>
          <p:nvPr/>
        </p:nvSpPr>
        <p:spPr>
          <a:xfrm>
            <a:off x="310551" y="828136"/>
            <a:ext cx="456912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43</a:t>
            </a:r>
          </a:p>
        </p:txBody>
      </p:sp>
    </p:spTree>
    <p:extLst>
      <p:ext uri="{BB962C8B-B14F-4D97-AF65-F5344CB8AC3E}">
        <p14:creationId xmlns:p14="http://schemas.microsoft.com/office/powerpoint/2010/main" val="823923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800C12-B98B-404C-AB56-0BBDE2BA3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305" y="1397269"/>
            <a:ext cx="7801841" cy="51746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9E84B3-06D7-43EB-8F19-82F734EB20EA}"/>
              </a:ext>
            </a:extLst>
          </p:cNvPr>
          <p:cNvSpPr txBox="1"/>
          <p:nvPr/>
        </p:nvSpPr>
        <p:spPr>
          <a:xfrm>
            <a:off x="310551" y="741872"/>
            <a:ext cx="43390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44</a:t>
            </a:r>
          </a:p>
        </p:txBody>
      </p:sp>
    </p:spTree>
    <p:extLst>
      <p:ext uri="{BB962C8B-B14F-4D97-AF65-F5344CB8AC3E}">
        <p14:creationId xmlns:p14="http://schemas.microsoft.com/office/powerpoint/2010/main" val="3113729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DC8545-A9A5-4759-8DB8-B9D5E5888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3857" y="1530332"/>
            <a:ext cx="7213463" cy="5033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EF61B3-B17B-46B4-8DF0-730FFC6FE3E3}"/>
              </a:ext>
            </a:extLst>
          </p:cNvPr>
          <p:cNvSpPr txBox="1"/>
          <p:nvPr/>
        </p:nvSpPr>
        <p:spPr>
          <a:xfrm>
            <a:off x="425570" y="828136"/>
            <a:ext cx="49716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45</a:t>
            </a:r>
          </a:p>
        </p:txBody>
      </p:sp>
    </p:spTree>
    <p:extLst>
      <p:ext uri="{BB962C8B-B14F-4D97-AF65-F5344CB8AC3E}">
        <p14:creationId xmlns:p14="http://schemas.microsoft.com/office/powerpoint/2010/main" val="3653115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1FB27F-C322-4FD0-A011-0F1692770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858" y="1475539"/>
            <a:ext cx="6000072" cy="40000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C86F20-BE72-4D56-AE90-8AF85EEC2C4E}"/>
              </a:ext>
            </a:extLst>
          </p:cNvPr>
          <p:cNvSpPr txBox="1"/>
          <p:nvPr/>
        </p:nvSpPr>
        <p:spPr>
          <a:xfrm>
            <a:off x="641230" y="842513"/>
            <a:ext cx="343331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3</a:t>
            </a:r>
          </a:p>
        </p:txBody>
      </p:sp>
    </p:spTree>
    <p:extLst>
      <p:ext uri="{BB962C8B-B14F-4D97-AF65-F5344CB8AC3E}">
        <p14:creationId xmlns:p14="http://schemas.microsoft.com/office/powerpoint/2010/main" val="4238346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90DC43-A1E1-44FC-BCA0-2D986C58A02C}"/>
              </a:ext>
            </a:extLst>
          </p:cNvPr>
          <p:cNvSpPr txBox="1"/>
          <p:nvPr/>
        </p:nvSpPr>
        <p:spPr>
          <a:xfrm>
            <a:off x="540589" y="885645"/>
            <a:ext cx="46985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46</a:t>
            </a:r>
          </a:p>
        </p:txBody>
      </p:sp>
      <p:pic>
        <p:nvPicPr>
          <p:cNvPr id="5" name="Picture 5" descr="A picture containing dog, person&#10;&#10;Description automatically generated">
            <a:extLst>
              <a:ext uri="{FF2B5EF4-FFF2-40B4-BE49-F238E27FC236}">
                <a16:creationId xmlns:a16="http://schemas.microsoft.com/office/drawing/2014/main" id="{4D8BFC9A-0E72-41C4-9FF6-C0A12A060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099" y="1789234"/>
            <a:ext cx="6064368" cy="431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785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89D150-93CB-46A6-BBD7-5EDCA3308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500" y="1721138"/>
            <a:ext cx="6470709" cy="4599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AB1415-DB50-47AB-8681-716393583762}"/>
              </a:ext>
            </a:extLst>
          </p:cNvPr>
          <p:cNvSpPr txBox="1"/>
          <p:nvPr/>
        </p:nvSpPr>
        <p:spPr>
          <a:xfrm>
            <a:off x="310551" y="813758"/>
            <a:ext cx="494293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tx2"/>
                </a:solidFill>
              </a:rPr>
              <a:t>Breed/Species 47</a:t>
            </a:r>
          </a:p>
        </p:txBody>
      </p:sp>
    </p:spTree>
    <p:extLst>
      <p:ext uri="{BB962C8B-B14F-4D97-AF65-F5344CB8AC3E}">
        <p14:creationId xmlns:p14="http://schemas.microsoft.com/office/powerpoint/2010/main" val="5080352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22B854-3AA6-45CE-BC8E-497102C8A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447" y="1718569"/>
            <a:ext cx="6483873" cy="4725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52E903-25B2-4AF8-B24E-0401FBA4F6D7}"/>
              </a:ext>
            </a:extLst>
          </p:cNvPr>
          <p:cNvSpPr txBox="1"/>
          <p:nvPr/>
        </p:nvSpPr>
        <p:spPr>
          <a:xfrm>
            <a:off x="123645" y="741872"/>
            <a:ext cx="44397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48</a:t>
            </a:r>
          </a:p>
        </p:txBody>
      </p:sp>
    </p:spTree>
    <p:extLst>
      <p:ext uri="{BB962C8B-B14F-4D97-AF65-F5344CB8AC3E}">
        <p14:creationId xmlns:p14="http://schemas.microsoft.com/office/powerpoint/2010/main" val="1205127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38B3E9-B30A-4A71-A9E4-6E6B3FDCC0B8}"/>
              </a:ext>
            </a:extLst>
          </p:cNvPr>
          <p:cNvSpPr txBox="1"/>
          <p:nvPr/>
        </p:nvSpPr>
        <p:spPr>
          <a:xfrm>
            <a:off x="396815" y="770626"/>
            <a:ext cx="489980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49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BEEB0AE-6D4D-4A69-915C-71CF40B7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552" y="1882715"/>
            <a:ext cx="5762444" cy="432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39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9CC10D-B155-4C5A-9DF0-ACEBDE485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425" y="3043720"/>
            <a:ext cx="3724275" cy="372427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EF9CB1-63D7-4799-BBF6-8081E9C64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62699" y="777210"/>
            <a:ext cx="3308271" cy="3308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ADB9E1-8EE6-4150-A081-75FE79216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09" y="1655157"/>
            <a:ext cx="5918774" cy="44390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6B8298-BDA9-45DE-930D-7098838E9050}"/>
              </a:ext>
            </a:extLst>
          </p:cNvPr>
          <p:cNvSpPr txBox="1"/>
          <p:nvPr/>
        </p:nvSpPr>
        <p:spPr>
          <a:xfrm>
            <a:off x="66136" y="713117"/>
            <a:ext cx="47991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Breed/Species 50</a:t>
            </a:r>
          </a:p>
        </p:txBody>
      </p:sp>
    </p:spTree>
    <p:extLst>
      <p:ext uri="{BB962C8B-B14F-4D97-AF65-F5344CB8AC3E}">
        <p14:creationId xmlns:p14="http://schemas.microsoft.com/office/powerpoint/2010/main" val="29417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69612A-7E3E-4271-91CB-799229C2E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3284" y="899312"/>
            <a:ext cx="6012602" cy="53514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E86CE-B963-4B1E-B246-380299F0B219}"/>
              </a:ext>
            </a:extLst>
          </p:cNvPr>
          <p:cNvSpPr txBox="1"/>
          <p:nvPr/>
        </p:nvSpPr>
        <p:spPr>
          <a:xfrm>
            <a:off x="411192" y="612475"/>
            <a:ext cx="3418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4</a:t>
            </a:r>
          </a:p>
        </p:txBody>
      </p:sp>
    </p:spTree>
    <p:extLst>
      <p:ext uri="{BB962C8B-B14F-4D97-AF65-F5344CB8AC3E}">
        <p14:creationId xmlns:p14="http://schemas.microsoft.com/office/powerpoint/2010/main" val="1649775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173326-4959-47F5-87E1-FB179DE6F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5912" y="961559"/>
            <a:ext cx="6054908" cy="41892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C98AFA-4280-433A-9103-E3B4EA2F1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26" y="2759978"/>
            <a:ext cx="4991176" cy="36133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2AA069-6137-4E12-A8B4-98B4A2771AD3}"/>
              </a:ext>
            </a:extLst>
          </p:cNvPr>
          <p:cNvSpPr txBox="1"/>
          <p:nvPr/>
        </p:nvSpPr>
        <p:spPr>
          <a:xfrm>
            <a:off x="569343" y="598098"/>
            <a:ext cx="34189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5</a:t>
            </a:r>
          </a:p>
        </p:txBody>
      </p:sp>
    </p:spTree>
    <p:extLst>
      <p:ext uri="{BB962C8B-B14F-4D97-AF65-F5344CB8AC3E}">
        <p14:creationId xmlns:p14="http://schemas.microsoft.com/office/powerpoint/2010/main" val="257443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4930AF-7317-4102-BE53-25E07C5A9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8092" y="731532"/>
            <a:ext cx="5782129" cy="5776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EE690-4145-452B-9251-C7B62A1663D7}"/>
              </a:ext>
            </a:extLst>
          </p:cNvPr>
          <p:cNvSpPr txBox="1"/>
          <p:nvPr/>
        </p:nvSpPr>
        <p:spPr>
          <a:xfrm>
            <a:off x="612475" y="727494"/>
            <a:ext cx="33614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6</a:t>
            </a:r>
          </a:p>
        </p:txBody>
      </p:sp>
    </p:spTree>
    <p:extLst>
      <p:ext uri="{BB962C8B-B14F-4D97-AF65-F5344CB8AC3E}">
        <p14:creationId xmlns:p14="http://schemas.microsoft.com/office/powerpoint/2010/main" val="388753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0EFAB3-9DF7-401E-ADAF-A40EB215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687" y="1316255"/>
            <a:ext cx="8166438" cy="54426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4264A9-3523-4BA7-A7CF-CE30459A2B0E}"/>
              </a:ext>
            </a:extLst>
          </p:cNvPr>
          <p:cNvSpPr txBox="1"/>
          <p:nvPr/>
        </p:nvSpPr>
        <p:spPr>
          <a:xfrm>
            <a:off x="483080" y="612476"/>
            <a:ext cx="37639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Equipment 7</a:t>
            </a:r>
          </a:p>
        </p:txBody>
      </p:sp>
    </p:spTree>
    <p:extLst>
      <p:ext uri="{BB962C8B-B14F-4D97-AF65-F5344CB8AC3E}">
        <p14:creationId xmlns:p14="http://schemas.microsoft.com/office/powerpoint/2010/main" val="386103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2004F1C-3E12-4004-BCEE-9BD6F3255460}" vid="{67402D14-32EF-46AC-9732-B30219527BF7}"/>
    </a:ext>
  </a:extLst>
</a:theme>
</file>

<file path=ppt/theme/theme2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2004F1C-3E12-4004-BCEE-9BD6F3255460}" vid="{67402D14-32EF-46AC-9732-B30219527BF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PowerPoint Theme 1 (002)</Template>
  <TotalTime>1496</TotalTime>
  <Words>58</Words>
  <Application>Microsoft Office PowerPoint</Application>
  <PresentationFormat>Widescreen</PresentationFormat>
  <Paragraphs>10</Paragraphs>
  <Slides>54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Office Theme</vt:lpstr>
      <vt:lpstr>Office Theme</vt:lpstr>
      <vt:lpstr>National FFA Veterinary Science CDE</vt:lpstr>
      <vt:lpstr>Equipment &amp; Materials Identification</vt:lpstr>
      <vt:lpstr>Answer the question NOT the equipment and mark the number on the answer 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 the question NOT the equipment and mark the number on the answer sheet</vt:lpstr>
      <vt:lpstr>PowerPoint Presentation</vt:lpstr>
      <vt:lpstr>Answer the question NOT the equipment and mark the number on the answer 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Parasite/Microscope Identification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Breed/Species Identification </vt:lpstr>
      <vt:lpstr>Which of the following is a Leghorn? (place the correct number for the question)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Jamie Bultemeier</dc:creator>
  <cp:lastModifiedBy>Birch, Christian</cp:lastModifiedBy>
  <cp:revision>386</cp:revision>
  <dcterms:created xsi:type="dcterms:W3CDTF">2021-04-30T19:55:56Z</dcterms:created>
  <dcterms:modified xsi:type="dcterms:W3CDTF">2021-08-03T10:51:13Z</dcterms:modified>
</cp:coreProperties>
</file>