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6" r:id="rId2"/>
  </p:sldMasterIdLst>
  <p:notesMasterIdLst>
    <p:notesMasterId r:id="rId57"/>
  </p:notesMasterIdLst>
  <p:handoutMasterIdLst>
    <p:handoutMasterId r:id="rId58"/>
  </p:handoutMasterIdLst>
  <p:sldIdLst>
    <p:sldId id="259" r:id="rId3"/>
    <p:sldId id="318" r:id="rId4"/>
    <p:sldId id="278" r:id="rId5"/>
    <p:sldId id="279" r:id="rId6"/>
    <p:sldId id="261" r:id="rId7"/>
    <p:sldId id="283" r:id="rId8"/>
    <p:sldId id="265" r:id="rId9"/>
    <p:sldId id="282" r:id="rId10"/>
    <p:sldId id="289" r:id="rId11"/>
    <p:sldId id="286" r:id="rId12"/>
    <p:sldId id="305" r:id="rId13"/>
    <p:sldId id="304" r:id="rId14"/>
    <p:sldId id="295" r:id="rId15"/>
    <p:sldId id="294" r:id="rId16"/>
    <p:sldId id="287" r:id="rId17"/>
    <p:sldId id="293" r:id="rId18"/>
    <p:sldId id="269" r:id="rId19"/>
    <p:sldId id="312" r:id="rId20"/>
    <p:sldId id="311" r:id="rId21"/>
    <p:sldId id="258" r:id="rId22"/>
    <p:sldId id="272" r:id="rId23"/>
    <p:sldId id="291" r:id="rId24"/>
    <p:sldId id="270" r:id="rId25"/>
    <p:sldId id="313" r:id="rId26"/>
    <p:sldId id="300" r:id="rId27"/>
    <p:sldId id="288" r:id="rId28"/>
    <p:sldId id="315" r:id="rId29"/>
    <p:sldId id="317" r:id="rId30"/>
    <p:sldId id="266" r:id="rId31"/>
    <p:sldId id="309" r:id="rId32"/>
    <p:sldId id="301" r:id="rId33"/>
    <p:sldId id="284" r:id="rId34"/>
    <p:sldId id="276" r:id="rId35"/>
    <p:sldId id="307" r:id="rId36"/>
    <p:sldId id="262" r:id="rId37"/>
    <p:sldId id="264" r:id="rId38"/>
    <p:sldId id="263" r:id="rId39"/>
    <p:sldId id="303" r:id="rId40"/>
    <p:sldId id="260" r:id="rId41"/>
    <p:sldId id="277" r:id="rId42"/>
    <p:sldId id="314" r:id="rId43"/>
    <p:sldId id="302" r:id="rId44"/>
    <p:sldId id="290" r:id="rId45"/>
    <p:sldId id="316" r:id="rId46"/>
    <p:sldId id="306" r:id="rId47"/>
    <p:sldId id="310" r:id="rId48"/>
    <p:sldId id="271" r:id="rId49"/>
    <p:sldId id="281" r:id="rId50"/>
    <p:sldId id="296" r:id="rId51"/>
    <p:sldId id="319" r:id="rId52"/>
    <p:sldId id="275" r:id="rId53"/>
    <p:sldId id="308" r:id="rId54"/>
    <p:sldId id="320" r:id="rId55"/>
    <p:sldId id="298" r:id="rId5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07B8DA4-D5B0-471A-B6E7-F5F3C3CC5845}" v="7" dt="2021-08-02T15:30:27.927"/>
    <p1510:client id="{32AD33FC-1E8A-45FF-A0A6-436BDA4B272D}" v="15" dt="2021-08-02T15:54:41.133"/>
    <p1510:client id="{5251D074-97D4-48B2-A3F1-1A93BA18CDC8}" v="690" dt="2021-07-30T15:45:44.531"/>
    <p1510:client id="{E0393CBD-6D3E-4A2C-A14E-2084F7CCC0F0}" v="8" dt="2021-08-03T10:51:11.102"/>
    <p1510:client id="{E3DF10D9-128D-4273-9837-643CF9B2DFAC}" v="430" dt="2021-07-30T17:35:13.121"/>
  </p1510:revLst>
</p1510:revInfo>
</file>

<file path=ppt/tableStyles.xml><?xml version="1.0" encoding="utf-8"?>
<a:tblStyleLst xmlns:a="http://schemas.openxmlformats.org/drawingml/2006/main" def="{B301B821-A1FF-4177-AEE7-76D212191A0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9" autoAdjust="0"/>
    <p:restoredTop sz="94660"/>
  </p:normalViewPr>
  <p:slideViewPr>
    <p:cSldViewPr snapToGrid="0" showGuides="1">
      <p:cViewPr>
        <p:scale>
          <a:sx n="66" d="100"/>
          <a:sy n="66" d="100"/>
        </p:scale>
        <p:origin x="-1190" y="-5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4" d="100"/>
          <a:sy n="84" d="100"/>
        </p:scale>
        <p:origin x="3078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microsoft.com/office/2015/10/relationships/revisionInfo" Target="revisionInfo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notesMaster" Target="notesMasters/notesMaster1.xml"/><Relationship Id="rId61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8DCE3A53-9945-49B5-9F17-FDCA6A2BD11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4BC7303B-8676-4A60-96F8-8FA10E6DAD4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5C4E57-C029-41FA-9628-A6C83FE020A1}" type="datetimeFigureOut">
              <a:rPr lang="en-GB" smtClean="0"/>
              <a:t>31/08/2021</a:t>
            </a:fld>
            <a:endParaRPr lang="es-E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23D3D82B-DD97-4DD4-B5A4-D9AE0646836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221CBC15-BCC4-4E91-BACF-932EBEE502C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954EA0-CD7C-49B4-84EC-46F022CFEADB}" type="slidenum">
              <a:rPr lang="en-GB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651654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B5E843-6423-462D-9509-143CD60ED4B2}" type="datetimeFigureOut">
              <a:rPr lang="en-GB" smtClean="0"/>
              <a:t>31/08/2021</a:t>
            </a:fld>
            <a:endParaRPr lang="es-E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1DAC8A-5181-41B9-A7EF-AE7F9F949493}" type="slidenum">
              <a:rPr lang="en-GB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91218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1DAC8A-5181-41B9-A7EF-AE7F9F949493}" type="slidenum">
              <a:rPr lang="en-GB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378737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Yellow bar top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61C7D2EB-389B-4B5D-BB76-E75293833A1D}"/>
              </a:ext>
            </a:extLst>
          </p:cNvPr>
          <p:cNvSpPr>
            <a:spLocks/>
          </p:cNvSpPr>
          <p:nvPr userDrawn="1"/>
        </p:nvSpPr>
        <p:spPr>
          <a:xfrm>
            <a:off x="0" y="1285880"/>
            <a:ext cx="12192000" cy="24953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Blue bar top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86239813-E27A-4EB9-A60B-806C9A63E5C2}"/>
              </a:ext>
            </a:extLst>
          </p:cNvPr>
          <p:cNvSpPr/>
          <p:nvPr userDrawn="1"/>
        </p:nvSpPr>
        <p:spPr>
          <a:xfrm>
            <a:off x="0" y="-17462"/>
            <a:ext cx="12192000" cy="130196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7" name="Frame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12D6DA04-F5AA-4511-9AE5-927823337466}"/>
              </a:ext>
            </a:extLst>
          </p:cNvPr>
          <p:cNvGrpSpPr/>
          <p:nvPr userDrawn="1"/>
        </p:nvGrpSpPr>
        <p:grpSpPr>
          <a:xfrm>
            <a:off x="273600" y="271266"/>
            <a:ext cx="11644136" cy="6434528"/>
            <a:chOff x="273600" y="271266"/>
            <a:chExt cx="11644136" cy="6434528"/>
          </a:xfrm>
        </p:grpSpPr>
        <p:sp>
          <p:nvSpPr>
            <p:cNvPr id="8" name="Bottom left">
              <a:extLst>
                <a:ext uri="{FF2B5EF4-FFF2-40B4-BE49-F238E27FC236}">
  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CF19DB2C-1627-41B2-A650-D4F16AE1C039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273600" y="6524411"/>
              <a:ext cx="180000" cy="180000"/>
            </a:xfrm>
            <a:prstGeom prst="rect">
              <a:avLst/>
            </a:prstGeom>
            <a:noFill/>
            <a:ln cap="rnd">
              <a:solidFill>
                <a:schemeClr val="bg2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9" name="Bottom line">
              <a:extLst>
                <a:ext uri="{FF2B5EF4-FFF2-40B4-BE49-F238E27FC236}">
  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5F50EF8B-7A60-4003-9F77-80306AC7D1F4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366489" y="6524411"/>
              <a:ext cx="11461247" cy="0"/>
            </a:xfrm>
            <a:prstGeom prst="line">
              <a:avLst/>
            </a:prstGeom>
            <a:ln w="127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Right line">
              <a:extLst>
                <a:ext uri="{FF2B5EF4-FFF2-40B4-BE49-F238E27FC236}">
  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7381F375-A131-4487-A4CE-4BF76E771E17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1737072" y="361266"/>
              <a:ext cx="664" cy="6253145"/>
            </a:xfrm>
            <a:prstGeom prst="line">
              <a:avLst/>
            </a:prstGeom>
            <a:ln w="127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Left line">
              <a:extLst>
                <a:ext uri="{FF2B5EF4-FFF2-40B4-BE49-F238E27FC236}">
  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E8E6C308-AE36-4C51-9067-9C5E9CDFCF60}"/>
                </a:ext>
              </a:extLst>
            </p:cNvPr>
            <p:cNvCxnSpPr>
              <a:cxnSpLocks/>
              <a:stCxn id="15" idx="3"/>
              <a:endCxn id="8" idx="3"/>
            </p:cNvCxnSpPr>
            <p:nvPr userDrawn="1"/>
          </p:nvCxnSpPr>
          <p:spPr>
            <a:xfrm flipH="1">
              <a:off x="453600" y="361266"/>
              <a:ext cx="664" cy="6253145"/>
            </a:xfrm>
            <a:prstGeom prst="line">
              <a:avLst/>
            </a:prstGeom>
            <a:ln w="127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Bottom right">
              <a:extLst>
                <a:ext uri="{FF2B5EF4-FFF2-40B4-BE49-F238E27FC236}">
  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1C30E27B-C72D-4DD1-ABD1-E19C69B84D88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1737736" y="6525794"/>
              <a:ext cx="180000" cy="180000"/>
            </a:xfrm>
            <a:prstGeom prst="rect">
              <a:avLst/>
            </a:prstGeom>
            <a:noFill/>
            <a:ln cap="rnd">
              <a:solidFill>
                <a:schemeClr val="bg2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3" name="Top line">
              <a:extLst>
                <a:ext uri="{FF2B5EF4-FFF2-40B4-BE49-F238E27FC236}">
  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EDD04E98-6BA1-4D77-A337-8D523ADD0043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366489" y="451266"/>
              <a:ext cx="11461247" cy="0"/>
            </a:xfrm>
            <a:prstGeom prst="line">
              <a:avLst/>
            </a:prstGeom>
            <a:ln w="127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op right">
              <a:extLst>
                <a:ext uri="{FF2B5EF4-FFF2-40B4-BE49-F238E27FC236}">
  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4602DD33-2552-4683-9392-3888284E6030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1737736" y="271266"/>
              <a:ext cx="180000" cy="180000"/>
            </a:xfrm>
            <a:prstGeom prst="rect">
              <a:avLst/>
            </a:prstGeom>
            <a:noFill/>
            <a:ln cap="rnd">
              <a:solidFill>
                <a:schemeClr val="bg2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Top left">
              <a:extLst>
                <a:ext uri="{FF2B5EF4-FFF2-40B4-BE49-F238E27FC236}">
  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89202CB1-4581-43AF-AB8D-DEECAA3CB095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274264" y="271266"/>
              <a:ext cx="180000" cy="180000"/>
            </a:xfrm>
            <a:prstGeom prst="rect">
              <a:avLst/>
            </a:prstGeom>
            <a:noFill/>
            <a:ln cap="rnd">
              <a:solidFill>
                <a:schemeClr val="bg2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6" name="Left dots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C4F8D512-58F6-438E-8D17-32A8CED881D1}"/>
              </a:ext>
            </a:extLst>
          </p:cNvPr>
          <p:cNvGrpSpPr/>
          <p:nvPr userDrawn="1"/>
        </p:nvGrpSpPr>
        <p:grpSpPr>
          <a:xfrm>
            <a:off x="273600" y="2972942"/>
            <a:ext cx="384600" cy="939600"/>
            <a:chOff x="273600" y="3192017"/>
            <a:chExt cx="384600" cy="939600"/>
          </a:xfrm>
        </p:grpSpPr>
        <p:sp>
          <p:nvSpPr>
            <p:cNvPr id="17" name="White rectangle">
              <a:extLst>
                <a:ext uri="{FF2B5EF4-FFF2-40B4-BE49-F238E27FC236}">
  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86E6BAF1-A29E-4EAA-BB51-1958DD89858B}"/>
                </a:ext>
              </a:extLst>
            </p:cNvPr>
            <p:cNvSpPr/>
            <p:nvPr userDrawn="1"/>
          </p:nvSpPr>
          <p:spPr>
            <a:xfrm>
              <a:off x="273600" y="3192017"/>
              <a:ext cx="384600" cy="939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8" name="Dots" descr="A picture containing drawing&#10;&#10;Description automatically generated">
              <a:extLst>
                <a:ext uri="{FF2B5EF4-FFF2-40B4-BE49-F238E27FC236}">
  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CB6E90F6-6008-4E52-B37E-437C6469DB0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4821" y="3424834"/>
              <a:ext cx="257557" cy="473965"/>
            </a:xfrm>
            <a:prstGeom prst="rect">
              <a:avLst/>
            </a:prstGeom>
          </p:spPr>
        </p:pic>
      </p:grpSp>
      <p:grpSp>
        <p:nvGrpSpPr>
          <p:cNvPr id="19" name="Right dots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85635529-F8B0-412F-BD45-EBEE8386CD27}"/>
              </a:ext>
            </a:extLst>
          </p:cNvPr>
          <p:cNvGrpSpPr/>
          <p:nvPr userDrawn="1"/>
        </p:nvGrpSpPr>
        <p:grpSpPr>
          <a:xfrm>
            <a:off x="11544772" y="2959200"/>
            <a:ext cx="384600" cy="939600"/>
            <a:chOff x="273600" y="3192017"/>
            <a:chExt cx="384600" cy="939600"/>
          </a:xfrm>
        </p:grpSpPr>
        <p:sp>
          <p:nvSpPr>
            <p:cNvPr id="20" name="White rectangle">
              <a:extLst>
                <a:ext uri="{FF2B5EF4-FFF2-40B4-BE49-F238E27FC236}">
  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A0F91332-21AF-4B7D-A9F3-3AF7A0361174}"/>
                </a:ext>
              </a:extLst>
            </p:cNvPr>
            <p:cNvSpPr/>
            <p:nvPr userDrawn="1"/>
          </p:nvSpPr>
          <p:spPr>
            <a:xfrm>
              <a:off x="273600" y="3192017"/>
              <a:ext cx="384600" cy="939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1" name="Dots" descr="A picture containing drawing&#10;&#10;Description automatically generated">
              <a:extLst>
                <a:ext uri="{FF2B5EF4-FFF2-40B4-BE49-F238E27FC236}">
  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46C3ED22-D884-4572-971F-4E31B52CCAA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4821" y="3424834"/>
              <a:ext cx="257557" cy="473965"/>
            </a:xfrm>
            <a:prstGeom prst="rect">
              <a:avLst/>
            </a:prstGeom>
          </p:spPr>
        </p:pic>
      </p:grpSp>
      <p:sp>
        <p:nvSpPr>
          <p:cNvPr id="3" name="Subtitle 2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FC178A9A-0531-446F-ADF1-A6EB378EEC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61168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D012FA8D-7D4F-4FBD-BB14-D109FE7995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13201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 baseline="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pic>
        <p:nvPicPr>
          <p:cNvPr id="25" name="Picture 24" descr="A picture containing blue, umbrella&#10;&#10;Description automatically generated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F96966F7-4199-4321-8E3B-2FBAE1C162C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2653" y="644724"/>
            <a:ext cx="986030" cy="1229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70889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EF95448-6733-497C-BD12-6144A64476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99312"/>
            <a:ext cx="10515600" cy="791376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4DABA0E2-C581-485E-82BE-ADBDC743FF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50862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2B5B64D-D728-443D-B5C2-A5C3A1ACC3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A5666BF0-4403-42A9-94DC-E20AD927DF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111994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C1B2BD2-E966-4B3B-8728-11C0AEE073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99312"/>
            <a:ext cx="10515600" cy="791376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F49FCE44-2EF0-4825-9955-9AB69CD664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A25047D4-BEC4-4612-904C-50F4EB7A75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26505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D65DAC2-6E00-48DA-8804-3B07DAFF0E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99312"/>
            <a:ext cx="10515600" cy="791376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39581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070343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Yellow bar top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61C7D2EB-389B-4B5D-BB76-E75293833A1D}"/>
              </a:ext>
            </a:extLst>
          </p:cNvPr>
          <p:cNvSpPr>
            <a:spLocks/>
          </p:cNvSpPr>
          <p:nvPr userDrawn="1"/>
        </p:nvSpPr>
        <p:spPr>
          <a:xfrm>
            <a:off x="0" y="1285880"/>
            <a:ext cx="12192000" cy="24953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Blue bar top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86239813-E27A-4EB9-A60B-806C9A63E5C2}"/>
              </a:ext>
            </a:extLst>
          </p:cNvPr>
          <p:cNvSpPr/>
          <p:nvPr userDrawn="1"/>
        </p:nvSpPr>
        <p:spPr>
          <a:xfrm>
            <a:off x="0" y="-17462"/>
            <a:ext cx="12192000" cy="130196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7" name="Frame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12D6DA04-F5AA-4511-9AE5-927823337466}"/>
              </a:ext>
            </a:extLst>
          </p:cNvPr>
          <p:cNvGrpSpPr/>
          <p:nvPr userDrawn="1"/>
        </p:nvGrpSpPr>
        <p:grpSpPr>
          <a:xfrm>
            <a:off x="273600" y="271266"/>
            <a:ext cx="11644136" cy="6434528"/>
            <a:chOff x="273600" y="271266"/>
            <a:chExt cx="11644136" cy="6434528"/>
          </a:xfrm>
        </p:grpSpPr>
        <p:sp>
          <p:nvSpPr>
            <p:cNvPr id="8" name="Bottom left">
              <a:extLst>
                <a:ext uri="{FF2B5EF4-FFF2-40B4-BE49-F238E27FC236}">
  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CF19DB2C-1627-41B2-A650-D4F16AE1C039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273600" y="6524411"/>
              <a:ext cx="180000" cy="180000"/>
            </a:xfrm>
            <a:prstGeom prst="rect">
              <a:avLst/>
            </a:prstGeom>
            <a:noFill/>
            <a:ln cap="rnd">
              <a:solidFill>
                <a:schemeClr val="bg2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9" name="Bottom line">
              <a:extLst>
                <a:ext uri="{FF2B5EF4-FFF2-40B4-BE49-F238E27FC236}">
  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5F50EF8B-7A60-4003-9F77-80306AC7D1F4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366489" y="6524411"/>
              <a:ext cx="11461247" cy="0"/>
            </a:xfrm>
            <a:prstGeom prst="line">
              <a:avLst/>
            </a:prstGeom>
            <a:ln w="127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Right line">
              <a:extLst>
                <a:ext uri="{FF2B5EF4-FFF2-40B4-BE49-F238E27FC236}">
  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7381F375-A131-4487-A4CE-4BF76E771E17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1737072" y="361266"/>
              <a:ext cx="664" cy="6253145"/>
            </a:xfrm>
            <a:prstGeom prst="line">
              <a:avLst/>
            </a:prstGeom>
            <a:ln w="127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Left line">
              <a:extLst>
                <a:ext uri="{FF2B5EF4-FFF2-40B4-BE49-F238E27FC236}">
  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E8E6C308-AE36-4C51-9067-9C5E9CDFCF60}"/>
                </a:ext>
              </a:extLst>
            </p:cNvPr>
            <p:cNvCxnSpPr>
              <a:cxnSpLocks/>
              <a:stCxn id="15" idx="3"/>
              <a:endCxn id="8" idx="3"/>
            </p:cNvCxnSpPr>
            <p:nvPr userDrawn="1"/>
          </p:nvCxnSpPr>
          <p:spPr>
            <a:xfrm flipH="1">
              <a:off x="453600" y="361266"/>
              <a:ext cx="664" cy="6253145"/>
            </a:xfrm>
            <a:prstGeom prst="line">
              <a:avLst/>
            </a:prstGeom>
            <a:ln w="127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Bottom right">
              <a:extLst>
                <a:ext uri="{FF2B5EF4-FFF2-40B4-BE49-F238E27FC236}">
  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1C30E27B-C72D-4DD1-ABD1-E19C69B84D88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1737736" y="6525794"/>
              <a:ext cx="180000" cy="180000"/>
            </a:xfrm>
            <a:prstGeom prst="rect">
              <a:avLst/>
            </a:prstGeom>
            <a:noFill/>
            <a:ln cap="rnd">
              <a:solidFill>
                <a:schemeClr val="bg2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3" name="Top line">
              <a:extLst>
                <a:ext uri="{FF2B5EF4-FFF2-40B4-BE49-F238E27FC236}">
  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EDD04E98-6BA1-4D77-A337-8D523ADD0043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366489" y="451266"/>
              <a:ext cx="11461247" cy="0"/>
            </a:xfrm>
            <a:prstGeom prst="line">
              <a:avLst/>
            </a:prstGeom>
            <a:ln w="127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op right">
              <a:extLst>
                <a:ext uri="{FF2B5EF4-FFF2-40B4-BE49-F238E27FC236}">
  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4602DD33-2552-4683-9392-3888284E6030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1737736" y="271266"/>
              <a:ext cx="180000" cy="180000"/>
            </a:xfrm>
            <a:prstGeom prst="rect">
              <a:avLst/>
            </a:prstGeom>
            <a:noFill/>
            <a:ln cap="rnd">
              <a:solidFill>
                <a:schemeClr val="bg2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Top left">
              <a:extLst>
                <a:ext uri="{FF2B5EF4-FFF2-40B4-BE49-F238E27FC236}">
  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89202CB1-4581-43AF-AB8D-DEECAA3CB095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274264" y="271266"/>
              <a:ext cx="180000" cy="180000"/>
            </a:xfrm>
            <a:prstGeom prst="rect">
              <a:avLst/>
            </a:prstGeom>
            <a:noFill/>
            <a:ln cap="rnd">
              <a:solidFill>
                <a:schemeClr val="bg2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6" name="Left dots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C4F8D512-58F6-438E-8D17-32A8CED881D1}"/>
              </a:ext>
            </a:extLst>
          </p:cNvPr>
          <p:cNvGrpSpPr/>
          <p:nvPr userDrawn="1"/>
        </p:nvGrpSpPr>
        <p:grpSpPr>
          <a:xfrm>
            <a:off x="273600" y="2972942"/>
            <a:ext cx="384600" cy="939600"/>
            <a:chOff x="273600" y="3192017"/>
            <a:chExt cx="384600" cy="939600"/>
          </a:xfrm>
        </p:grpSpPr>
        <p:sp>
          <p:nvSpPr>
            <p:cNvPr id="17" name="White rectangle">
              <a:extLst>
                <a:ext uri="{FF2B5EF4-FFF2-40B4-BE49-F238E27FC236}">
  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86E6BAF1-A29E-4EAA-BB51-1958DD89858B}"/>
                </a:ext>
              </a:extLst>
            </p:cNvPr>
            <p:cNvSpPr/>
            <p:nvPr userDrawn="1"/>
          </p:nvSpPr>
          <p:spPr>
            <a:xfrm>
              <a:off x="273600" y="3192017"/>
              <a:ext cx="384600" cy="939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8" name="Dots" descr="A picture containing drawing&#10;&#10;Description automatically generated">
              <a:extLst>
                <a:ext uri="{FF2B5EF4-FFF2-40B4-BE49-F238E27FC236}">
  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CB6E90F6-6008-4E52-B37E-437C6469DB0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4821" y="3424834"/>
              <a:ext cx="257557" cy="473965"/>
            </a:xfrm>
            <a:prstGeom prst="rect">
              <a:avLst/>
            </a:prstGeom>
          </p:spPr>
        </p:pic>
      </p:grpSp>
      <p:grpSp>
        <p:nvGrpSpPr>
          <p:cNvPr id="19" name="Right dots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85635529-F8B0-412F-BD45-EBEE8386CD27}"/>
              </a:ext>
            </a:extLst>
          </p:cNvPr>
          <p:cNvGrpSpPr/>
          <p:nvPr userDrawn="1"/>
        </p:nvGrpSpPr>
        <p:grpSpPr>
          <a:xfrm>
            <a:off x="11544772" y="2959200"/>
            <a:ext cx="384600" cy="939600"/>
            <a:chOff x="273600" y="3192017"/>
            <a:chExt cx="384600" cy="939600"/>
          </a:xfrm>
        </p:grpSpPr>
        <p:sp>
          <p:nvSpPr>
            <p:cNvPr id="20" name="White rectangle">
              <a:extLst>
                <a:ext uri="{FF2B5EF4-FFF2-40B4-BE49-F238E27FC236}">
  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A0F91332-21AF-4B7D-A9F3-3AF7A0361174}"/>
                </a:ext>
              </a:extLst>
            </p:cNvPr>
            <p:cNvSpPr/>
            <p:nvPr userDrawn="1"/>
          </p:nvSpPr>
          <p:spPr>
            <a:xfrm>
              <a:off x="273600" y="3192017"/>
              <a:ext cx="384600" cy="939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1" name="Dots" descr="A picture containing drawing&#10;&#10;Description automatically generated">
              <a:extLst>
                <a:ext uri="{FF2B5EF4-FFF2-40B4-BE49-F238E27FC236}">
  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46C3ED22-D884-4572-971F-4E31B52CCAA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4821" y="3424834"/>
              <a:ext cx="257557" cy="473965"/>
            </a:xfrm>
            <a:prstGeom prst="rect">
              <a:avLst/>
            </a:prstGeom>
          </p:spPr>
        </p:pic>
      </p:grpSp>
      <p:sp>
        <p:nvSpPr>
          <p:cNvPr id="3" name="Subtitle 2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FC178A9A-0531-446F-ADF1-A6EB378EEC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61168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D012FA8D-7D4F-4FBD-BB14-D109FE7995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132013"/>
            <a:ext cx="9144000" cy="2387600"/>
          </a:xfrm>
        </p:spPr>
        <p:txBody>
          <a:bodyPr anchor="b"/>
          <a:lstStyle>
            <a:lvl1pPr algn="ctr">
              <a:defRPr sz="6000" baseline="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pic>
        <p:nvPicPr>
          <p:cNvPr id="25" name="Picture 24" descr="A picture containing blue, umbrella&#10;&#10;Description automatically generated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F96966F7-4199-4321-8E3B-2FBAE1C162C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2653" y="644724"/>
            <a:ext cx="986030" cy="1229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7088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EF95448-6733-497C-BD12-6144A64476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99312"/>
            <a:ext cx="10515600" cy="791376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4DABA0E2-C581-485E-82BE-ADBDC743FF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53492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Yellow bar top">
            <a:extLst>
              <a:ext uri="{FF2B5EF4-FFF2-40B4-BE49-F238E27FC236}">
                <a16:creationId xmlns="" xmlns:a16="http://schemas.microsoft.com/office/drawing/2014/main" id="{521CDAC9-3954-49E5-8760-58E8D2F5BF7C}"/>
              </a:ext>
            </a:extLst>
          </p:cNvPr>
          <p:cNvSpPr>
            <a:spLocks/>
          </p:cNvSpPr>
          <p:nvPr userDrawn="1"/>
        </p:nvSpPr>
        <p:spPr>
          <a:xfrm>
            <a:off x="0" y="526115"/>
            <a:ext cx="12192000" cy="10442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Blue bar top">
            <a:extLst>
              <a:ext uri="{FF2B5EF4-FFF2-40B4-BE49-F238E27FC236}">
                <a16:creationId xmlns="" xmlns:a16="http://schemas.microsoft.com/office/drawing/2014/main" id="{59B014DB-B72F-4660-8898-744234F67204}"/>
              </a:ext>
            </a:extLst>
          </p:cNvPr>
          <p:cNvSpPr/>
          <p:nvPr userDrawn="1"/>
        </p:nvSpPr>
        <p:spPr>
          <a:xfrm>
            <a:off x="0" y="-17462"/>
            <a:ext cx="12192000" cy="5580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914400" rtlCol="0" anchor="b" anchorCtr="0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98616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4" r:id="rId5"/>
    <p:sldLayoutId id="2147483655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Yellow bar top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521CDAC9-3954-49E5-8760-58E8D2F5BF7C}"/>
              </a:ext>
            </a:extLst>
          </p:cNvPr>
          <p:cNvSpPr>
            <a:spLocks/>
          </p:cNvSpPr>
          <p:nvPr userDrawn="1"/>
        </p:nvSpPr>
        <p:spPr>
          <a:xfrm>
            <a:off x="0" y="526115"/>
            <a:ext cx="12192000" cy="10442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Blue bar top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59B014DB-B72F-4660-8898-744234F67204}"/>
              </a:ext>
            </a:extLst>
          </p:cNvPr>
          <p:cNvSpPr/>
          <p:nvPr userDrawn="1"/>
        </p:nvSpPr>
        <p:spPr>
          <a:xfrm>
            <a:off x="0" y="-17462"/>
            <a:ext cx="12192000" cy="5580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1" name="Frame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E9006E3C-DA68-4894-9319-2B14532C64BE}"/>
              </a:ext>
            </a:extLst>
          </p:cNvPr>
          <p:cNvGrpSpPr/>
          <p:nvPr userDrawn="1"/>
        </p:nvGrpSpPr>
        <p:grpSpPr>
          <a:xfrm>
            <a:off x="273600" y="271266"/>
            <a:ext cx="11644136" cy="6434528"/>
            <a:chOff x="273600" y="271266"/>
            <a:chExt cx="11644136" cy="6434528"/>
          </a:xfrm>
        </p:grpSpPr>
        <p:sp>
          <p:nvSpPr>
            <p:cNvPr id="21" name="Bottom left">
              <a:extLst>
                <a:ext uri="{FF2B5EF4-FFF2-40B4-BE49-F238E27FC236}">
  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0FC49DE4-3EAA-4098-AEED-16D5CCC4FF28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273600" y="6524411"/>
              <a:ext cx="180000" cy="180000"/>
            </a:xfrm>
            <a:prstGeom prst="rect">
              <a:avLst/>
            </a:prstGeom>
            <a:noFill/>
            <a:ln cap="rnd">
              <a:solidFill>
                <a:schemeClr val="bg2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23" name="Bottom line">
              <a:extLst>
                <a:ext uri="{FF2B5EF4-FFF2-40B4-BE49-F238E27FC236}">
  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87C0D3F9-65F1-454B-BA67-43D0273AA6BF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366489" y="6524411"/>
              <a:ext cx="11461247" cy="0"/>
            </a:xfrm>
            <a:prstGeom prst="line">
              <a:avLst/>
            </a:prstGeom>
            <a:ln w="127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Right line">
              <a:extLst>
                <a:ext uri="{FF2B5EF4-FFF2-40B4-BE49-F238E27FC236}">
  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DAA83880-828D-42DE-A72C-7E74F87C40A3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1737072" y="361266"/>
              <a:ext cx="664" cy="6253145"/>
            </a:xfrm>
            <a:prstGeom prst="line">
              <a:avLst/>
            </a:prstGeom>
            <a:ln w="127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Left line">
              <a:extLst>
                <a:ext uri="{FF2B5EF4-FFF2-40B4-BE49-F238E27FC236}">
  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FC13C853-E7AE-4B50-9B7F-D05FDE09133A}"/>
                </a:ext>
              </a:extLst>
            </p:cNvPr>
            <p:cNvCxnSpPr>
              <a:cxnSpLocks/>
              <a:stCxn id="13" idx="3"/>
              <a:endCxn id="21" idx="3"/>
            </p:cNvCxnSpPr>
            <p:nvPr userDrawn="1"/>
          </p:nvCxnSpPr>
          <p:spPr>
            <a:xfrm flipH="1">
              <a:off x="453600" y="361266"/>
              <a:ext cx="664" cy="6253145"/>
            </a:xfrm>
            <a:prstGeom prst="line">
              <a:avLst/>
            </a:prstGeom>
            <a:ln w="127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Bottom right">
              <a:extLst>
                <a:ext uri="{FF2B5EF4-FFF2-40B4-BE49-F238E27FC236}">
  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805CD829-9809-41AA-B952-3BFE5CF114C0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1737736" y="6525794"/>
              <a:ext cx="180000" cy="180000"/>
            </a:xfrm>
            <a:prstGeom prst="rect">
              <a:avLst/>
            </a:prstGeom>
            <a:noFill/>
            <a:ln cap="rnd">
              <a:solidFill>
                <a:schemeClr val="bg2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6" name="Top line">
              <a:extLst>
                <a:ext uri="{FF2B5EF4-FFF2-40B4-BE49-F238E27FC236}">
  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4C3BF8CB-2B92-4C28-8123-835EED37A7B7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366489" y="451266"/>
              <a:ext cx="11461247" cy="0"/>
            </a:xfrm>
            <a:prstGeom prst="line">
              <a:avLst/>
            </a:prstGeom>
            <a:ln w="127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op right">
              <a:extLst>
                <a:ext uri="{FF2B5EF4-FFF2-40B4-BE49-F238E27FC236}">
  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C81B5B4C-DFA0-47D3-BC58-F43DDFDD26E9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1737736" y="271266"/>
              <a:ext cx="180000" cy="180000"/>
            </a:xfrm>
            <a:prstGeom prst="rect">
              <a:avLst/>
            </a:prstGeom>
            <a:noFill/>
            <a:ln cap="rnd">
              <a:solidFill>
                <a:schemeClr val="bg2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Top left">
              <a:extLst>
                <a:ext uri="{FF2B5EF4-FFF2-40B4-BE49-F238E27FC236}">
  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E3C3BB87-3519-4427-9235-E93E876C1ADC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274264" y="271266"/>
              <a:ext cx="180000" cy="180000"/>
            </a:xfrm>
            <a:prstGeom prst="rect">
              <a:avLst/>
            </a:prstGeom>
            <a:noFill/>
            <a:ln cap="rnd">
              <a:solidFill>
                <a:schemeClr val="bg2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0" name="Left dots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4A364A51-3BE0-4AB0-BB96-56F2F0512B0E}"/>
              </a:ext>
            </a:extLst>
          </p:cNvPr>
          <p:cNvGrpSpPr/>
          <p:nvPr userDrawn="1"/>
        </p:nvGrpSpPr>
        <p:grpSpPr>
          <a:xfrm>
            <a:off x="273600" y="2972942"/>
            <a:ext cx="384600" cy="939600"/>
            <a:chOff x="273600" y="3192017"/>
            <a:chExt cx="384600" cy="939600"/>
          </a:xfrm>
        </p:grpSpPr>
        <p:sp>
          <p:nvSpPr>
            <p:cNvPr id="9" name="White rectangle">
              <a:extLst>
                <a:ext uri="{FF2B5EF4-FFF2-40B4-BE49-F238E27FC236}">
  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145692F2-F66E-4873-BCD2-227D32AF94A7}"/>
                </a:ext>
              </a:extLst>
            </p:cNvPr>
            <p:cNvSpPr/>
            <p:nvPr userDrawn="1"/>
          </p:nvSpPr>
          <p:spPr>
            <a:xfrm>
              <a:off x="273600" y="3192017"/>
              <a:ext cx="384600" cy="939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31" name="Dots" descr="A picture containing drawing&#10;&#10;Description automatically generated">
              <a:extLst>
                <a:ext uri="{FF2B5EF4-FFF2-40B4-BE49-F238E27FC236}">
  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3B55345F-8072-42BB-BA32-5439BBE3111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4821" y="3424834"/>
              <a:ext cx="257557" cy="473965"/>
            </a:xfrm>
            <a:prstGeom prst="rect">
              <a:avLst/>
            </a:prstGeom>
          </p:spPr>
        </p:pic>
      </p:grpSp>
      <p:grpSp>
        <p:nvGrpSpPr>
          <p:cNvPr id="25" name="Right dots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958D6AFC-8F4D-4F66-A705-1B382E797AEF}"/>
              </a:ext>
            </a:extLst>
          </p:cNvPr>
          <p:cNvGrpSpPr/>
          <p:nvPr userDrawn="1"/>
        </p:nvGrpSpPr>
        <p:grpSpPr>
          <a:xfrm>
            <a:off x="11544772" y="2959200"/>
            <a:ext cx="384600" cy="939600"/>
            <a:chOff x="273600" y="3192017"/>
            <a:chExt cx="384600" cy="939600"/>
          </a:xfrm>
        </p:grpSpPr>
        <p:sp>
          <p:nvSpPr>
            <p:cNvPr id="26" name="White rectangle">
              <a:extLst>
                <a:ext uri="{FF2B5EF4-FFF2-40B4-BE49-F238E27FC236}">
  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EE7242EB-0FD2-4CE1-B104-7C88291B88D6}"/>
                </a:ext>
              </a:extLst>
            </p:cNvPr>
            <p:cNvSpPr/>
            <p:nvPr userDrawn="1"/>
          </p:nvSpPr>
          <p:spPr>
            <a:xfrm>
              <a:off x="273600" y="3192017"/>
              <a:ext cx="384600" cy="939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7" name="Dots" descr="A picture containing drawing&#10;&#10;Description automatically generated">
              <a:extLst>
                <a:ext uri="{FF2B5EF4-FFF2-40B4-BE49-F238E27FC236}">
  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3A3C8256-D8B7-4C04-9BA9-E1696969E16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4821" y="3424834"/>
              <a:ext cx="257557" cy="473965"/>
            </a:xfrm>
            <a:prstGeom prst="rect">
              <a:avLst/>
            </a:prstGeom>
          </p:spPr>
        </p:pic>
      </p:grpSp>
      <p:sp>
        <p:nvSpPr>
          <p:cNvPr id="3" name="Text Placeholder 2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2AA41F88-4F2D-4F64-859B-CB47F4582E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2" name="Title Placeholder 1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29A797D7-73DA-40F0-98FD-8892F0EE71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99312"/>
            <a:ext cx="10515600" cy="7913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98616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8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D4F60EDF-D37F-404A-8F92-1599E3AF2A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3764" y="2029799"/>
            <a:ext cx="10637241" cy="1126194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>CDE DE Ciencias Veterinarias de la Organización Nacional FFA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7F465509-51BC-49BA-951B-48BD64BFEA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96767" y="3429000"/>
            <a:ext cx="9387279" cy="2841735"/>
          </a:xfrm>
        </p:spPr>
        <p:txBody>
          <a:bodyPr/>
          <a:lstStyle/>
          <a:p>
            <a:pPr algn="l"/>
            <a:r>
              <a:rPr lang="es-ES" dirty="0" smtClean="0"/>
              <a:t>Busque la sección denominada «</a:t>
            </a:r>
            <a:r>
              <a:rPr lang="es-ES" dirty="0" err="1" smtClean="0"/>
              <a:t>Identification</a:t>
            </a:r>
            <a:r>
              <a:rPr lang="es-ES" dirty="0" smtClean="0"/>
              <a:t>» (Identificación) en su hoja de escaneo para marcar sus respuestas. </a:t>
            </a:r>
          </a:p>
          <a:p>
            <a:pPr algn="l"/>
            <a:endParaRPr lang="es-ES" dirty="0"/>
          </a:p>
          <a:p>
            <a:pPr algn="l"/>
            <a:r>
              <a:rPr lang="es-ES" dirty="0" smtClean="0"/>
              <a:t>Verifíquela para asegurarse de que el número de muestra coincida con el número de pregunta. 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992906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6D4C2D92-D58F-41DD-9560-D1AE14CC400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91236" y="1638173"/>
            <a:ext cx="4599833" cy="459983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6EF89825-164C-4171-B93E-176E9FB1B4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6311" y="1686186"/>
            <a:ext cx="4069945" cy="305334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078B05F4-AACC-4257-A0A6-9A3A3EA627E7}"/>
              </a:ext>
            </a:extLst>
          </p:cNvPr>
          <p:cNvSpPr txBox="1"/>
          <p:nvPr/>
        </p:nvSpPr>
        <p:spPr>
          <a:xfrm>
            <a:off x="612475" y="842513"/>
            <a:ext cx="3605841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4000" dirty="0">
                <a:solidFill>
                  <a:schemeClr val="tx2"/>
                </a:solidFill>
              </a:rPr>
              <a:t>Equipo 8</a:t>
            </a:r>
          </a:p>
        </p:txBody>
      </p:sp>
    </p:spTree>
    <p:extLst>
      <p:ext uri="{BB962C8B-B14F-4D97-AF65-F5344CB8AC3E}">
        <p14:creationId xmlns:p14="http://schemas.microsoft.com/office/powerpoint/2010/main" val="36503446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A825781D-05D0-4B8F-97CB-D8D52CDAE8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8163" y="1172482"/>
            <a:ext cx="11105071" cy="820130"/>
          </a:xfrm>
        </p:spPr>
        <p:txBody>
          <a:bodyPr lIns="91440" tIns="45720" rIns="91440" bIns="45720" anchor="t"/>
          <a:lstStyle/>
          <a:p>
            <a:r>
              <a:rPr lang="es-ES" smtClean="0"/>
              <a:t>Responda la pregunta, NO el equipo, y marque el número en la hoja de respuestas</a:t>
            </a:r>
            <a:endParaRPr lang="es-E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F2852571-B1C6-44F7-B81D-AAF33BD41FB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5950" y="3007153"/>
            <a:ext cx="4192289" cy="385733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796554E4-0E75-4CE7-8FA3-BAE642B0E018}"/>
              </a:ext>
            </a:extLst>
          </p:cNvPr>
          <p:cNvSpPr txBox="1"/>
          <p:nvPr/>
        </p:nvSpPr>
        <p:spPr>
          <a:xfrm>
            <a:off x="6061494" y="3502325"/>
            <a:ext cx="4281577" cy="267765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2400" dirty="0"/>
              <a:t>¿De qué se construye generalmente este equipo?</a:t>
            </a:r>
          </a:p>
          <a:p>
            <a:endParaRPr lang="es-ES" sz="2400" dirty="0">
              <a:ea typeface="+mn-lt"/>
              <a:cs typeface="+mn-lt"/>
            </a:endParaRPr>
          </a:p>
          <a:p>
            <a:r>
              <a:rPr lang="es-ES" sz="2400" dirty="0"/>
              <a:t>001 Plomo</a:t>
            </a:r>
          </a:p>
          <a:p>
            <a:r>
              <a:rPr lang="es-ES" sz="2400" dirty="0"/>
              <a:t>002 Cobre</a:t>
            </a:r>
          </a:p>
          <a:p>
            <a:r>
              <a:rPr lang="es-ES" sz="2400" dirty="0"/>
              <a:t>003 PVC</a:t>
            </a:r>
          </a:p>
          <a:p>
            <a:r>
              <a:rPr lang="es-ES" sz="2400" dirty="0"/>
              <a:t>004 Aluminio</a:t>
            </a:r>
            <a:endParaRPr lang="es-ES" sz="2400"/>
          </a:p>
        </p:txBody>
      </p:sp>
      <p:sp>
        <p:nvSpPr>
          <p:cNvPr id="6" name="TextBox 5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B3EC9070-E627-48BA-974E-7EA21469AF52}"/>
              </a:ext>
            </a:extLst>
          </p:cNvPr>
          <p:cNvSpPr txBox="1"/>
          <p:nvPr/>
        </p:nvSpPr>
        <p:spPr>
          <a:xfrm>
            <a:off x="339306" y="583721"/>
            <a:ext cx="3361426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4000" dirty="0">
                <a:solidFill>
                  <a:schemeClr val="tx2"/>
                </a:solidFill>
              </a:rPr>
              <a:t>Equipo 9</a:t>
            </a:r>
          </a:p>
        </p:txBody>
      </p:sp>
    </p:spTree>
    <p:extLst>
      <p:ext uri="{BB962C8B-B14F-4D97-AF65-F5344CB8AC3E}">
        <p14:creationId xmlns:p14="http://schemas.microsoft.com/office/powerpoint/2010/main" val="22734786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F284892B-77A1-4B16-AED6-8C4D7A73F42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73417" y="1134357"/>
            <a:ext cx="7113864" cy="533539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C4684880-875A-4C7F-8265-90466E02EEA6}"/>
              </a:ext>
            </a:extLst>
          </p:cNvPr>
          <p:cNvSpPr txBox="1"/>
          <p:nvPr/>
        </p:nvSpPr>
        <p:spPr>
          <a:xfrm>
            <a:off x="698740" y="770626"/>
            <a:ext cx="3562709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4000">
                <a:solidFill>
                  <a:schemeClr val="tx2"/>
                </a:solidFill>
              </a:rPr>
              <a:t>Equipo 10</a:t>
            </a:r>
          </a:p>
        </p:txBody>
      </p:sp>
    </p:spTree>
    <p:extLst>
      <p:ext uri="{BB962C8B-B14F-4D97-AF65-F5344CB8AC3E}">
        <p14:creationId xmlns:p14="http://schemas.microsoft.com/office/powerpoint/2010/main" val="5135716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75BF7825-0325-4657-8B8C-11F284C591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3823" y="1934482"/>
            <a:ext cx="10515600" cy="791376"/>
          </a:xfrm>
        </p:spPr>
        <p:txBody>
          <a:bodyPr>
            <a:normAutofit fontScale="90000"/>
          </a:bodyPr>
          <a:lstStyle/>
          <a:p>
            <a:r>
              <a:rPr lang="es-ES" smtClean="0"/>
              <a:t>Responda la pregunta, NO el equipo, y marque el número en la hoja de respuestas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6163BAE5-2D20-4432-941D-075C7459577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50890" y="3690386"/>
            <a:ext cx="5434522" cy="251962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86D3DD3C-333E-400F-A408-15124B43F01B}"/>
              </a:ext>
            </a:extLst>
          </p:cNvPr>
          <p:cNvSpPr txBox="1"/>
          <p:nvPr/>
        </p:nvSpPr>
        <p:spPr>
          <a:xfrm>
            <a:off x="7010401" y="3286664"/>
            <a:ext cx="3936520" cy="267765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mtClean="0"/>
              <a:t>¿Qué especie se utiliza habitualmente en este equipo?</a:t>
            </a:r>
            <a:endParaRPr lang="es-ES" sz="2400">
              <a:solidFill>
                <a:srgbClr val="011E41"/>
              </a:solidFill>
              <a:ea typeface="+mn-lt"/>
              <a:cs typeface="+mn-lt"/>
            </a:endParaRPr>
          </a:p>
          <a:p>
            <a:endParaRPr lang="es-ES" sz="2400" dirty="0">
              <a:ea typeface="+mn-lt"/>
              <a:cs typeface="+mn-lt"/>
            </a:endParaRPr>
          </a:p>
          <a:p>
            <a:r>
              <a:rPr lang="es-ES" sz="2400" dirty="0"/>
              <a:t>001 Tigre</a:t>
            </a:r>
            <a:endParaRPr lang="es-ES" sz="2400">
              <a:solidFill>
                <a:srgbClr val="011E41"/>
              </a:solidFill>
              <a:ea typeface="+mn-lt"/>
              <a:cs typeface="+mn-lt"/>
            </a:endParaRPr>
          </a:p>
          <a:p>
            <a:r>
              <a:rPr lang="es-ES" sz="2400" dirty="0"/>
              <a:t>002 Jerbo</a:t>
            </a:r>
            <a:endParaRPr lang="es-ES" sz="2400">
              <a:solidFill>
                <a:srgbClr val="011E41"/>
              </a:solidFill>
              <a:ea typeface="+mn-lt"/>
              <a:cs typeface="+mn-lt"/>
            </a:endParaRPr>
          </a:p>
          <a:p>
            <a:r>
              <a:rPr lang="es-ES" sz="2400" dirty="0"/>
              <a:t>003 Oveja</a:t>
            </a:r>
            <a:endParaRPr lang="es-ES" sz="2400">
              <a:solidFill>
                <a:srgbClr val="011E41"/>
              </a:solidFill>
              <a:ea typeface="+mn-lt"/>
              <a:cs typeface="+mn-lt"/>
            </a:endParaRPr>
          </a:p>
          <a:p>
            <a:r>
              <a:rPr lang="es-ES" sz="2400" dirty="0"/>
              <a:t>004 Cerdo</a:t>
            </a:r>
            <a:endParaRPr lang="es-ES" sz="2400">
              <a:solidFill>
                <a:schemeClr val="tx2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651915F2-7971-4628-99D8-B97543AE3EBB}"/>
              </a:ext>
            </a:extLst>
          </p:cNvPr>
          <p:cNvSpPr txBox="1"/>
          <p:nvPr/>
        </p:nvSpPr>
        <p:spPr>
          <a:xfrm>
            <a:off x="540589" y="799381"/>
            <a:ext cx="3663350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4000">
                <a:solidFill>
                  <a:schemeClr val="tx2"/>
                </a:solidFill>
              </a:rPr>
              <a:t>Equipo 11</a:t>
            </a:r>
          </a:p>
        </p:txBody>
      </p:sp>
    </p:spTree>
    <p:extLst>
      <p:ext uri="{BB962C8B-B14F-4D97-AF65-F5344CB8AC3E}">
        <p14:creationId xmlns:p14="http://schemas.microsoft.com/office/powerpoint/2010/main" val="26825778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7BC82453-5DCD-4C7F-B3B7-46D2C272AC2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13212" y="1584420"/>
            <a:ext cx="6740159" cy="499021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22BDCF57-8AA3-45E1-956E-AC702270DE2E}"/>
              </a:ext>
            </a:extLst>
          </p:cNvPr>
          <p:cNvSpPr txBox="1"/>
          <p:nvPr/>
        </p:nvSpPr>
        <p:spPr>
          <a:xfrm>
            <a:off x="439947" y="669985"/>
            <a:ext cx="3965275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4000">
                <a:solidFill>
                  <a:schemeClr val="tx2"/>
                </a:solidFill>
              </a:rPr>
              <a:t>Equipo 12</a:t>
            </a:r>
          </a:p>
        </p:txBody>
      </p:sp>
    </p:spTree>
    <p:extLst>
      <p:ext uri="{BB962C8B-B14F-4D97-AF65-F5344CB8AC3E}">
        <p14:creationId xmlns:p14="http://schemas.microsoft.com/office/powerpoint/2010/main" val="21958707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3FC051B5-C25B-4DFF-9651-D2CC0E203D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62273" y="1100595"/>
            <a:ext cx="5940648" cy="530414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3F2BD2F2-1228-4089-9004-0F8CAA689C85}"/>
              </a:ext>
            </a:extLst>
          </p:cNvPr>
          <p:cNvSpPr txBox="1"/>
          <p:nvPr/>
        </p:nvSpPr>
        <p:spPr>
          <a:xfrm>
            <a:off x="598098" y="669985"/>
            <a:ext cx="3390181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4000">
                <a:solidFill>
                  <a:schemeClr val="tx2"/>
                </a:solidFill>
              </a:rPr>
              <a:t>Equipo 13</a:t>
            </a:r>
          </a:p>
        </p:txBody>
      </p:sp>
    </p:spTree>
    <p:extLst>
      <p:ext uri="{BB962C8B-B14F-4D97-AF65-F5344CB8AC3E}">
        <p14:creationId xmlns:p14="http://schemas.microsoft.com/office/powerpoint/2010/main" val="35742283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439F892F-C4F0-41EA-924A-72CDB70D05D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1568" y="1969198"/>
            <a:ext cx="6159737" cy="410527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EF2F3A0E-FDE1-4AD3-A4A2-ED90EADA81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01594" y="2407668"/>
            <a:ext cx="5503178" cy="367021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3FB9D815-7C06-4947-9C80-7C52C765CD52}"/>
              </a:ext>
            </a:extLst>
          </p:cNvPr>
          <p:cNvSpPr txBox="1"/>
          <p:nvPr/>
        </p:nvSpPr>
        <p:spPr>
          <a:xfrm>
            <a:off x="669985" y="770626"/>
            <a:ext cx="3835879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4000">
                <a:solidFill>
                  <a:schemeClr val="tx2"/>
                </a:solidFill>
              </a:rPr>
              <a:t>Equipo 14</a:t>
            </a:r>
          </a:p>
        </p:txBody>
      </p:sp>
    </p:spTree>
    <p:extLst>
      <p:ext uri="{BB962C8B-B14F-4D97-AF65-F5344CB8AC3E}">
        <p14:creationId xmlns:p14="http://schemas.microsoft.com/office/powerpoint/2010/main" val="26954180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32804025-BC8D-4368-B49C-5FE1AD5B937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88731" y="1359387"/>
            <a:ext cx="7738785" cy="516710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398A6740-6088-4A9D-A0A6-0E480E9977E7}"/>
              </a:ext>
            </a:extLst>
          </p:cNvPr>
          <p:cNvSpPr txBox="1"/>
          <p:nvPr/>
        </p:nvSpPr>
        <p:spPr>
          <a:xfrm>
            <a:off x="540589" y="698740"/>
            <a:ext cx="3462067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4000">
                <a:solidFill>
                  <a:schemeClr val="tx2"/>
                </a:solidFill>
              </a:rPr>
              <a:t>Equipo 15</a:t>
            </a:r>
          </a:p>
        </p:txBody>
      </p:sp>
    </p:spTree>
    <p:extLst>
      <p:ext uri="{BB962C8B-B14F-4D97-AF65-F5344CB8AC3E}">
        <p14:creationId xmlns:p14="http://schemas.microsoft.com/office/powerpoint/2010/main" val="34607081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0D3B0BE7-3381-4952-A311-36C71BC01D7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34811" y="640105"/>
            <a:ext cx="5922628" cy="592262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5D89AB12-F304-454A-B78F-8EA9A07DE175}"/>
              </a:ext>
            </a:extLst>
          </p:cNvPr>
          <p:cNvSpPr txBox="1"/>
          <p:nvPr/>
        </p:nvSpPr>
        <p:spPr>
          <a:xfrm>
            <a:off x="655608" y="842513"/>
            <a:ext cx="3591464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4000">
                <a:solidFill>
                  <a:schemeClr val="tx2"/>
                </a:solidFill>
              </a:rPr>
              <a:t>Equipo 16</a:t>
            </a:r>
          </a:p>
        </p:txBody>
      </p:sp>
    </p:spTree>
    <p:extLst>
      <p:ext uri="{BB962C8B-B14F-4D97-AF65-F5344CB8AC3E}">
        <p14:creationId xmlns:p14="http://schemas.microsoft.com/office/powerpoint/2010/main" val="521175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8FCD3E9D-A921-44F1-AFAB-FB1618A36B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83227" y="801455"/>
            <a:ext cx="5985222" cy="398896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AB1CE985-7E70-4DF7-B813-A08FC99603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830" y="2701255"/>
            <a:ext cx="5985222" cy="398896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5F58E8EF-34CC-41D4-B15A-A3648FF41F72}"/>
              </a:ext>
            </a:extLst>
          </p:cNvPr>
          <p:cNvSpPr txBox="1"/>
          <p:nvPr/>
        </p:nvSpPr>
        <p:spPr>
          <a:xfrm>
            <a:off x="598098" y="741872"/>
            <a:ext cx="3979652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4000" dirty="0">
                <a:solidFill>
                  <a:schemeClr val="tx2"/>
                </a:solidFill>
              </a:rPr>
              <a:t>Equipo 17</a:t>
            </a:r>
          </a:p>
        </p:txBody>
      </p:sp>
    </p:spTree>
    <p:extLst>
      <p:ext uri="{BB962C8B-B14F-4D97-AF65-F5344CB8AC3E}">
        <p14:creationId xmlns:p14="http://schemas.microsoft.com/office/powerpoint/2010/main" val="6617461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891FE8DF-5935-4FC0-95B0-4AB7BB8F597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F7EDC857-0342-4408-A7E9-F58DE2C9AE6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smtClean="0"/>
              <a:t>Identificación de equipos y materiales</a:t>
            </a:r>
          </a:p>
        </p:txBody>
      </p:sp>
    </p:spTree>
    <p:extLst>
      <p:ext uri="{BB962C8B-B14F-4D97-AF65-F5344CB8AC3E}">
        <p14:creationId xmlns:p14="http://schemas.microsoft.com/office/powerpoint/2010/main" val="30087130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Blue bar top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E22B30BF-1D4C-448C-BEFC-431898559911}"/>
              </a:ext>
            </a:extLst>
          </p:cNvPr>
          <p:cNvSpPr/>
          <p:nvPr/>
        </p:nvSpPr>
        <p:spPr>
          <a:xfrm>
            <a:off x="0" y="-56473"/>
            <a:ext cx="12192000" cy="5580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914400" rIns="91440" bIns="45720" rtlCol="0" anchor="b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800" dirty="0">
              <a:solidFill>
                <a:schemeClr val="bg2"/>
              </a:solidFill>
            </a:endParaRPr>
          </a:p>
          <a:p>
            <a:pPr algn="ctr"/>
            <a:endParaRPr lang="en-GB" dirty="0"/>
          </a:p>
        </p:txBody>
      </p:sp>
      <p:pic>
        <p:nvPicPr>
          <p:cNvPr id="28" name="Picture 27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9F6D19EF-BFB9-4F3E-95C0-AE46D25FF6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2029" y="493521"/>
            <a:ext cx="7827942" cy="587095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64135BC9-7554-4546-8C6E-A027CE367A4E}"/>
              </a:ext>
            </a:extLst>
          </p:cNvPr>
          <p:cNvSpPr txBox="1"/>
          <p:nvPr/>
        </p:nvSpPr>
        <p:spPr>
          <a:xfrm>
            <a:off x="569343" y="669985"/>
            <a:ext cx="3505200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4000">
                <a:solidFill>
                  <a:schemeClr val="tx2"/>
                </a:solidFill>
              </a:rPr>
              <a:t>Equipo 18</a:t>
            </a:r>
          </a:p>
        </p:txBody>
      </p:sp>
    </p:spTree>
    <p:extLst>
      <p:ext uri="{BB962C8B-B14F-4D97-AF65-F5344CB8AC3E}">
        <p14:creationId xmlns:p14="http://schemas.microsoft.com/office/powerpoint/2010/main" val="22038843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F9C55C02-8CAD-49BD-9090-37C4E08A686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01923" y="1456508"/>
            <a:ext cx="6131227" cy="483027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703FEB04-9DEE-4F69-A243-93F6EB9B9B32}"/>
              </a:ext>
            </a:extLst>
          </p:cNvPr>
          <p:cNvSpPr txBox="1"/>
          <p:nvPr/>
        </p:nvSpPr>
        <p:spPr>
          <a:xfrm>
            <a:off x="598098" y="813758"/>
            <a:ext cx="3433313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4000">
                <a:solidFill>
                  <a:schemeClr val="tx2"/>
                </a:solidFill>
              </a:rPr>
              <a:t>Equipo 19</a:t>
            </a:r>
          </a:p>
        </p:txBody>
      </p:sp>
    </p:spTree>
    <p:extLst>
      <p:ext uri="{BB962C8B-B14F-4D97-AF65-F5344CB8AC3E}">
        <p14:creationId xmlns:p14="http://schemas.microsoft.com/office/powerpoint/2010/main" val="174161215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AF25C932-15B7-4F85-B8CE-A3298B7838B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66595" y="1501629"/>
            <a:ext cx="7522093" cy="467533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EA6F9347-FD10-4EE9-B3D3-150DAF8C3A3D}"/>
              </a:ext>
            </a:extLst>
          </p:cNvPr>
          <p:cNvSpPr txBox="1"/>
          <p:nvPr/>
        </p:nvSpPr>
        <p:spPr>
          <a:xfrm>
            <a:off x="669985" y="943155"/>
            <a:ext cx="3462067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4000">
                <a:solidFill>
                  <a:schemeClr val="tx2"/>
                </a:solidFill>
              </a:rPr>
              <a:t>Equipo 20</a:t>
            </a:r>
          </a:p>
        </p:txBody>
      </p:sp>
    </p:spTree>
    <p:extLst>
      <p:ext uri="{BB962C8B-B14F-4D97-AF65-F5344CB8AC3E}">
        <p14:creationId xmlns:p14="http://schemas.microsoft.com/office/powerpoint/2010/main" val="6000037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C5ABC200-80E7-42D6-A22F-A3D7FC0F5D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0337" y="1515836"/>
            <a:ext cx="8037513" cy="534216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89BF8315-D419-42A0-8095-31ECDFD013D5}"/>
              </a:ext>
            </a:extLst>
          </p:cNvPr>
          <p:cNvSpPr txBox="1"/>
          <p:nvPr/>
        </p:nvSpPr>
        <p:spPr>
          <a:xfrm>
            <a:off x="669985" y="641230"/>
            <a:ext cx="3533954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4000">
                <a:solidFill>
                  <a:schemeClr val="tx2"/>
                </a:solidFill>
              </a:rPr>
              <a:t>Equipo 21</a:t>
            </a:r>
          </a:p>
        </p:txBody>
      </p:sp>
    </p:spTree>
    <p:extLst>
      <p:ext uri="{BB962C8B-B14F-4D97-AF65-F5344CB8AC3E}">
        <p14:creationId xmlns:p14="http://schemas.microsoft.com/office/powerpoint/2010/main" val="220902599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1FC1E962-96DC-4D40-AB7B-8860CF9A704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26341" y="981646"/>
            <a:ext cx="1496251" cy="519531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6FDDB90C-42E3-4359-933E-8EFD8D5E4BFD}"/>
              </a:ext>
            </a:extLst>
          </p:cNvPr>
          <p:cNvSpPr txBox="1"/>
          <p:nvPr/>
        </p:nvSpPr>
        <p:spPr>
          <a:xfrm>
            <a:off x="569343" y="799381"/>
            <a:ext cx="3447690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4000">
                <a:solidFill>
                  <a:schemeClr val="tx2"/>
                </a:solidFill>
              </a:rPr>
              <a:t>Equipo 22</a:t>
            </a:r>
          </a:p>
        </p:txBody>
      </p:sp>
    </p:spTree>
    <p:extLst>
      <p:ext uri="{BB962C8B-B14F-4D97-AF65-F5344CB8AC3E}">
        <p14:creationId xmlns:p14="http://schemas.microsoft.com/office/powerpoint/2010/main" val="130188413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EFD41ADD-EC26-4997-B04E-9A9BA7311B0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82741" y="1825625"/>
            <a:ext cx="8826518" cy="435133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AAEF5873-CA1F-4D0D-956C-9DAC55BEF7FD}"/>
              </a:ext>
            </a:extLst>
          </p:cNvPr>
          <p:cNvSpPr txBox="1"/>
          <p:nvPr/>
        </p:nvSpPr>
        <p:spPr>
          <a:xfrm>
            <a:off x="641230" y="770626"/>
            <a:ext cx="3476445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4000">
                <a:solidFill>
                  <a:schemeClr val="tx2"/>
                </a:solidFill>
              </a:rPr>
              <a:t>Equipo 23</a:t>
            </a:r>
          </a:p>
        </p:txBody>
      </p:sp>
    </p:spTree>
    <p:extLst>
      <p:ext uri="{BB962C8B-B14F-4D97-AF65-F5344CB8AC3E}">
        <p14:creationId xmlns:p14="http://schemas.microsoft.com/office/powerpoint/2010/main" val="96720543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45B0EE02-8B7D-4E84-9EE1-32990868944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30373" y="966577"/>
            <a:ext cx="7484078" cy="561305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C236BAD9-3A47-4CE3-B044-554CB7FACA6B}"/>
              </a:ext>
            </a:extLst>
          </p:cNvPr>
          <p:cNvSpPr txBox="1"/>
          <p:nvPr/>
        </p:nvSpPr>
        <p:spPr>
          <a:xfrm>
            <a:off x="770627" y="669985"/>
            <a:ext cx="3404558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4000">
                <a:solidFill>
                  <a:schemeClr val="tx2"/>
                </a:solidFill>
              </a:rPr>
              <a:t>Equipo 24</a:t>
            </a:r>
          </a:p>
        </p:txBody>
      </p:sp>
    </p:spTree>
    <p:extLst>
      <p:ext uri="{BB962C8B-B14F-4D97-AF65-F5344CB8AC3E}">
        <p14:creationId xmlns:p14="http://schemas.microsoft.com/office/powerpoint/2010/main" val="400678345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DBFB37C2-10F3-48BD-880B-CE8565B7145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64361" y="1338797"/>
            <a:ext cx="7323588" cy="495951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C24DD240-265B-46C1-9C92-F63EC52F0803}"/>
              </a:ext>
            </a:extLst>
          </p:cNvPr>
          <p:cNvSpPr txBox="1"/>
          <p:nvPr/>
        </p:nvSpPr>
        <p:spPr>
          <a:xfrm>
            <a:off x="598098" y="727494"/>
            <a:ext cx="3447690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4000">
                <a:solidFill>
                  <a:schemeClr val="tx2"/>
                </a:solidFill>
              </a:rPr>
              <a:t>Equipo 25</a:t>
            </a:r>
          </a:p>
        </p:txBody>
      </p:sp>
    </p:spTree>
    <p:extLst>
      <p:ext uri="{BB962C8B-B14F-4D97-AF65-F5344CB8AC3E}">
        <p14:creationId xmlns:p14="http://schemas.microsoft.com/office/powerpoint/2010/main" val="306836098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C5A462C9-5802-49D1-8283-F65060EFF85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s-ES" smtClean="0"/>
              <a:t>Identificación de parásitos/microscopio</a:t>
            </a:r>
            <a:r>
              <a:t/>
            </a:r>
            <a:br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98548019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5717FE8C-EA66-4726-B2DE-0FC0E5FE5A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1307" y="1958066"/>
            <a:ext cx="5833662" cy="364526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A2E619D9-05AE-4886-BBFC-49DDD3A5F31E}"/>
              </a:ext>
            </a:extLst>
          </p:cNvPr>
          <p:cNvSpPr txBox="1"/>
          <p:nvPr/>
        </p:nvSpPr>
        <p:spPr>
          <a:xfrm>
            <a:off x="411192" y="799381"/>
            <a:ext cx="5934973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4000">
                <a:solidFill>
                  <a:schemeClr val="tx2"/>
                </a:solidFill>
              </a:rPr>
              <a:t>Parásito/Microscópico 26</a:t>
            </a:r>
            <a:endParaRPr lang="es-ES" sz="4000" dirty="0">
              <a:solidFill>
                <a:schemeClr val="tx2"/>
              </a:solidFill>
            </a:endParaRPr>
          </a:p>
        </p:txBody>
      </p:sp>
      <p:pic>
        <p:nvPicPr>
          <p:cNvPr id="3" name="Picture 4" descr="A picture containing text, different, several&#10;&#10;Description automatically generated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AEF4CF5F-67FA-4D6C-BCA5-B8727A7177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8475" y="1997970"/>
            <a:ext cx="5043577" cy="3609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6078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451E67C1-EDBF-4B13-9E72-6CB72D4184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5709" y="1431274"/>
            <a:ext cx="10515600" cy="791376"/>
          </a:xfrm>
        </p:spPr>
        <p:txBody>
          <a:bodyPr>
            <a:normAutofit fontScale="90000"/>
          </a:bodyPr>
          <a:lstStyle/>
          <a:p>
            <a:r>
              <a:rPr lang="es-ES" smtClean="0"/>
              <a:t>Responda la pregunta, NO el equipo, y marque el número en la hoja de respuestas</a:t>
            </a:r>
            <a:endParaRPr lang="es-E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506EAD6E-AC3C-474E-8B44-C965984BC0B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6313" y="3569465"/>
            <a:ext cx="6662469" cy="217199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31D82562-4FD4-4E35-9D77-1DB5DF5F7120}"/>
              </a:ext>
            </a:extLst>
          </p:cNvPr>
          <p:cNvSpPr txBox="1"/>
          <p:nvPr/>
        </p:nvSpPr>
        <p:spPr>
          <a:xfrm>
            <a:off x="7585495" y="2754702"/>
            <a:ext cx="3447690" cy="34163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2400" dirty="0">
                <a:latin typeface="Arial"/>
              </a:rPr>
              <a:t>¿En qué parte de la anatomía utiliza este equipo?</a:t>
            </a:r>
            <a:endParaRPr lang="es-ES" sz="2400" dirty="0">
              <a:latin typeface="Montserrat"/>
              <a:cs typeface="Arial"/>
            </a:endParaRPr>
          </a:p>
          <a:p>
            <a:endParaRPr lang="es-ES" sz="2400" dirty="0">
              <a:latin typeface="Arial"/>
              <a:cs typeface="Arial"/>
            </a:endParaRPr>
          </a:p>
          <a:p>
            <a:r>
              <a:rPr lang="es-ES" sz="2400" dirty="0">
                <a:latin typeface="Arial"/>
              </a:rPr>
              <a:t>001 Oreja</a:t>
            </a:r>
            <a:endParaRPr lang="es-ES" sz="2400" dirty="0">
              <a:latin typeface="Montserrat"/>
              <a:cs typeface="Arial"/>
            </a:endParaRPr>
          </a:p>
          <a:p>
            <a:r>
              <a:rPr lang="es-ES" sz="2400" dirty="0">
                <a:latin typeface="Arial"/>
              </a:rPr>
              <a:t>002 Pezuña</a:t>
            </a:r>
            <a:endParaRPr lang="es-ES" sz="2400" dirty="0">
              <a:latin typeface="Montserrat"/>
              <a:cs typeface="Arial"/>
            </a:endParaRPr>
          </a:p>
          <a:p>
            <a:r>
              <a:rPr lang="es-ES" sz="2400" dirty="0">
                <a:latin typeface="Arial"/>
              </a:rPr>
              <a:t>003 Abdomen</a:t>
            </a:r>
            <a:endParaRPr lang="es-ES" sz="2400" dirty="0">
              <a:latin typeface="Montserrat"/>
              <a:cs typeface="Arial"/>
            </a:endParaRPr>
          </a:p>
          <a:p>
            <a:r>
              <a:rPr lang="es-ES" sz="2400" dirty="0">
                <a:latin typeface="Arial"/>
              </a:rPr>
              <a:t>004 Cola</a:t>
            </a:r>
            <a:endParaRPr lang="es-ES" sz="2400" dirty="0"/>
          </a:p>
        </p:txBody>
      </p:sp>
      <p:sp>
        <p:nvSpPr>
          <p:cNvPr id="5" name="TextBox 4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7D2E3872-4BA3-4168-B959-1A2B01B2248B}"/>
              </a:ext>
            </a:extLst>
          </p:cNvPr>
          <p:cNvSpPr txBox="1"/>
          <p:nvPr/>
        </p:nvSpPr>
        <p:spPr>
          <a:xfrm>
            <a:off x="281797" y="454325"/>
            <a:ext cx="3102633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4000" dirty="0">
                <a:solidFill>
                  <a:schemeClr val="tx2"/>
                </a:solidFill>
              </a:rPr>
              <a:t>Equipo 1</a:t>
            </a:r>
          </a:p>
        </p:txBody>
      </p:sp>
    </p:spTree>
    <p:extLst>
      <p:ext uri="{BB962C8B-B14F-4D97-AF65-F5344CB8AC3E}">
        <p14:creationId xmlns:p14="http://schemas.microsoft.com/office/powerpoint/2010/main" val="156984177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68C1328E-C147-4AEE-BA22-EE11CCDCC7C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39116" y="1768648"/>
            <a:ext cx="6443114" cy="483952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CA93A7AA-9BDC-4EF5-9E5E-09C054A55F2F}"/>
              </a:ext>
            </a:extLst>
          </p:cNvPr>
          <p:cNvSpPr txBox="1"/>
          <p:nvPr/>
        </p:nvSpPr>
        <p:spPr>
          <a:xfrm>
            <a:off x="713117" y="856891"/>
            <a:ext cx="5863086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4000">
                <a:solidFill>
                  <a:schemeClr val="tx2"/>
                </a:solidFill>
              </a:rPr>
              <a:t>Parásito/Microscópico 27</a:t>
            </a:r>
          </a:p>
        </p:txBody>
      </p:sp>
    </p:spTree>
    <p:extLst>
      <p:ext uri="{BB962C8B-B14F-4D97-AF65-F5344CB8AC3E}">
        <p14:creationId xmlns:p14="http://schemas.microsoft.com/office/powerpoint/2010/main" val="113069542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 descr="A picture containing fungus, mold, plant&#10;&#10;Description automatically generated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D4142C89-AFAF-4EFF-B4D3-71E3516CFD0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76585" y="2113636"/>
            <a:ext cx="3820603" cy="4278522"/>
          </a:xfrm>
        </p:spPr>
      </p:pic>
      <p:sp>
        <p:nvSpPr>
          <p:cNvPr id="7" name="TextBox 6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F8B7DAE4-1C04-45DA-AFA2-E4EA2E4B7F91}"/>
              </a:ext>
            </a:extLst>
          </p:cNvPr>
          <p:cNvSpPr txBox="1"/>
          <p:nvPr/>
        </p:nvSpPr>
        <p:spPr>
          <a:xfrm>
            <a:off x="382438" y="813758"/>
            <a:ext cx="6049992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4000">
                <a:solidFill>
                  <a:schemeClr val="tx2"/>
                </a:solidFill>
              </a:rPr>
              <a:t>Parásito/Microscópico 28</a:t>
            </a:r>
          </a:p>
        </p:txBody>
      </p:sp>
    </p:spTree>
    <p:extLst>
      <p:ext uri="{BB962C8B-B14F-4D97-AF65-F5344CB8AC3E}">
        <p14:creationId xmlns:p14="http://schemas.microsoft.com/office/powerpoint/2010/main" val="342313299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6B1D8566-60BF-431E-8992-114B047151F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04970" y="2394557"/>
            <a:ext cx="5533285" cy="368885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37C211D2-98B0-47D2-A299-88BC79EA2ADC}"/>
              </a:ext>
            </a:extLst>
          </p:cNvPr>
          <p:cNvSpPr txBox="1"/>
          <p:nvPr/>
        </p:nvSpPr>
        <p:spPr>
          <a:xfrm>
            <a:off x="7657381" y="3013494"/>
            <a:ext cx="3160143" cy="230832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mtClean="0"/>
              <a:t>¿Cuál es la última etapa del ciclo de vida de este parásito?</a:t>
            </a:r>
          </a:p>
          <a:p>
            <a:endParaRPr lang="es-ES" dirty="0">
              <a:ea typeface="+mn-lt"/>
              <a:cs typeface="+mn-lt"/>
            </a:endParaRPr>
          </a:p>
          <a:p>
            <a:r>
              <a:rPr lang="es-ES" smtClean="0"/>
              <a:t>001 Adulto</a:t>
            </a:r>
          </a:p>
          <a:p>
            <a:r>
              <a:rPr lang="es-ES" smtClean="0"/>
              <a:t>002 Óvulo</a:t>
            </a:r>
          </a:p>
          <a:p>
            <a:r>
              <a:rPr lang="es-ES" smtClean="0"/>
              <a:t>003 Pupas</a:t>
            </a:r>
          </a:p>
          <a:p>
            <a:r>
              <a:rPr lang="es-ES" smtClean="0"/>
              <a:t>004 Larva</a:t>
            </a:r>
            <a:endParaRPr lang="es-ES"/>
          </a:p>
        </p:txBody>
      </p:sp>
      <p:sp>
        <p:nvSpPr>
          <p:cNvPr id="3" name="TextBox 2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1262D6FB-AC6B-4F32-90C9-D2649BB520CF}"/>
              </a:ext>
            </a:extLst>
          </p:cNvPr>
          <p:cNvSpPr txBox="1"/>
          <p:nvPr/>
        </p:nvSpPr>
        <p:spPr>
          <a:xfrm>
            <a:off x="310551" y="856891"/>
            <a:ext cx="6193766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4000">
                <a:solidFill>
                  <a:schemeClr val="tx2"/>
                </a:solidFill>
              </a:rPr>
              <a:t>Parásito/Microscópico 29</a:t>
            </a:r>
          </a:p>
        </p:txBody>
      </p:sp>
    </p:spTree>
    <p:extLst>
      <p:ext uri="{BB962C8B-B14F-4D97-AF65-F5344CB8AC3E}">
        <p14:creationId xmlns:p14="http://schemas.microsoft.com/office/powerpoint/2010/main" val="40864495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473E3655-14C8-4F96-BB88-471A1D00CE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7037" y="1911715"/>
            <a:ext cx="6485218" cy="429019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F1A97B4E-A649-44D2-A9B6-D8A9F877A8C7}"/>
              </a:ext>
            </a:extLst>
          </p:cNvPr>
          <p:cNvSpPr txBox="1"/>
          <p:nvPr/>
        </p:nvSpPr>
        <p:spPr>
          <a:xfrm>
            <a:off x="439947" y="799381"/>
            <a:ext cx="5963728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4000" dirty="0">
                <a:solidFill>
                  <a:schemeClr val="tx2"/>
                </a:solidFill>
              </a:rPr>
              <a:t>Parásito/Microscópico 30</a:t>
            </a:r>
          </a:p>
        </p:txBody>
      </p:sp>
    </p:spTree>
    <p:extLst>
      <p:ext uri="{BB962C8B-B14F-4D97-AF65-F5344CB8AC3E}">
        <p14:creationId xmlns:p14="http://schemas.microsoft.com/office/powerpoint/2010/main" val="340281726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6811FD08-AFBD-4BBB-946B-180661E5DEB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21130" y="2034786"/>
            <a:ext cx="4586589" cy="458658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C7F9F13B-B42F-4CC9-9833-81C1951B1C64}"/>
              </a:ext>
            </a:extLst>
          </p:cNvPr>
          <p:cNvSpPr txBox="1"/>
          <p:nvPr/>
        </p:nvSpPr>
        <p:spPr>
          <a:xfrm>
            <a:off x="454325" y="928777"/>
            <a:ext cx="6107501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4000">
                <a:solidFill>
                  <a:schemeClr val="tx2"/>
                </a:solidFill>
              </a:rPr>
              <a:t>Parásito/Microscópico 31</a:t>
            </a:r>
          </a:p>
        </p:txBody>
      </p:sp>
    </p:spTree>
    <p:extLst>
      <p:ext uri="{BB962C8B-B14F-4D97-AF65-F5344CB8AC3E}">
        <p14:creationId xmlns:p14="http://schemas.microsoft.com/office/powerpoint/2010/main" val="306629828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Content Placeholder 40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D32C1091-737D-4B0D-9BDD-FA5DEE26D7F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20659" y="1900341"/>
            <a:ext cx="6170222" cy="456452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7B196DDD-AA09-4B65-9FA2-F50CBC12A5A3}"/>
              </a:ext>
            </a:extLst>
          </p:cNvPr>
          <p:cNvSpPr txBox="1"/>
          <p:nvPr/>
        </p:nvSpPr>
        <p:spPr>
          <a:xfrm>
            <a:off x="195531" y="782201"/>
            <a:ext cx="6564083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4000" dirty="0">
                <a:solidFill>
                  <a:schemeClr val="tx2"/>
                </a:solidFill>
              </a:rPr>
              <a:t>Parásito/Microscópico 32</a:t>
            </a:r>
          </a:p>
        </p:txBody>
      </p:sp>
    </p:spTree>
    <p:extLst>
      <p:ext uri="{BB962C8B-B14F-4D97-AF65-F5344CB8AC3E}">
        <p14:creationId xmlns:p14="http://schemas.microsoft.com/office/powerpoint/2010/main" val="166117906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Content Placeholder 18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33C95E61-E344-44C3-B1B2-112B4B9580E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18657" y="1501628"/>
            <a:ext cx="7220293" cy="478240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8B7DDBED-D223-418C-89B3-6B514907207E}"/>
              </a:ext>
            </a:extLst>
          </p:cNvPr>
          <p:cNvSpPr txBox="1"/>
          <p:nvPr/>
        </p:nvSpPr>
        <p:spPr>
          <a:xfrm>
            <a:off x="224287" y="813758"/>
            <a:ext cx="5877463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4000">
                <a:solidFill>
                  <a:schemeClr val="tx2"/>
                </a:solidFill>
              </a:rPr>
              <a:t>Parásito/Microscópico 33</a:t>
            </a:r>
          </a:p>
        </p:txBody>
      </p:sp>
    </p:spTree>
    <p:extLst>
      <p:ext uri="{BB962C8B-B14F-4D97-AF65-F5344CB8AC3E}">
        <p14:creationId xmlns:p14="http://schemas.microsoft.com/office/powerpoint/2010/main" val="286161552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Content Placeholder 48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B07BB619-EB23-46AE-87E4-FE4E62B6157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56741" y="1855051"/>
            <a:ext cx="7017101" cy="439420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5A17C4FB-8371-4E76-A1A0-806A5A6CE062}"/>
              </a:ext>
            </a:extLst>
          </p:cNvPr>
          <p:cNvSpPr txBox="1"/>
          <p:nvPr/>
        </p:nvSpPr>
        <p:spPr>
          <a:xfrm>
            <a:off x="368059" y="770627"/>
            <a:ext cx="6889267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4000" dirty="0">
                <a:solidFill>
                  <a:schemeClr val="tx2"/>
                </a:solidFill>
              </a:rPr>
              <a:t>Parásito/Microscópico 34</a:t>
            </a:r>
          </a:p>
        </p:txBody>
      </p:sp>
    </p:spTree>
    <p:extLst>
      <p:ext uri="{BB962C8B-B14F-4D97-AF65-F5344CB8AC3E}">
        <p14:creationId xmlns:p14="http://schemas.microsoft.com/office/powerpoint/2010/main" val="284236446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57350B67-6DC3-40A6-884E-BD4C1E562BE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28144" y="1825625"/>
            <a:ext cx="7735712" cy="435133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D762F581-CE6A-4F63-A637-56C40288BA54}"/>
              </a:ext>
            </a:extLst>
          </p:cNvPr>
          <p:cNvSpPr txBox="1"/>
          <p:nvPr/>
        </p:nvSpPr>
        <p:spPr>
          <a:xfrm>
            <a:off x="497457" y="885645"/>
            <a:ext cx="6021237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4000">
                <a:solidFill>
                  <a:schemeClr val="tx2"/>
                </a:solidFill>
              </a:rPr>
              <a:t>Parásito/Microscópico 35</a:t>
            </a:r>
          </a:p>
        </p:txBody>
      </p:sp>
    </p:spTree>
    <p:extLst>
      <p:ext uri="{BB962C8B-B14F-4D97-AF65-F5344CB8AC3E}">
        <p14:creationId xmlns:p14="http://schemas.microsoft.com/office/powerpoint/2010/main" val="65049775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8EC2EE9F-BBF8-4C19-AC58-EE20EBBAA5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0708" y="2032616"/>
            <a:ext cx="5907602" cy="463306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70EC634A-7583-4988-9F26-DCE0643B2781}"/>
              </a:ext>
            </a:extLst>
          </p:cNvPr>
          <p:cNvSpPr txBox="1"/>
          <p:nvPr/>
        </p:nvSpPr>
        <p:spPr>
          <a:xfrm>
            <a:off x="310551" y="914400"/>
            <a:ext cx="6236898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4000">
                <a:solidFill>
                  <a:schemeClr val="tx2"/>
                </a:solidFill>
              </a:rPr>
              <a:t>Parásito/Microscópico 36</a:t>
            </a:r>
          </a:p>
        </p:txBody>
      </p:sp>
    </p:spTree>
    <p:extLst>
      <p:ext uri="{BB962C8B-B14F-4D97-AF65-F5344CB8AC3E}">
        <p14:creationId xmlns:p14="http://schemas.microsoft.com/office/powerpoint/2010/main" val="27675302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DF736890-5EA4-44A8-A211-94A46F138E1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951515" y="1016398"/>
            <a:ext cx="3722988" cy="2494792"/>
          </a:xfrm>
          <a:prstGeom prst="rect">
            <a:avLst/>
          </a:prstGeom>
        </p:spPr>
      </p:pic>
      <p:pic>
        <p:nvPicPr>
          <p:cNvPr id="2" name="Picture 2" descr="A picture containing text&#10;&#10;Description automatically generated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A6684768-87EF-4E63-9F7A-5A34276DAC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0288" y="2355561"/>
            <a:ext cx="3735237" cy="249193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F68A67F8-18F5-4864-B0F8-E03A8022A0CC}"/>
              </a:ext>
            </a:extLst>
          </p:cNvPr>
          <p:cNvSpPr txBox="1"/>
          <p:nvPr/>
        </p:nvSpPr>
        <p:spPr>
          <a:xfrm>
            <a:off x="669985" y="842513"/>
            <a:ext cx="3347048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4000" dirty="0">
                <a:solidFill>
                  <a:schemeClr val="tx2"/>
                </a:solidFill>
              </a:rPr>
              <a:t>Equipo 2</a:t>
            </a:r>
          </a:p>
        </p:txBody>
      </p:sp>
    </p:spTree>
    <p:extLst>
      <p:ext uri="{BB962C8B-B14F-4D97-AF65-F5344CB8AC3E}">
        <p14:creationId xmlns:p14="http://schemas.microsoft.com/office/powerpoint/2010/main" val="39317831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9C3EBCD3-D93C-4BDA-87BF-2F3CC9ABBE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5681" y="1709035"/>
            <a:ext cx="7206404" cy="481628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25F63ED8-D14D-4080-A58A-7FAF3E65AB57}"/>
              </a:ext>
            </a:extLst>
          </p:cNvPr>
          <p:cNvSpPr txBox="1"/>
          <p:nvPr/>
        </p:nvSpPr>
        <p:spPr>
          <a:xfrm>
            <a:off x="411192" y="900023"/>
            <a:ext cx="6711350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4000">
                <a:solidFill>
                  <a:schemeClr val="tx2"/>
                </a:solidFill>
              </a:rPr>
              <a:t>Parásito/Microscópico 37</a:t>
            </a:r>
          </a:p>
        </p:txBody>
      </p:sp>
    </p:spTree>
    <p:extLst>
      <p:ext uri="{BB962C8B-B14F-4D97-AF65-F5344CB8AC3E}">
        <p14:creationId xmlns:p14="http://schemas.microsoft.com/office/powerpoint/2010/main" val="113758318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CCC001B0-B0D1-4F16-AC73-698DD182804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66363" y="1029494"/>
            <a:ext cx="6954474" cy="521585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000BC17D-F936-4131-8DE8-430702591D4B}"/>
              </a:ext>
            </a:extLst>
          </p:cNvPr>
          <p:cNvSpPr txBox="1"/>
          <p:nvPr/>
        </p:nvSpPr>
        <p:spPr>
          <a:xfrm>
            <a:off x="411193" y="785004"/>
            <a:ext cx="6021237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4000">
                <a:solidFill>
                  <a:schemeClr val="tx2"/>
                </a:solidFill>
              </a:rPr>
              <a:t>Parásito/Microscópico 38</a:t>
            </a:r>
          </a:p>
        </p:txBody>
      </p:sp>
    </p:spTree>
    <p:extLst>
      <p:ext uri="{BB962C8B-B14F-4D97-AF65-F5344CB8AC3E}">
        <p14:creationId xmlns:p14="http://schemas.microsoft.com/office/powerpoint/2010/main" val="54321715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2C3E41BD-F862-41E3-A8C0-14176F9DFFB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92867" y="1774957"/>
            <a:ext cx="6130932" cy="439939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F16B43F9-F46C-4AF5-97FD-47CF11644B3A}"/>
              </a:ext>
            </a:extLst>
          </p:cNvPr>
          <p:cNvSpPr txBox="1"/>
          <p:nvPr/>
        </p:nvSpPr>
        <p:spPr>
          <a:xfrm>
            <a:off x="511834" y="900023"/>
            <a:ext cx="7683042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4000" dirty="0">
                <a:solidFill>
                  <a:schemeClr val="tx2"/>
                </a:solidFill>
              </a:rPr>
              <a:t>Parásito/Microscópico 39</a:t>
            </a:r>
          </a:p>
        </p:txBody>
      </p:sp>
    </p:spTree>
    <p:extLst>
      <p:ext uri="{BB962C8B-B14F-4D97-AF65-F5344CB8AC3E}">
        <p14:creationId xmlns:p14="http://schemas.microsoft.com/office/powerpoint/2010/main" val="151155842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9D806722-6D41-40AC-8BB4-2E6DA4028A4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8412" y="2123496"/>
            <a:ext cx="6751816" cy="382842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2D7BE99B-39E4-4A04-A317-C9D26C544F96}"/>
              </a:ext>
            </a:extLst>
          </p:cNvPr>
          <p:cNvSpPr txBox="1"/>
          <p:nvPr/>
        </p:nvSpPr>
        <p:spPr>
          <a:xfrm>
            <a:off x="353683" y="813758"/>
            <a:ext cx="7389780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4000" dirty="0">
                <a:solidFill>
                  <a:schemeClr val="tx2"/>
                </a:solidFill>
              </a:rPr>
              <a:t>Parásito/Microscópico 40</a:t>
            </a:r>
          </a:p>
        </p:txBody>
      </p:sp>
    </p:spTree>
    <p:extLst>
      <p:ext uri="{BB962C8B-B14F-4D97-AF65-F5344CB8AC3E}">
        <p14:creationId xmlns:p14="http://schemas.microsoft.com/office/powerpoint/2010/main" val="207201085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C5A462C9-5802-49D1-8283-F65060EFF85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smtClean="0"/>
              <a:t>Identificación de raza/especie</a:t>
            </a:r>
            <a:r>
              <a:t/>
            </a:r>
            <a:br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78195395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ABC125D0-7567-4C01-80C9-025EE24140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5710" y="1488784"/>
            <a:ext cx="10515600" cy="791376"/>
          </a:xfrm>
        </p:spPr>
        <p:txBody>
          <a:bodyPr lIns="91440" tIns="45720" rIns="91440" bIns="45720" anchor="t"/>
          <a:lstStyle/>
          <a:p>
            <a:r>
              <a:rPr lang="es-ES" sz="2500" dirty="0"/>
              <a:t>¿Cuál de los siguientes es un </a:t>
            </a:r>
            <a:r>
              <a:rPr lang="es-ES" sz="2500" dirty="0" err="1"/>
              <a:t>Leghorn</a:t>
            </a:r>
            <a:r>
              <a:rPr lang="es-ES" sz="2500" dirty="0"/>
              <a:t>? (coloque el número correcto para la pregunta)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AB7B1143-638C-4F31-8FAE-63781EA2D7B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4558" y="2616380"/>
            <a:ext cx="2461373" cy="305737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90CBD41D-4B3A-437C-8808-FD028F0D78E5}"/>
              </a:ext>
            </a:extLst>
          </p:cNvPr>
          <p:cNvSpPr txBox="1"/>
          <p:nvPr/>
        </p:nvSpPr>
        <p:spPr>
          <a:xfrm>
            <a:off x="267419" y="5802702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s-ES">
                <a:solidFill>
                  <a:schemeClr val="tx2"/>
                </a:solidFill>
              </a:rPr>
              <a:t>001</a:t>
            </a:r>
            <a:endParaRPr lang="es-ES" dirty="0">
              <a:solidFill>
                <a:schemeClr val="tx2"/>
              </a:solidFill>
            </a:endParaRPr>
          </a:p>
        </p:txBody>
      </p:sp>
      <p:pic>
        <p:nvPicPr>
          <p:cNvPr id="5" name="Picture 5" descr="A picture containing bird, ground, outdoor, standing&#10;&#10;Description automatically generated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F128D8C7-5BE7-4642-95F9-31DEB1FDF7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2212" y="2620606"/>
            <a:ext cx="3073879" cy="305452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3D31374F-A628-44AA-88CB-C30122579EB1}"/>
              </a:ext>
            </a:extLst>
          </p:cNvPr>
          <p:cNvSpPr txBox="1"/>
          <p:nvPr/>
        </p:nvSpPr>
        <p:spPr>
          <a:xfrm>
            <a:off x="2912853" y="5802702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s-ES">
                <a:solidFill>
                  <a:schemeClr val="tx2"/>
                </a:solidFill>
              </a:rPr>
              <a:t>002</a:t>
            </a:r>
            <a:endParaRPr lang="es-ES" dirty="0">
              <a:solidFill>
                <a:schemeClr val="tx2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0BCB4CFC-0B21-476D-92EC-55ABD22A1CC7}"/>
              </a:ext>
            </a:extLst>
          </p:cNvPr>
          <p:cNvSpPr txBox="1"/>
          <p:nvPr/>
        </p:nvSpPr>
        <p:spPr>
          <a:xfrm>
            <a:off x="6162136" y="5802702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s-ES">
                <a:solidFill>
                  <a:schemeClr val="tx2"/>
                </a:solidFill>
              </a:rPr>
              <a:t>003</a:t>
            </a:r>
            <a:endParaRPr lang="es-ES" dirty="0">
              <a:solidFill>
                <a:schemeClr val="tx2"/>
              </a:solidFill>
            </a:endParaRPr>
          </a:p>
        </p:txBody>
      </p:sp>
      <p:pic>
        <p:nvPicPr>
          <p:cNvPr id="10" name="Picture 10" descr="A picture containing outdoor, ground, bird, gallinaceous bird&#10;&#10;Description automatically generated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82EDB82F-7E24-4146-B151-259CCABC05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53268" y="2511429"/>
            <a:ext cx="2383767" cy="318661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F7F8D41F-42CF-455F-8A8B-3202B2AF69F6}"/>
              </a:ext>
            </a:extLst>
          </p:cNvPr>
          <p:cNvSpPr txBox="1"/>
          <p:nvPr/>
        </p:nvSpPr>
        <p:spPr>
          <a:xfrm>
            <a:off x="9512061" y="5802702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s-ES">
                <a:solidFill>
                  <a:schemeClr val="tx2"/>
                </a:solidFill>
              </a:rPr>
              <a:t>004</a:t>
            </a:r>
            <a:endParaRPr lang="es-ES" dirty="0">
              <a:solidFill>
                <a:schemeClr val="tx2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EC7F01A0-8100-4F16-8845-BCCC925DC17F}"/>
              </a:ext>
            </a:extLst>
          </p:cNvPr>
          <p:cNvSpPr txBox="1"/>
          <p:nvPr/>
        </p:nvSpPr>
        <p:spPr>
          <a:xfrm>
            <a:off x="267419" y="669984"/>
            <a:ext cx="4942935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4000">
                <a:solidFill>
                  <a:schemeClr val="tx2"/>
                </a:solidFill>
              </a:rPr>
              <a:t>Raza/especie 41</a:t>
            </a:r>
          </a:p>
        </p:txBody>
      </p:sp>
      <p:pic>
        <p:nvPicPr>
          <p:cNvPr id="7" name="Picture 12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75CC6FBC-65A8-4384-8170-1C67C19A3E6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47117" y="2733136"/>
            <a:ext cx="2973237" cy="2958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18026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9FB9C000-E4D7-4DB7-8803-AAAC24FED9E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88743" y="1715892"/>
            <a:ext cx="7810400" cy="440841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F325FE6D-F6BF-4FB6-B6AD-704C4DD480D2}"/>
              </a:ext>
            </a:extLst>
          </p:cNvPr>
          <p:cNvSpPr txBox="1"/>
          <p:nvPr/>
        </p:nvSpPr>
        <p:spPr>
          <a:xfrm>
            <a:off x="497457" y="813758"/>
            <a:ext cx="4842294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4000">
                <a:solidFill>
                  <a:schemeClr val="tx2"/>
                </a:solidFill>
              </a:rPr>
              <a:t>Raza/especie 42</a:t>
            </a:r>
          </a:p>
        </p:txBody>
      </p:sp>
    </p:spTree>
    <p:extLst>
      <p:ext uri="{BB962C8B-B14F-4D97-AF65-F5344CB8AC3E}">
        <p14:creationId xmlns:p14="http://schemas.microsoft.com/office/powerpoint/2010/main" val="22221207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0420002C-07B0-457C-A701-26CF488788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9189" y="1538378"/>
            <a:ext cx="7991282" cy="520460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FA92061D-CF68-46A2-92A1-0E0B726DF204}"/>
              </a:ext>
            </a:extLst>
          </p:cNvPr>
          <p:cNvSpPr txBox="1"/>
          <p:nvPr/>
        </p:nvSpPr>
        <p:spPr>
          <a:xfrm>
            <a:off x="310551" y="828136"/>
            <a:ext cx="4569124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4000">
                <a:solidFill>
                  <a:schemeClr val="tx2"/>
                </a:solidFill>
              </a:rPr>
              <a:t>Raza/especie 43</a:t>
            </a:r>
          </a:p>
        </p:txBody>
      </p:sp>
    </p:spTree>
    <p:extLst>
      <p:ext uri="{BB962C8B-B14F-4D97-AF65-F5344CB8AC3E}">
        <p14:creationId xmlns:p14="http://schemas.microsoft.com/office/powerpoint/2010/main" val="82392343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0D800C12-B98B-404C-AB56-0BBDE2BA345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51305" y="1397269"/>
            <a:ext cx="7801841" cy="517469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E09E84B3-06D7-43EB-8F19-82F734EB20EA}"/>
              </a:ext>
            </a:extLst>
          </p:cNvPr>
          <p:cNvSpPr txBox="1"/>
          <p:nvPr/>
        </p:nvSpPr>
        <p:spPr>
          <a:xfrm>
            <a:off x="310551" y="741872"/>
            <a:ext cx="4339086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4000">
                <a:solidFill>
                  <a:schemeClr val="tx2"/>
                </a:solidFill>
              </a:rPr>
              <a:t>Raza/especie 44</a:t>
            </a:r>
          </a:p>
        </p:txBody>
      </p:sp>
    </p:spTree>
    <p:extLst>
      <p:ext uri="{BB962C8B-B14F-4D97-AF65-F5344CB8AC3E}">
        <p14:creationId xmlns:p14="http://schemas.microsoft.com/office/powerpoint/2010/main" val="311372976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C1DC8545-A9A5-4759-8DB8-B9D5E588894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23857" y="1530332"/>
            <a:ext cx="7213463" cy="503339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F6EF61B3-B17B-46B4-8DF0-730FFC6FE3E3}"/>
              </a:ext>
            </a:extLst>
          </p:cNvPr>
          <p:cNvSpPr txBox="1"/>
          <p:nvPr/>
        </p:nvSpPr>
        <p:spPr>
          <a:xfrm>
            <a:off x="425570" y="828136"/>
            <a:ext cx="4971690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4000">
                <a:solidFill>
                  <a:schemeClr val="tx2"/>
                </a:solidFill>
              </a:rPr>
              <a:t>Raza/especie 45</a:t>
            </a:r>
          </a:p>
        </p:txBody>
      </p:sp>
    </p:spTree>
    <p:extLst>
      <p:ext uri="{BB962C8B-B14F-4D97-AF65-F5344CB8AC3E}">
        <p14:creationId xmlns:p14="http://schemas.microsoft.com/office/powerpoint/2010/main" val="36531151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391FB27F-C322-4FD0-A011-0F1692770F0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2858" y="1475539"/>
            <a:ext cx="6000072" cy="400004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A5C86F20-BE72-4D56-AE90-8AF85EEC2C4E}"/>
              </a:ext>
            </a:extLst>
          </p:cNvPr>
          <p:cNvSpPr txBox="1"/>
          <p:nvPr/>
        </p:nvSpPr>
        <p:spPr>
          <a:xfrm>
            <a:off x="641230" y="842513"/>
            <a:ext cx="3433313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4000" dirty="0">
                <a:solidFill>
                  <a:schemeClr val="tx2"/>
                </a:solidFill>
              </a:rPr>
              <a:t>Equipo 3</a:t>
            </a:r>
          </a:p>
        </p:txBody>
      </p:sp>
    </p:spTree>
    <p:extLst>
      <p:ext uri="{BB962C8B-B14F-4D97-AF65-F5344CB8AC3E}">
        <p14:creationId xmlns:p14="http://schemas.microsoft.com/office/powerpoint/2010/main" val="42383469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4690DC43-A1E1-44FC-BCA0-2D986C58A02C}"/>
              </a:ext>
            </a:extLst>
          </p:cNvPr>
          <p:cNvSpPr txBox="1"/>
          <p:nvPr/>
        </p:nvSpPr>
        <p:spPr>
          <a:xfrm>
            <a:off x="540589" y="885645"/>
            <a:ext cx="4698520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4000">
                <a:solidFill>
                  <a:schemeClr val="tx2"/>
                </a:solidFill>
              </a:rPr>
              <a:t>Raza/especie 46</a:t>
            </a:r>
          </a:p>
        </p:txBody>
      </p:sp>
      <p:pic>
        <p:nvPicPr>
          <p:cNvPr id="5" name="Picture 5" descr="A picture containing dog, person&#10;&#10;Description automatically generated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4D8BFC9A-0E72-41C4-9FF6-C0A12A060C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4099" y="1789234"/>
            <a:ext cx="6064368" cy="4314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787859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4189D150-93CB-46A6-BBD7-5EDCA33080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5500" y="1721138"/>
            <a:ext cx="6470709" cy="459959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E7AB1415-DB50-47AB-8681-716393583762}"/>
              </a:ext>
            </a:extLst>
          </p:cNvPr>
          <p:cNvSpPr txBox="1"/>
          <p:nvPr/>
        </p:nvSpPr>
        <p:spPr>
          <a:xfrm>
            <a:off x="310551" y="813758"/>
            <a:ext cx="4942935" cy="76944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4400">
                <a:solidFill>
                  <a:schemeClr val="tx2"/>
                </a:solidFill>
              </a:rPr>
              <a:t>Raza/especie 47</a:t>
            </a:r>
          </a:p>
        </p:txBody>
      </p:sp>
    </p:spTree>
    <p:extLst>
      <p:ext uri="{BB962C8B-B14F-4D97-AF65-F5344CB8AC3E}">
        <p14:creationId xmlns:p14="http://schemas.microsoft.com/office/powerpoint/2010/main" val="50803524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0322B854-3AA6-45CE-BC8E-497102C8A32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54447" y="1718569"/>
            <a:ext cx="6483873" cy="47259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E852E903-25B2-4AF8-B24E-0401FBA4F6D7}"/>
              </a:ext>
            </a:extLst>
          </p:cNvPr>
          <p:cNvSpPr txBox="1"/>
          <p:nvPr/>
        </p:nvSpPr>
        <p:spPr>
          <a:xfrm>
            <a:off x="123645" y="741872"/>
            <a:ext cx="4439728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4000">
                <a:solidFill>
                  <a:schemeClr val="tx2"/>
                </a:solidFill>
              </a:rPr>
              <a:t>Raza/especie 48</a:t>
            </a:r>
          </a:p>
        </p:txBody>
      </p:sp>
    </p:spTree>
    <p:extLst>
      <p:ext uri="{BB962C8B-B14F-4D97-AF65-F5344CB8AC3E}">
        <p14:creationId xmlns:p14="http://schemas.microsoft.com/office/powerpoint/2010/main" val="120512723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7338B3E9-B30A-4A71-A9E4-6E6B3FDCC0B8}"/>
              </a:ext>
            </a:extLst>
          </p:cNvPr>
          <p:cNvSpPr txBox="1"/>
          <p:nvPr/>
        </p:nvSpPr>
        <p:spPr>
          <a:xfrm>
            <a:off x="396815" y="770626"/>
            <a:ext cx="4899803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4000">
                <a:solidFill>
                  <a:schemeClr val="tx2"/>
                </a:solidFill>
              </a:rPr>
              <a:t>Raza/especie 49</a:t>
            </a:r>
          </a:p>
        </p:txBody>
      </p:sp>
      <p:pic>
        <p:nvPicPr>
          <p:cNvPr id="5" name="Picture 5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4BEEB0AE-6D4D-4A69-915C-71CF40B7EF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6552" y="1882715"/>
            <a:ext cx="5762444" cy="4329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23932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FB9CC10D-B155-4C5A-9DF0-ACEBDE485E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53425" y="3043720"/>
            <a:ext cx="3724275" cy="3724275"/>
          </a:xfrm>
          <a:prstGeom prst="rect">
            <a:avLst/>
          </a:prstGeom>
        </p:spPr>
      </p:pic>
      <p:pic>
        <p:nvPicPr>
          <p:cNvPr id="4" name="Content Placeholder 3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05EF9CB1-63D7-4799-BBF6-8081E9C6419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362699" y="777210"/>
            <a:ext cx="3308271" cy="330827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37ADB9E1-8EE6-4150-A081-75FE792169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809" y="1655157"/>
            <a:ext cx="5918774" cy="443908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D16B8298-BDA9-45DE-930D-7098838E9050}"/>
              </a:ext>
            </a:extLst>
          </p:cNvPr>
          <p:cNvSpPr txBox="1"/>
          <p:nvPr/>
        </p:nvSpPr>
        <p:spPr>
          <a:xfrm>
            <a:off x="66136" y="713117"/>
            <a:ext cx="4799162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4000">
                <a:solidFill>
                  <a:schemeClr val="tx2"/>
                </a:solidFill>
              </a:rPr>
              <a:t>Raza/especie 50</a:t>
            </a:r>
          </a:p>
        </p:txBody>
      </p:sp>
    </p:spTree>
    <p:extLst>
      <p:ext uri="{BB962C8B-B14F-4D97-AF65-F5344CB8AC3E}">
        <p14:creationId xmlns:p14="http://schemas.microsoft.com/office/powerpoint/2010/main" val="2941782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7669612A-7E3E-4271-91CB-799229C2E52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13284" y="899312"/>
            <a:ext cx="6012602" cy="535140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598E86CE-B963-4B1E-B246-380299F0B219}"/>
              </a:ext>
            </a:extLst>
          </p:cNvPr>
          <p:cNvSpPr txBox="1"/>
          <p:nvPr/>
        </p:nvSpPr>
        <p:spPr>
          <a:xfrm>
            <a:off x="411192" y="612475"/>
            <a:ext cx="3418935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4000" dirty="0">
                <a:solidFill>
                  <a:schemeClr val="tx2"/>
                </a:solidFill>
              </a:rPr>
              <a:t>Equipo 4</a:t>
            </a:r>
          </a:p>
        </p:txBody>
      </p:sp>
    </p:spTree>
    <p:extLst>
      <p:ext uri="{BB962C8B-B14F-4D97-AF65-F5344CB8AC3E}">
        <p14:creationId xmlns:p14="http://schemas.microsoft.com/office/powerpoint/2010/main" val="16497756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68173326-4959-47F5-87E1-FB179DE6F6B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35912" y="961559"/>
            <a:ext cx="6054908" cy="418928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2BC98AFA-4280-433A-9103-E3B4EA2F16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626" y="2759978"/>
            <a:ext cx="4991176" cy="361330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EB2AA069-6137-4E12-A8B4-98B4A2771AD3}"/>
              </a:ext>
            </a:extLst>
          </p:cNvPr>
          <p:cNvSpPr txBox="1"/>
          <p:nvPr/>
        </p:nvSpPr>
        <p:spPr>
          <a:xfrm>
            <a:off x="569343" y="598098"/>
            <a:ext cx="3418935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4000" dirty="0">
                <a:solidFill>
                  <a:schemeClr val="tx2"/>
                </a:solidFill>
              </a:rPr>
              <a:t>Equipo 5</a:t>
            </a:r>
          </a:p>
        </p:txBody>
      </p:sp>
    </p:spTree>
    <p:extLst>
      <p:ext uri="{BB962C8B-B14F-4D97-AF65-F5344CB8AC3E}">
        <p14:creationId xmlns:p14="http://schemas.microsoft.com/office/powerpoint/2010/main" val="25744338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844930AF-7317-4102-BE53-25E07C5A91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78092" y="731532"/>
            <a:ext cx="5782129" cy="577684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8CEEE690-4145-452B-9251-C7B62A1663D7}"/>
              </a:ext>
            </a:extLst>
          </p:cNvPr>
          <p:cNvSpPr txBox="1"/>
          <p:nvPr/>
        </p:nvSpPr>
        <p:spPr>
          <a:xfrm>
            <a:off x="612475" y="727494"/>
            <a:ext cx="3361426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4000" dirty="0">
                <a:solidFill>
                  <a:schemeClr val="tx2"/>
                </a:solidFill>
              </a:rPr>
              <a:t>Equipo 6</a:t>
            </a:r>
          </a:p>
        </p:txBody>
      </p:sp>
    </p:spTree>
    <p:extLst>
      <p:ext uri="{BB962C8B-B14F-4D97-AF65-F5344CB8AC3E}">
        <p14:creationId xmlns:p14="http://schemas.microsoft.com/office/powerpoint/2010/main" val="38875312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000EFAB3-9DF7-401E-ADAF-A40EB215059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99687" y="1316255"/>
            <a:ext cx="8166438" cy="544267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514264A9-3523-4BA7-A7CF-CE30459A2B0E}"/>
              </a:ext>
            </a:extLst>
          </p:cNvPr>
          <p:cNvSpPr txBox="1"/>
          <p:nvPr/>
        </p:nvSpPr>
        <p:spPr>
          <a:xfrm>
            <a:off x="483080" y="612476"/>
            <a:ext cx="3763992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4000" dirty="0">
                <a:solidFill>
                  <a:schemeClr val="tx2"/>
                </a:solidFill>
              </a:rPr>
              <a:t>Equipo 7</a:t>
            </a:r>
          </a:p>
        </p:txBody>
      </p:sp>
    </p:spTree>
    <p:extLst>
      <p:ext uri="{BB962C8B-B14F-4D97-AF65-F5344CB8AC3E}">
        <p14:creationId xmlns:p14="http://schemas.microsoft.com/office/powerpoint/2010/main" val="3861038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FFA">
      <a:dk1>
        <a:sysClr val="windowText" lastClr="000000"/>
      </a:dk1>
      <a:lt1>
        <a:sysClr val="window" lastClr="FFFFFF"/>
      </a:lt1>
      <a:dk2>
        <a:srgbClr val="011E41"/>
      </a:dk2>
      <a:lt2>
        <a:srgbClr val="F2DAB2"/>
      </a:lt2>
      <a:accent1>
        <a:srgbClr val="004A98"/>
      </a:accent1>
      <a:accent2>
        <a:srgbClr val="ED7D31"/>
      </a:accent2>
      <a:accent3>
        <a:srgbClr val="F5B335"/>
      </a:accent3>
      <a:accent4>
        <a:srgbClr val="E1251B"/>
      </a:accent4>
      <a:accent5>
        <a:srgbClr val="00ACE5"/>
      </a:accent5>
      <a:accent6>
        <a:srgbClr val="51A99B"/>
      </a:accent6>
      <a:hlink>
        <a:srgbClr val="0563C1"/>
      </a:hlink>
      <a:folHlink>
        <a:srgbClr val="954F72"/>
      </a:folHlink>
    </a:clrScheme>
    <a:fontScheme name="FFA">
      <a:majorFont>
        <a:latin typeface="Anton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dirty="0" smtClean="0">
            <a:solidFill>
              <a:schemeClr val="tx2"/>
            </a:solidFill>
          </a:defRPr>
        </a:defPPr>
      </a:lstStyle>
    </a:txDef>
  </a:objectDefaults>
  <a:extraClrSchemeLst/>
  <a:extLst>
    <a:ext uri="{05A4C25C-085E-4340-85A3-A5531E510DB2}">
      <thm15:themeFamily xmlns="" xmlns:thm15="http://schemas.microsoft.com/office/thememl/2012/main" name="Presentation2" id="{D2004F1C-3E12-4004-BCEE-9BD6F3255460}" vid="{67402D14-32EF-46AC-9732-B30219527BF7}"/>
    </a:ext>
  </a:extLst>
</a:theme>
</file>

<file path=ppt/theme/theme2.xml><?xml version="1.0" encoding="utf-8"?>
<a:theme xmlns:a="http://schemas.openxmlformats.org/drawingml/2006/main" name="Office Theme">
  <a:themeElements>
    <a:clrScheme name="FFA">
      <a:dk1>
        <a:sysClr val="windowText" lastClr="000000"/>
      </a:dk1>
      <a:lt1>
        <a:sysClr val="window" lastClr="FFFFFF"/>
      </a:lt1>
      <a:dk2>
        <a:srgbClr val="011E41"/>
      </a:dk2>
      <a:lt2>
        <a:srgbClr val="F2DAB2"/>
      </a:lt2>
      <a:accent1>
        <a:srgbClr val="004A98"/>
      </a:accent1>
      <a:accent2>
        <a:srgbClr val="ED7D31"/>
      </a:accent2>
      <a:accent3>
        <a:srgbClr val="F5B335"/>
      </a:accent3>
      <a:accent4>
        <a:srgbClr val="E1251B"/>
      </a:accent4>
      <a:accent5>
        <a:srgbClr val="00ACE5"/>
      </a:accent5>
      <a:accent6>
        <a:srgbClr val="51A99B"/>
      </a:accent6>
      <a:hlink>
        <a:srgbClr val="0563C1"/>
      </a:hlink>
      <a:folHlink>
        <a:srgbClr val="954F72"/>
      </a:folHlink>
    </a:clrScheme>
    <a:fontScheme name="FFA">
      <a:majorFont>
        <a:latin typeface="Anton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dirty="0" smtClean="0">
            <a:solidFill>
              <a:schemeClr val="tx2"/>
            </a:solidFill>
          </a:defRPr>
        </a:defPPr>
      </a:lstStyle>
    </a:txDef>
  </a:objectDefaults>
  <a:extraClrSchemeLst/>
  <a:extLst>
    <a:ext uri="{05A4C25C-085E-4340-85A3-A5531E510DB2}">
      <thm15:themeFamily xmlns="" xmlns:thm15="http://schemas.microsoft.com/office/thememl/2012/main" name="Presentation2" id="{D2004F1C-3E12-4004-BCEE-9BD6F3255460}" vid="{67402D14-32EF-46AC-9732-B30219527BF7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FFA PowerPoint Theme 1 (002)</Template>
  <TotalTime>1499</TotalTime>
  <Words>306</Words>
  <Application>Microsoft Office PowerPoint</Application>
  <PresentationFormat>Custom</PresentationFormat>
  <Paragraphs>90</Paragraphs>
  <Slides>54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54</vt:i4>
      </vt:variant>
    </vt:vector>
  </HeadingPairs>
  <TitlesOfParts>
    <vt:vector size="56" baseType="lpstr">
      <vt:lpstr>Office Theme</vt:lpstr>
      <vt:lpstr>Office Theme</vt:lpstr>
      <vt:lpstr>CDE DE Ciencias Veterinarias de la Organización Nacional FFA</vt:lpstr>
      <vt:lpstr>Identificación de equipos y materiales</vt:lpstr>
      <vt:lpstr>Responda la pregunta, NO el equipo, y marque el número en la hoja de respuestas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Responda la pregunta, NO el equipo, y marque el número en la hoja de respuestas</vt:lpstr>
      <vt:lpstr>PowerPoint Presentation</vt:lpstr>
      <vt:lpstr>Responda la pregunta, NO el equipo, y marque el número en la hoja de respuestas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Identificación de parásitos/microscopio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Identificación de raza/especie </vt:lpstr>
      <vt:lpstr>¿Cuál de los siguientes es un Leghorn? (coloque el número correcto para la pregunta)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Jamie Bultemeier</dc:creator>
  <cp:lastModifiedBy>RODA T</cp:lastModifiedBy>
  <cp:revision>391</cp:revision>
  <dcterms:created xsi:type="dcterms:W3CDTF">2021-04-30T19:55:56Z</dcterms:created>
  <dcterms:modified xsi:type="dcterms:W3CDTF">2021-08-31T16:38:51Z</dcterms:modified>
</cp:coreProperties>
</file>