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16"/>
  </p:notesMasterIdLst>
  <p:handoutMasterIdLst>
    <p:handoutMasterId r:id="rId17"/>
  </p:handoutMasterIdLst>
  <p:sldIdLst>
    <p:sldId id="525" r:id="rId6"/>
    <p:sldId id="533" r:id="rId7"/>
    <p:sldId id="534" r:id="rId8"/>
    <p:sldId id="541" r:id="rId9"/>
    <p:sldId id="536" r:id="rId10"/>
    <p:sldId id="538" r:id="rId11"/>
    <p:sldId id="539" r:id="rId12"/>
    <p:sldId id="537" r:id="rId13"/>
    <p:sldId id="540" r:id="rId14"/>
    <p:sldId id="535" r:id="rId15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18"/>
      <p:bold r:id="rId19"/>
      <p:italic r:id="rId20"/>
      <p:boldItalic r:id="rId21"/>
    </p:embeddedFont>
    <p:embeddedFont>
      <p:font typeface="Georgia" panose="02040502050405020303" pitchFamily="18" charset="0"/>
      <p:regular r:id="rId22"/>
      <p:bold r:id="rId23"/>
      <p:italic r:id="rId24"/>
      <p:boldItalic r:id="rId25"/>
    </p:embeddedFont>
  </p:embeddedFontLst>
  <p:custDataLst>
    <p:tags r:id="rId2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1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624" autoAdjust="0"/>
  </p:normalViewPr>
  <p:slideViewPr>
    <p:cSldViewPr snapToGrid="0">
      <p:cViewPr varScale="1">
        <p:scale>
          <a:sx n="97" d="100"/>
          <a:sy n="97" d="100"/>
        </p:scale>
        <p:origin x="84" y="15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Lesson 11: Taxes and Records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a Receipt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Step-by-Step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528761" y="1899920"/>
            <a:ext cx="8229600" cy="4492928"/>
          </a:xfrm>
        </p:spPr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en-US" dirty="0"/>
              <a:t>If there is a need to charge any additional fees like shipping, then add those in before the total. 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 startAt="6"/>
            </a:pPr>
            <a:r>
              <a:rPr lang="en-US" dirty="0"/>
              <a:t>Once payment has been received, note the payment method, date and total.  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 startAt="7"/>
            </a:pPr>
            <a:r>
              <a:rPr lang="en-US" dirty="0"/>
              <a:t>Write any other information that is relevant to the transaction on the receipt.  Warranty information and return policy should be noted as well. </a:t>
            </a:r>
          </a:p>
          <a:p>
            <a:pPr lvl="2" indent="0">
              <a:buNone/>
            </a:pPr>
            <a:r>
              <a:rPr lang="en-US" dirty="0"/>
              <a:t>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187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 1040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501542"/>
            <a:ext cx="8229600" cy="497828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You fill out Form 1040 when you submit your taxes to the government. 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There are different versions of this form. The most common are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1040 — The long form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1040A — The short form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Limited to taxpayers with taxable income below $100,000 who take the standardized deduction rather than itemizing deductions.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1040EZ — The easy form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Limited to taxpayers with no dependents and have a taxable income below $100,000 who take the standardized deduction rather than itemizing deductions.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Schedule C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Used to report income or loss from a business in which you were a sole proprietor.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2556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W-Series Forms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200" y="1407382"/>
            <a:ext cx="8229600" cy="47187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W-2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Used to report wages paid to employees and the taxes withheld from them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W-4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Used by employers to determine the amount of tax withholding to deduct from employees’ wages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W-9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Used by employers to collect identifying information about an employee in order to verify information with the IRS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033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 1099–MISC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501542"/>
            <a:ext cx="8229600" cy="462462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Form 1099–</a:t>
            </a:r>
            <a:r>
              <a:rPr lang="en-US" dirty="0" err="1"/>
              <a:t>Misc</a:t>
            </a:r>
            <a:r>
              <a:rPr lang="en-US" dirty="0"/>
              <a:t> is used to declare miscellaneous income and is issued by the employer. 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Miscellaneous income is any money received beyond the wages noted on a W-2.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form is commonly issued to those who work part-time manual labor or to seasonal employees that are not paid formally.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102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Important Records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457200" y="1407382"/>
            <a:ext cx="8229600" cy="47187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IRS recommends that you keep records of the following types of items for your business: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Gross Receipts — The income you receive from your business.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Shown by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Cash register tapes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Deposit information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Receipt books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Invoices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Form 1099-MISC</a:t>
            </a:r>
          </a:p>
          <a:p>
            <a:pPr lvl="3" indent="0">
              <a:buNone/>
            </a:pPr>
            <a:endParaRPr lang="en-US" dirty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Purchases — Items that you buy and resell to customers.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Shown by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Cancelled checks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Cash register tape receipts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Credit card receipts and statements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Invoices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1800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Important Records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457200" y="1407382"/>
            <a:ext cx="8229600" cy="47187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IRS recommended documents, continued: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Expenses — Costs that you incur, other than purchases, to carry on your business.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Shown by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Canceled checks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Cash register tapes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Account statements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Credit card receipts and statements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Invoices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Petty cash slips for small cash payments</a:t>
            </a:r>
          </a:p>
          <a:p>
            <a:pPr lvl="3" indent="0">
              <a:buNone/>
            </a:pPr>
            <a:endParaRPr lang="en-US" dirty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Travel, Transportation, Entertainment and Gift Expenses — Any cost that you have in this area must be validated with a paper document.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7863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Important Records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528761" y="970060"/>
            <a:ext cx="8229600" cy="47187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IRS recommended documents, continued: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Assets — The property, including machinery and furniture, that you own and use in your business.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Documents should show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When and how you acquired the assets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Purchase price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Cost of any improvements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Deductions taken for depreciation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Deductions taken for casualty losses (fire or storms)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How you used the asset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When and how you disposed of the asset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Selling price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Expenses of sale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Documents that can show the above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Purchase and sale invoices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Canceled checks or proof of electronic transfer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1618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a Receipt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Step-by-Step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528761" y="1899920"/>
            <a:ext cx="8229600" cy="449292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List your business name, address and contact information at the top or bottom of the receipt. 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 startAt="2"/>
            </a:pPr>
            <a:r>
              <a:rPr lang="en-US" dirty="0"/>
              <a:t>Write the date of the purchase and the customer information (customer’s name and contact information). 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 startAt="3"/>
            </a:pPr>
            <a:r>
              <a:rPr lang="en-US" dirty="0"/>
              <a:t>Write the item you are selling with a short description.</a:t>
            </a:r>
          </a:p>
          <a:p>
            <a:pPr marL="1088136" lvl="3" indent="-457200">
              <a:buFont typeface="Arial" panose="020B0604020202020204" pitchFamily="34" charset="0"/>
              <a:buChar char="•"/>
            </a:pPr>
            <a:r>
              <a:rPr lang="en-US" dirty="0"/>
              <a:t>Example: One hanging basket</a:t>
            </a:r>
          </a:p>
          <a:p>
            <a:pPr lvl="2" indent="0">
              <a:buNone/>
            </a:pPr>
            <a:r>
              <a:rPr lang="en-US" dirty="0"/>
              <a:t>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922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a Receipt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Step-by-Step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528761" y="1899920"/>
            <a:ext cx="8229600" cy="4492928"/>
          </a:xfrm>
        </p:spPr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US" dirty="0"/>
              <a:t>Include the original price of the item and add any discounts, the tax rate and tax. Ensure you use the proper tax for your state. </a:t>
            </a:r>
          </a:p>
          <a:p>
            <a:pPr marL="1088136" lvl="3" indent="-457200">
              <a:buFont typeface="Arial" panose="020B0604020202020204" pitchFamily="34" charset="0"/>
              <a:buChar char="•"/>
            </a:pPr>
            <a:r>
              <a:rPr lang="en-US" dirty="0"/>
              <a:t>Example: If you sell the hanging basket with a discount the price breakdown should read: </a:t>
            </a:r>
          </a:p>
          <a:p>
            <a:pPr lvl="2" indent="0">
              <a:buNone/>
            </a:pPr>
            <a:r>
              <a:rPr lang="en-US" dirty="0"/>
              <a:t>	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751515"/>
              </p:ext>
            </p:extLst>
          </p:nvPr>
        </p:nvGraphicFramePr>
        <p:xfrm>
          <a:off x="2182813" y="3454620"/>
          <a:ext cx="5062332" cy="3182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1166">
                  <a:extLst>
                    <a:ext uri="{9D8B030D-6E8A-4147-A177-3AD203B41FA5}">
                      <a16:colId xmlns:a16="http://schemas.microsoft.com/office/drawing/2014/main" val="2176108486"/>
                    </a:ext>
                  </a:extLst>
                </a:gridCol>
                <a:gridCol w="2531166">
                  <a:extLst>
                    <a:ext uri="{9D8B030D-6E8A-4147-A177-3AD203B41FA5}">
                      <a16:colId xmlns:a16="http://schemas.microsoft.com/office/drawing/2014/main" val="1794231393"/>
                    </a:ext>
                  </a:extLst>
                </a:gridCol>
              </a:tblGrid>
              <a:tr h="53039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463"/>
                  </a:ext>
                </a:extLst>
              </a:tr>
              <a:tr h="530396"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Hanging Basket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$20.00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2508689"/>
                  </a:ext>
                </a:extLst>
              </a:tr>
              <a:tr h="530396"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Discount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-$5.00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112539"/>
                  </a:ext>
                </a:extLst>
              </a:tr>
              <a:tr h="530396"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Subtotal</a:t>
                      </a:r>
                      <a:r>
                        <a:rPr lang="en-US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US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$15.00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22714"/>
                  </a:ext>
                </a:extLst>
              </a:tr>
              <a:tr h="530396"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Tax (7%)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$1.05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146956"/>
                  </a:ext>
                </a:extLst>
              </a:tr>
              <a:tr h="530396"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 Due: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$16.05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066819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986054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14348</TotalTime>
  <Words>642</Words>
  <Application>Microsoft Office PowerPoint</Application>
  <PresentationFormat>On-screen Show (4:3)</PresentationFormat>
  <Paragraphs>103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Verdana</vt:lpstr>
      <vt:lpstr>Georgia</vt:lpstr>
      <vt:lpstr>Arial</vt:lpstr>
      <vt:lpstr>Wingdings</vt:lpstr>
      <vt:lpstr>FFA Inservice Master</vt:lpstr>
      <vt:lpstr>PowerPoint Presentation</vt:lpstr>
      <vt:lpstr>Form 1040</vt:lpstr>
      <vt:lpstr>W-Series Forms</vt:lpstr>
      <vt:lpstr>Form 1099–MISC</vt:lpstr>
      <vt:lpstr>Other Important Records</vt:lpstr>
      <vt:lpstr>Other Important Records</vt:lpstr>
      <vt:lpstr>Other Important Records</vt:lpstr>
      <vt:lpstr>Writing a Receipt</vt:lpstr>
      <vt:lpstr>Writing a Receipt</vt:lpstr>
      <vt:lpstr>Writing a Receipt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429</cp:revision>
  <dcterms:created xsi:type="dcterms:W3CDTF">2007-01-30T15:01:20Z</dcterms:created>
  <dcterms:modified xsi:type="dcterms:W3CDTF">2018-01-11T19:44:08Z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A8C0183A-9763-4EC3-9CA6-6757EEA6D3BA</vt:lpwstr>
  </property>
  <property fmtid="{D5CDD505-2E9C-101B-9397-08002B2CF9AE}" pid="5" name="ArticulatePath">
    <vt:lpwstr>11. Business Records and Taxes</vt:lpwstr>
  </property>
</Properties>
</file>