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6"/>
  </p:sldMasterIdLst>
  <p:notesMasterIdLst>
    <p:notesMasterId r:id="rId18"/>
  </p:notesMasterIdLst>
  <p:handoutMasterIdLst>
    <p:handoutMasterId r:id="rId19"/>
  </p:handoutMasterIdLst>
  <p:sldIdLst>
    <p:sldId id="529" r:id="rId7"/>
    <p:sldId id="530" r:id="rId8"/>
    <p:sldId id="538" r:id="rId9"/>
    <p:sldId id="539" r:id="rId10"/>
    <p:sldId id="540" r:id="rId11"/>
    <p:sldId id="545" r:id="rId12"/>
    <p:sldId id="541" r:id="rId13"/>
    <p:sldId id="542" r:id="rId14"/>
    <p:sldId id="543" r:id="rId15"/>
    <p:sldId id="544" r:id="rId16"/>
    <p:sldId id="546" r:id="rId17"/>
  </p:sldIdLst>
  <p:sldSz cx="9144000" cy="6858000" type="screen4x3"/>
  <p:notesSz cx="7010400" cy="9296400"/>
  <p:embeddedFontLst>
    <p:embeddedFont>
      <p:font typeface="Georgia" panose="02040502050405020303" pitchFamily="18" charset="0"/>
      <p:regular r:id="rId20"/>
      <p:bold r:id="rId21"/>
      <p:italic r:id="rId22"/>
      <p:boldItalic r:id="rId23"/>
    </p:embeddedFont>
    <p:embeddedFont>
      <p:font typeface="Verdana" panose="020B0604030504040204" pitchFamily="34" charset="0"/>
      <p:regular r:id="rId24"/>
      <p:bold r:id="rId25"/>
      <p:italic r:id="rId26"/>
      <p:boldItalic r:id="rId27"/>
    </p:embeddedFont>
  </p:embeddedFontLst>
  <p:custDataLst>
    <p:tags r:id="rId28"/>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hli Weinrich" initials="AW" lastIdx="1" clrIdx="0"/>
  <p:cmAuthor id="2" name="Gates, Hailey" initials="GH" lastIdx="2" clrIdx="1"/>
  <p:cmAuthor id="3" name="Tennery, Ambra" initials="TA" lastIdx="3"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07" autoAdjust="0"/>
    <p:restoredTop sz="81716" autoAdjust="0"/>
  </p:normalViewPr>
  <p:slideViewPr>
    <p:cSldViewPr snapToGrid="0">
      <p:cViewPr varScale="1">
        <p:scale>
          <a:sx n="68" d="100"/>
          <a:sy n="68" d="100"/>
        </p:scale>
        <p:origin x="1506" y="72"/>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notesMaster" Target="notesMasters/notesMaster1.xml"/><Relationship Id="rId26"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font" Target="fonts/font1.fntdata"/><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font" Target="fonts/font5.fntdata"/><Relationship Id="rId32"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font" Target="fonts/font4.fntdata"/><Relationship Id="rId28" Type="http://schemas.openxmlformats.org/officeDocument/2006/relationships/tags" Target="tags/tag1.xml"/><Relationship Id="rId10" Type="http://schemas.openxmlformats.org/officeDocument/2006/relationships/slide" Target="slides/slide4.xml"/><Relationship Id="rId19" Type="http://schemas.openxmlformats.org/officeDocument/2006/relationships/handoutMaster" Target="handoutMasters/handoutMaster1.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presProps" Target="presProps.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1</a:t>
            </a:fld>
            <a:endParaRPr lang="en-US"/>
          </a:p>
        </p:txBody>
      </p:sp>
    </p:spTree>
    <p:extLst>
      <p:ext uri="{BB962C8B-B14F-4D97-AF65-F5344CB8AC3E}">
        <p14:creationId xmlns:p14="http://schemas.microsoft.com/office/powerpoint/2010/main" val="510475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baseline="0" dirty="0"/>
          </a:p>
          <a:p>
            <a:endParaRPr lang="en-US" baseline="0" dirty="0"/>
          </a:p>
          <a:p>
            <a:endParaRPr lang="en-US" baseline="0" dirty="0"/>
          </a:p>
          <a:p>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2</a:t>
            </a:fld>
            <a:endParaRPr lang="en-US"/>
          </a:p>
        </p:txBody>
      </p:sp>
    </p:spTree>
    <p:extLst>
      <p:ext uri="{BB962C8B-B14F-4D97-AF65-F5344CB8AC3E}">
        <p14:creationId xmlns:p14="http://schemas.microsoft.com/office/powerpoint/2010/main" val="4194234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it comes to the job application, some companies have you apply online and some have you fill out a paper form. Either way, when you walk in to ask for an application there are a couple things you should have in mind:</a:t>
            </a:r>
          </a:p>
          <a:p>
            <a:r>
              <a:rPr lang="en-US" dirty="0"/>
              <a:t>-First</a:t>
            </a:r>
            <a:r>
              <a:rPr lang="en-US" baseline="0" dirty="0"/>
              <a:t> Impression</a:t>
            </a:r>
          </a:p>
          <a:p>
            <a:r>
              <a:rPr lang="en-US" baseline="0" dirty="0"/>
              <a:t>-Be Prepared</a:t>
            </a:r>
          </a:p>
          <a:p>
            <a:r>
              <a:rPr lang="en-US" baseline="0" dirty="0"/>
              <a:t>-Don’t Rush</a:t>
            </a:r>
            <a:endParaRPr lang="en-US" dirty="0"/>
          </a:p>
          <a:p>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4</a:t>
            </a:fld>
            <a:endParaRPr lang="en-US"/>
          </a:p>
        </p:txBody>
      </p:sp>
    </p:spTree>
    <p:extLst>
      <p:ext uri="{BB962C8B-B14F-4D97-AF65-F5344CB8AC3E}">
        <p14:creationId xmlns:p14="http://schemas.microsoft.com/office/powerpoint/2010/main" val="1143059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we just said, do not rush! Job applications ask a lot of questions and you do not want to make any careless mistakes (this tells an employer that you can’t follow directions). To avoid making any errors, do this before you start:</a:t>
            </a:r>
          </a:p>
          <a:p>
            <a:r>
              <a:rPr lang="en-US" dirty="0"/>
              <a:t>-Read it first</a:t>
            </a:r>
          </a:p>
          <a:p>
            <a:r>
              <a:rPr lang="en-US" dirty="0"/>
              <a:t>-Be</a:t>
            </a:r>
            <a:r>
              <a:rPr lang="en-US" baseline="0" dirty="0"/>
              <a:t> Neat</a:t>
            </a:r>
          </a:p>
          <a:p>
            <a:r>
              <a:rPr lang="en-US" baseline="0" dirty="0"/>
              <a:t>-No Blanks</a:t>
            </a:r>
            <a:endParaRPr lang="en-US" dirty="0"/>
          </a:p>
          <a:p>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5</a:t>
            </a:fld>
            <a:endParaRPr lang="en-US"/>
          </a:p>
        </p:txBody>
      </p:sp>
    </p:spTree>
    <p:extLst>
      <p:ext uri="{BB962C8B-B14F-4D97-AF65-F5344CB8AC3E}">
        <p14:creationId xmlns:p14="http://schemas.microsoft.com/office/powerpoint/2010/main" val="3473178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lets the employer know who you are, how to get a hold of you and what kind of job you are looking for. Keep these things in mind when filling out the section:</a:t>
            </a:r>
          </a:p>
          <a:p>
            <a:r>
              <a:rPr lang="en-US" dirty="0"/>
              <a:t>-Fill it all out</a:t>
            </a:r>
          </a:p>
          <a:p>
            <a:r>
              <a:rPr lang="en-US" dirty="0"/>
              <a:t>-Use N/A</a:t>
            </a:r>
          </a:p>
          <a:p>
            <a:r>
              <a:rPr lang="en-US" dirty="0"/>
              <a:t>-Use a good phone number</a:t>
            </a:r>
          </a:p>
          <a:p>
            <a:r>
              <a:rPr lang="en-US" dirty="0"/>
              <a:t>-Be specific with position</a:t>
            </a:r>
          </a:p>
          <a:p>
            <a:r>
              <a:rPr lang="en-US" dirty="0"/>
              <a:t>-Be negotiable with money</a:t>
            </a:r>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6</a:t>
            </a:fld>
            <a:endParaRPr lang="en-US"/>
          </a:p>
        </p:txBody>
      </p:sp>
    </p:spTree>
    <p:extLst>
      <p:ext uri="{BB962C8B-B14F-4D97-AF65-F5344CB8AC3E}">
        <p14:creationId xmlns:p14="http://schemas.microsoft.com/office/powerpoint/2010/main" val="2415322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where you list your High School information. Applications usually list a section for Vocational/Technical School and College Education. If this doesn't apply to you, just put N/A. Other things to keep in mind:</a:t>
            </a:r>
          </a:p>
          <a:p>
            <a:r>
              <a:rPr lang="en-US" dirty="0"/>
              <a:t>-Use abbreviations correctly</a:t>
            </a:r>
          </a:p>
          <a:p>
            <a:r>
              <a:rPr lang="en-US" dirty="0"/>
              <a:t>-No acronyms</a:t>
            </a:r>
          </a:p>
          <a:p>
            <a:r>
              <a:rPr lang="en-US" dirty="0"/>
              <a:t>-No slang</a:t>
            </a:r>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7</a:t>
            </a:fld>
            <a:endParaRPr lang="en-US"/>
          </a:p>
        </p:txBody>
      </p:sp>
    </p:spTree>
    <p:extLst>
      <p:ext uri="{BB962C8B-B14F-4D97-AF65-F5344CB8AC3E}">
        <p14:creationId xmlns:p14="http://schemas.microsoft.com/office/powerpoint/2010/main" val="4173770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provides a record of past jobs you have had and information about what you did in that position. If this is your first job, put N/A. If you have held jobs before, keep this in mind:</a:t>
            </a:r>
          </a:p>
          <a:p>
            <a:pPr marL="171450" indent="-171450">
              <a:buFontTx/>
              <a:buChar char="-"/>
            </a:pPr>
            <a:r>
              <a:rPr lang="en-US" dirty="0"/>
              <a:t>Recent to first</a:t>
            </a:r>
          </a:p>
          <a:p>
            <a:pPr marL="171450" indent="-171450">
              <a:buFontTx/>
              <a:buChar char="-"/>
            </a:pPr>
            <a:r>
              <a:rPr lang="en-US" baseline="0" dirty="0"/>
              <a:t>Action verbs</a:t>
            </a:r>
          </a:p>
          <a:p>
            <a:pPr marL="171450" indent="-171450">
              <a:buFontTx/>
              <a:buChar char="-"/>
            </a:pPr>
            <a:r>
              <a:rPr lang="en-US" baseline="0" dirty="0"/>
              <a:t>Be professional  </a:t>
            </a:r>
          </a:p>
          <a:p>
            <a:pPr marL="171450" indent="-171450">
              <a:buFontTx/>
              <a:buChar char="-"/>
            </a:pPr>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8</a:t>
            </a:fld>
            <a:endParaRPr lang="en-US"/>
          </a:p>
        </p:txBody>
      </p:sp>
    </p:spTree>
    <p:extLst>
      <p:ext uri="{BB962C8B-B14F-4D97-AF65-F5344CB8AC3E}">
        <p14:creationId xmlns:p14="http://schemas.microsoft.com/office/powerpoint/2010/main" val="1502537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an employer is interested he will call your references to find out more about you, so choose them wisely. Here are some tips for selecting references:</a:t>
            </a:r>
          </a:p>
          <a:p>
            <a:pPr marL="171450" indent="-171450">
              <a:buFontTx/>
              <a:buChar char="-"/>
            </a:pPr>
            <a:r>
              <a:rPr lang="en-US" baseline="0" dirty="0"/>
              <a:t>No friends or family</a:t>
            </a:r>
          </a:p>
          <a:p>
            <a:pPr marL="171450" indent="-171450">
              <a:buFontTx/>
              <a:buChar char="-"/>
            </a:pPr>
            <a:r>
              <a:rPr lang="en-US" baseline="0" dirty="0"/>
              <a:t>Use bosses, teachers and/or coaches</a:t>
            </a:r>
          </a:p>
          <a:p>
            <a:pPr marL="171450" indent="-171450">
              <a:buFontTx/>
              <a:buChar char="-"/>
            </a:pPr>
            <a:r>
              <a:rPr lang="en-US" baseline="0" dirty="0"/>
              <a:t>Get their permission first</a:t>
            </a:r>
            <a:endParaRPr lang="en-US" dirty="0"/>
          </a:p>
          <a:p>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9</a:t>
            </a:fld>
            <a:endParaRPr lang="en-US"/>
          </a:p>
        </p:txBody>
      </p:sp>
    </p:spTree>
    <p:extLst>
      <p:ext uri="{BB962C8B-B14F-4D97-AF65-F5344CB8AC3E}">
        <p14:creationId xmlns:p14="http://schemas.microsoft.com/office/powerpoint/2010/main" val="3459566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Always double check your application! Take the time to review your information and put some attention into the details: </a:t>
            </a:r>
          </a:p>
          <a:p>
            <a:pPr marL="171450" indent="-171450">
              <a:buFontTx/>
              <a:buChar char="-"/>
            </a:pPr>
            <a:r>
              <a:rPr lang="en-US" dirty="0"/>
              <a:t>Signature</a:t>
            </a:r>
          </a:p>
          <a:p>
            <a:pPr marL="171450" indent="-171450">
              <a:buFontTx/>
              <a:buChar char="-"/>
            </a:pPr>
            <a:r>
              <a:rPr lang="en-US" dirty="0"/>
              <a:t>No false</a:t>
            </a:r>
            <a:r>
              <a:rPr lang="en-US" baseline="0" dirty="0"/>
              <a:t> info</a:t>
            </a:r>
          </a:p>
          <a:p>
            <a:pPr marL="171450" indent="-171450">
              <a:buFontTx/>
              <a:buChar char="-"/>
            </a:pPr>
            <a:r>
              <a:rPr lang="en-US" baseline="0" dirty="0"/>
              <a:t>Neat and correct</a:t>
            </a:r>
            <a:endParaRPr lang="en-US" dirty="0"/>
          </a:p>
          <a:p>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10</a:t>
            </a:fld>
            <a:endParaRPr lang="en-US"/>
          </a:p>
        </p:txBody>
      </p:sp>
    </p:spTree>
    <p:extLst>
      <p:ext uri="{BB962C8B-B14F-4D97-AF65-F5344CB8AC3E}">
        <p14:creationId xmlns:p14="http://schemas.microsoft.com/office/powerpoint/2010/main" val="18792201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572603" y="573820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4095750"/>
            <a:ext cx="7694613" cy="1309370"/>
          </a:xfrm>
          <a:prstGeom prst="rect">
            <a:avLst/>
          </a:prstGeom>
        </p:spPr>
        <p:txBody>
          <a:bodyPr vert="horz"/>
          <a:lstStyle>
            <a:lvl1pPr marL="0" indent="0" algn="ctr">
              <a:lnSpc>
                <a:spcPct val="80000"/>
              </a:lnSpc>
              <a:buNone/>
              <a:defRPr sz="5400" b="1" baseline="0">
                <a:solidFill>
                  <a:srgbClr val="004C97"/>
                </a:solidFill>
                <a:latin typeface="Georgia"/>
                <a:cs typeface="Georgia"/>
              </a:defRPr>
            </a:lvl1pPr>
          </a:lstStyle>
          <a:p>
            <a:pPr lvl="0"/>
            <a:r>
              <a:rPr lang="en-US" dirty="0"/>
              <a:t>PRESENTATION TITLE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86190" y="779912"/>
            <a:ext cx="2597023" cy="3119376"/>
          </a:xfrm>
          <a:prstGeom prst="rect">
            <a:avLst/>
          </a:prstGeom>
        </p:spPr>
      </p:pic>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8" name="Straight Connector 7"/>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7" name="Straight Connector 6"/>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3"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12" name="Straight Connector 11"/>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6"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3.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Unit Five: Employment Skills</a:t>
            </a:r>
          </a:p>
        </p:txBody>
      </p:sp>
      <p:sp>
        <p:nvSpPr>
          <p:cNvPr id="4" name="Text Placeholder 3"/>
          <p:cNvSpPr>
            <a:spLocks noGrp="1"/>
          </p:cNvSpPr>
          <p:nvPr>
            <p:ph type="body" sz="quarter" idx="12"/>
          </p:nvPr>
        </p:nvSpPr>
        <p:spPr>
          <a:xfrm>
            <a:off x="2182812" y="993521"/>
            <a:ext cx="4778375" cy="594592"/>
          </a:xfrm>
        </p:spPr>
        <p:txBody>
          <a:bodyPr/>
          <a:lstStyle/>
          <a:p>
            <a:r>
              <a:rPr lang="en-US"/>
              <a:t>Lesson One:</a:t>
            </a:r>
            <a:endParaRPr lang="en-US" dirty="0"/>
          </a:p>
          <a:p>
            <a:r>
              <a:rPr lang="en-US" dirty="0"/>
              <a:t>Job Applications </a:t>
            </a:r>
          </a:p>
        </p:txBody>
      </p:sp>
      <p:sp>
        <p:nvSpPr>
          <p:cNvPr id="5" name="Content Placeholder 4"/>
          <p:cNvSpPr>
            <a:spLocks noGrp="1"/>
          </p:cNvSpPr>
          <p:nvPr>
            <p:ph idx="13"/>
          </p:nvPr>
        </p:nvSpPr>
        <p:spPr>
          <a:xfrm>
            <a:off x="457199" y="2608781"/>
            <a:ext cx="8229600" cy="3931603"/>
          </a:xfrm>
        </p:spPr>
        <p:txBody>
          <a:bodyPr/>
          <a:lstStyle/>
          <a:p>
            <a:r>
              <a:rPr lang="en-US" dirty="0"/>
              <a:t>Lesson Objectives:</a:t>
            </a:r>
          </a:p>
          <a:p>
            <a:pPr marL="457200" indent="-457200">
              <a:buAutoNum type="arabicPeriod"/>
            </a:pPr>
            <a:r>
              <a:rPr lang="en-US" dirty="0"/>
              <a:t>Analyze information required on a job application.</a:t>
            </a:r>
          </a:p>
          <a:p>
            <a:pPr marL="457200" indent="-457200">
              <a:buAutoNum type="arabicPeriod"/>
            </a:pPr>
            <a:r>
              <a:rPr lang="en-US" dirty="0"/>
              <a:t>Demonstrate how to correctly fill out an application.</a:t>
            </a:r>
          </a:p>
          <a:p>
            <a:pPr marL="457200" indent="-457200">
              <a:buAutoNum type="arabicPeriod"/>
            </a:pPr>
            <a:endParaRPr lang="en-US" dirty="0"/>
          </a:p>
          <a:p>
            <a:r>
              <a:rPr lang="en-US" dirty="0"/>
              <a:t> </a:t>
            </a:r>
          </a:p>
        </p:txBody>
      </p:sp>
      <p:sp>
        <p:nvSpPr>
          <p:cNvPr id="6" name="TextBox 5"/>
          <p:cNvSpPr txBox="1"/>
          <p:nvPr/>
        </p:nvSpPr>
        <p:spPr>
          <a:xfrm>
            <a:off x="4923770" y="6540384"/>
            <a:ext cx="3986550" cy="246221"/>
          </a:xfrm>
          <a:prstGeom prst="rect">
            <a:avLst/>
          </a:prstGeom>
          <a:noFill/>
        </p:spPr>
        <p:txBody>
          <a:bodyPr wrap="square" rtlCol="0">
            <a:spAutoFit/>
          </a:bodyPr>
          <a:lstStyle/>
          <a:p>
            <a:pPr algn="r"/>
            <a:r>
              <a:rPr lang="en-US" sz="1000" i="1" dirty="0">
                <a:solidFill>
                  <a:srgbClr val="7F7F7F"/>
                </a:solidFill>
                <a:latin typeface="Verdana"/>
                <a:cs typeface="Verdana"/>
              </a:rPr>
              <a:t>Footer</a:t>
            </a:r>
            <a:r>
              <a:rPr lang="en-US" sz="1000" i="1" baseline="0" dirty="0">
                <a:solidFill>
                  <a:srgbClr val="7F7F7F"/>
                </a:solidFill>
                <a:latin typeface="Verdana"/>
                <a:cs typeface="Verdana"/>
              </a:rPr>
              <a:t> description area.</a:t>
            </a:r>
            <a:endParaRPr lang="en-US" sz="1000" i="1" dirty="0">
              <a:solidFill>
                <a:srgbClr val="7F7F7F"/>
              </a:solidFill>
              <a:latin typeface="Verdana"/>
              <a:cs typeface="Verdana"/>
            </a:endParaRPr>
          </a:p>
        </p:txBody>
      </p:sp>
    </p:spTree>
    <p:custDataLst>
      <p:tags r:id="rId1"/>
    </p:custDataLst>
    <p:extLst>
      <p:ext uri="{BB962C8B-B14F-4D97-AF65-F5344CB8AC3E}">
        <p14:creationId xmlns:p14="http://schemas.microsoft.com/office/powerpoint/2010/main" val="75817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p:txBody>
          <a:bodyPr/>
          <a:lstStyle/>
          <a:p>
            <a:r>
              <a:rPr lang="en-US" dirty="0"/>
              <a:t>Sign your name (don’t </a:t>
            </a:r>
            <a:r>
              <a:rPr lang="en-US" dirty="0" err="1"/>
              <a:t>prin</a:t>
            </a:r>
            <a:r>
              <a:rPr lang="en-US" dirty="0"/>
              <a:t>) and include the correct date. </a:t>
            </a:r>
          </a:p>
          <a:p>
            <a:r>
              <a:rPr lang="en-US" dirty="0"/>
              <a:t>Make sure all the information is correct. False information will get you terminated!</a:t>
            </a:r>
          </a:p>
          <a:p>
            <a:r>
              <a:rPr lang="en-US" dirty="0"/>
              <a:t>Mistakes like an inappropriate blank section, scratched out words, misspelled words, crinkles or smudges will get your application thrown out. Take the extra time to make sure your application is perfect before turning it in. </a:t>
            </a:r>
          </a:p>
        </p:txBody>
      </p:sp>
      <p:sp>
        <p:nvSpPr>
          <p:cNvPr id="3" name="Title 2"/>
          <p:cNvSpPr>
            <a:spLocks noGrp="1"/>
          </p:cNvSpPr>
          <p:nvPr>
            <p:ph type="title"/>
          </p:nvPr>
        </p:nvSpPr>
        <p:spPr/>
        <p:txBody>
          <a:bodyPr/>
          <a:lstStyle/>
          <a:p>
            <a:r>
              <a:rPr lang="en-US" dirty="0"/>
              <a:t>Filling Out the Application</a:t>
            </a:r>
          </a:p>
        </p:txBody>
      </p:sp>
      <p:sp>
        <p:nvSpPr>
          <p:cNvPr id="4" name="Text Placeholder 3"/>
          <p:cNvSpPr>
            <a:spLocks noGrp="1"/>
          </p:cNvSpPr>
          <p:nvPr>
            <p:ph type="body" sz="quarter" idx="12"/>
          </p:nvPr>
        </p:nvSpPr>
        <p:spPr/>
        <p:txBody>
          <a:bodyPr/>
          <a:lstStyle/>
          <a:p>
            <a:r>
              <a:rPr lang="en-US" dirty="0"/>
              <a:t>Think you are done?</a:t>
            </a:r>
          </a:p>
        </p:txBody>
      </p:sp>
    </p:spTree>
    <p:extLst>
      <p:ext uri="{BB962C8B-B14F-4D97-AF65-F5344CB8AC3E}">
        <p14:creationId xmlns:p14="http://schemas.microsoft.com/office/powerpoint/2010/main" val="1620960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544883" y="2469483"/>
            <a:ext cx="3482308" cy="2530258"/>
          </a:xfrm>
        </p:spPr>
        <p:txBody>
          <a:bodyPr/>
          <a:lstStyle/>
          <a:p>
            <a:pPr marL="0" indent="0">
              <a:buNone/>
            </a:pPr>
            <a:r>
              <a:rPr lang="en-US" dirty="0"/>
              <a:t>Now that you know what it takes to fill out a job application, give it a try on your own. Using the blank job application you have been given, fill it out completely and correctly! </a:t>
            </a:r>
          </a:p>
        </p:txBody>
      </p:sp>
      <p:sp>
        <p:nvSpPr>
          <p:cNvPr id="3" name="Title 2"/>
          <p:cNvSpPr>
            <a:spLocks noGrp="1"/>
          </p:cNvSpPr>
          <p:nvPr>
            <p:ph type="title"/>
          </p:nvPr>
        </p:nvSpPr>
        <p:spPr/>
        <p:txBody>
          <a:bodyPr/>
          <a:lstStyle/>
          <a:p>
            <a:r>
              <a:rPr lang="en-US" dirty="0"/>
              <a:t>Reflection Activity</a:t>
            </a:r>
          </a:p>
        </p:txBody>
      </p:sp>
      <p:pic>
        <p:nvPicPr>
          <p:cNvPr id="5" name="Picture 4"/>
          <p:cNvPicPr>
            <a:picLocks noChangeAspect="1"/>
          </p:cNvPicPr>
          <p:nvPr/>
        </p:nvPicPr>
        <p:blipFill>
          <a:blip r:embed="rId2"/>
          <a:stretch>
            <a:fillRect/>
          </a:stretch>
        </p:blipFill>
        <p:spPr>
          <a:xfrm>
            <a:off x="4219728" y="2194560"/>
            <a:ext cx="4616860" cy="3080105"/>
          </a:xfrm>
          <a:prstGeom prst="rect">
            <a:avLst/>
          </a:prstGeom>
        </p:spPr>
      </p:pic>
      <p:sp>
        <p:nvSpPr>
          <p:cNvPr id="7" name="Rectangle 6"/>
          <p:cNvSpPr/>
          <p:nvPr/>
        </p:nvSpPr>
        <p:spPr>
          <a:xfrm>
            <a:off x="5179060" y="5066154"/>
            <a:ext cx="2698196" cy="184666"/>
          </a:xfrm>
          <a:prstGeom prst="rect">
            <a:avLst/>
          </a:prstGeom>
        </p:spPr>
        <p:txBody>
          <a:bodyPr wrap="square">
            <a:spAutoFit/>
          </a:bodyPr>
          <a:lstStyle/>
          <a:p>
            <a:pPr algn="ctr"/>
            <a:r>
              <a:rPr lang="en-US" sz="600" dirty="0"/>
              <a:t>http://janesvilleplumbing.net/wp-content/uploads/2015/08/wearehiring.jpg</a:t>
            </a:r>
          </a:p>
        </p:txBody>
      </p:sp>
    </p:spTree>
    <p:extLst>
      <p:ext uri="{BB962C8B-B14F-4D97-AF65-F5344CB8AC3E}">
        <p14:creationId xmlns:p14="http://schemas.microsoft.com/office/powerpoint/2010/main" val="443876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6768" y="192259"/>
            <a:ext cx="8229600" cy="981633"/>
          </a:xfrm>
          <a:prstGeom prst="rect">
            <a:avLst/>
          </a:prstGeom>
        </p:spPr>
        <p:txBody>
          <a:bodyPr/>
          <a:lstStyle/>
          <a:p>
            <a:r>
              <a:rPr lang="en-US" dirty="0"/>
              <a:t>Introduction</a:t>
            </a:r>
          </a:p>
        </p:txBody>
      </p:sp>
      <p:sp>
        <p:nvSpPr>
          <p:cNvPr id="9" name="Text Placeholder 3"/>
          <p:cNvSpPr>
            <a:spLocks noGrp="1"/>
          </p:cNvSpPr>
          <p:nvPr>
            <p:ph type="body" sz="quarter" idx="12"/>
          </p:nvPr>
        </p:nvSpPr>
        <p:spPr>
          <a:xfrm>
            <a:off x="457200" y="893398"/>
            <a:ext cx="8099168" cy="594592"/>
          </a:xfrm>
        </p:spPr>
        <p:txBody>
          <a:bodyPr/>
          <a:lstStyle/>
          <a:p>
            <a:r>
              <a:rPr lang="en-US" dirty="0"/>
              <a:t>So, you think you want a job?</a:t>
            </a:r>
          </a:p>
        </p:txBody>
      </p:sp>
      <p:sp>
        <p:nvSpPr>
          <p:cNvPr id="3" name="Content Placeholder 2"/>
          <p:cNvSpPr>
            <a:spLocks noGrp="1"/>
          </p:cNvSpPr>
          <p:nvPr>
            <p:ph idx="13"/>
          </p:nvPr>
        </p:nvSpPr>
        <p:spPr>
          <a:xfrm>
            <a:off x="391984" y="1487990"/>
            <a:ext cx="8229600" cy="3785844"/>
          </a:xfrm>
        </p:spPr>
        <p:txBody>
          <a:bodyPr/>
          <a:lstStyle/>
          <a:p>
            <a:r>
              <a:rPr lang="en-US" dirty="0"/>
              <a:t>First things first, apply for the position!</a:t>
            </a:r>
          </a:p>
          <a:p>
            <a:pPr marL="0" indent="0">
              <a:buNone/>
            </a:pPr>
            <a:endParaRPr lang="en-US" dirty="0"/>
          </a:p>
          <a:p>
            <a:r>
              <a:rPr lang="en-US" dirty="0"/>
              <a:t>Filling out a job application is the first step in getting hired. Most companies use a fairly generic job application format to capture important information about you as an individual.</a:t>
            </a:r>
          </a:p>
          <a:p>
            <a:pPr marL="0" indent="0">
              <a:buNone/>
            </a:pPr>
            <a:endParaRPr lang="en-US" dirty="0"/>
          </a:p>
          <a:p>
            <a:r>
              <a:rPr lang="en-US" dirty="0"/>
              <a:t>From your own personal experience, what kind of information do you need to put on a job application? </a:t>
            </a:r>
          </a:p>
        </p:txBody>
      </p:sp>
      <p:pic>
        <p:nvPicPr>
          <p:cNvPr id="2" name="Picture 1"/>
          <p:cNvPicPr>
            <a:picLocks noChangeAspect="1"/>
          </p:cNvPicPr>
          <p:nvPr/>
        </p:nvPicPr>
        <p:blipFill>
          <a:blip r:embed="rId4"/>
          <a:stretch>
            <a:fillRect/>
          </a:stretch>
        </p:blipFill>
        <p:spPr>
          <a:xfrm>
            <a:off x="2639896" y="4812308"/>
            <a:ext cx="3733776" cy="1908908"/>
          </a:xfrm>
          <a:prstGeom prst="rect">
            <a:avLst/>
          </a:prstGeom>
        </p:spPr>
      </p:pic>
      <p:sp>
        <p:nvSpPr>
          <p:cNvPr id="4" name="Rectangle 3"/>
          <p:cNvSpPr/>
          <p:nvPr/>
        </p:nvSpPr>
        <p:spPr>
          <a:xfrm>
            <a:off x="3194682" y="6536550"/>
            <a:ext cx="2624203" cy="184666"/>
          </a:xfrm>
          <a:prstGeom prst="rect">
            <a:avLst/>
          </a:prstGeom>
        </p:spPr>
        <p:txBody>
          <a:bodyPr wrap="square">
            <a:spAutoFit/>
          </a:bodyPr>
          <a:lstStyle/>
          <a:p>
            <a:pPr algn="ctr"/>
            <a:r>
              <a:rPr lang="en-US" sz="600" dirty="0"/>
              <a:t>http://mosamuse.com/wp-content/uploads/2012/05/HELP-Wanted-l.jpg</a:t>
            </a:r>
          </a:p>
        </p:txBody>
      </p:sp>
    </p:spTree>
    <p:custDataLst>
      <p:tags r:id="rId1"/>
    </p:custDataLst>
    <p:extLst>
      <p:ext uri="{BB962C8B-B14F-4D97-AF65-F5344CB8AC3E}">
        <p14:creationId xmlns:p14="http://schemas.microsoft.com/office/powerpoint/2010/main" val="1172535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457200" y="1438276"/>
            <a:ext cx="8229600" cy="3400424"/>
          </a:xfrm>
        </p:spPr>
        <p:txBody>
          <a:bodyPr/>
          <a:lstStyle/>
          <a:p>
            <a:pPr marL="0" indent="0">
              <a:buNone/>
            </a:pPr>
            <a:r>
              <a:rPr lang="en-US" dirty="0"/>
              <a:t>After reviewing Marie Smith’s application, what are your thoughts?</a:t>
            </a:r>
          </a:p>
          <a:p>
            <a:pPr marL="0" indent="0">
              <a:buNone/>
            </a:pPr>
            <a:endParaRPr lang="en-US" dirty="0"/>
          </a:p>
          <a:p>
            <a:r>
              <a:rPr lang="en-US" dirty="0"/>
              <a:t>What did we like about her application?</a:t>
            </a:r>
          </a:p>
          <a:p>
            <a:r>
              <a:rPr lang="en-US" dirty="0"/>
              <a:t>What did we not like about her application?</a:t>
            </a:r>
          </a:p>
          <a:p>
            <a:r>
              <a:rPr lang="en-US" dirty="0"/>
              <a:t>Would you hire Marie Smith?</a:t>
            </a:r>
          </a:p>
          <a:p>
            <a:endParaRPr lang="en-US" dirty="0"/>
          </a:p>
        </p:txBody>
      </p:sp>
      <p:sp>
        <p:nvSpPr>
          <p:cNvPr id="3" name="Title 2"/>
          <p:cNvSpPr>
            <a:spLocks noGrp="1"/>
          </p:cNvSpPr>
          <p:nvPr>
            <p:ph type="title"/>
          </p:nvPr>
        </p:nvSpPr>
        <p:spPr/>
        <p:txBody>
          <a:bodyPr/>
          <a:lstStyle/>
          <a:p>
            <a:r>
              <a:rPr lang="en-US" dirty="0"/>
              <a:t>Introduction Activity </a:t>
            </a:r>
          </a:p>
        </p:txBody>
      </p:sp>
    </p:spTree>
    <p:custDataLst>
      <p:tags r:id="rId1"/>
    </p:custDataLst>
    <p:extLst>
      <p:ext uri="{BB962C8B-B14F-4D97-AF65-F5344CB8AC3E}">
        <p14:creationId xmlns:p14="http://schemas.microsoft.com/office/powerpoint/2010/main" val="3918071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p:txBody>
          <a:bodyPr/>
          <a:lstStyle/>
          <a:p>
            <a:r>
              <a:rPr lang="en-US" dirty="0"/>
              <a:t>You are making the first impression so dress appropriately.</a:t>
            </a:r>
          </a:p>
          <a:p>
            <a:r>
              <a:rPr lang="en-US" dirty="0"/>
              <a:t>Be prepared for an interview when you pick up or drop off the application.</a:t>
            </a:r>
          </a:p>
          <a:p>
            <a:r>
              <a:rPr lang="en-US" dirty="0"/>
              <a:t>Don’t rush while filling out the form. Take it home if you don’t want to sit down and complete it there. </a:t>
            </a:r>
          </a:p>
          <a:p>
            <a:endParaRPr lang="en-US" dirty="0"/>
          </a:p>
          <a:p>
            <a:pPr marL="0" indent="0">
              <a:buNone/>
            </a:pPr>
            <a:endParaRPr lang="en-US" dirty="0"/>
          </a:p>
        </p:txBody>
      </p:sp>
      <p:sp>
        <p:nvSpPr>
          <p:cNvPr id="3" name="Title 2"/>
          <p:cNvSpPr>
            <a:spLocks noGrp="1"/>
          </p:cNvSpPr>
          <p:nvPr>
            <p:ph type="title"/>
          </p:nvPr>
        </p:nvSpPr>
        <p:spPr/>
        <p:txBody>
          <a:bodyPr/>
          <a:lstStyle/>
          <a:p>
            <a:r>
              <a:rPr lang="en-US" dirty="0"/>
              <a:t>Filling Out the Application</a:t>
            </a:r>
          </a:p>
        </p:txBody>
      </p:sp>
      <p:sp>
        <p:nvSpPr>
          <p:cNvPr id="4" name="Text Placeholder 3"/>
          <p:cNvSpPr>
            <a:spLocks noGrp="1"/>
          </p:cNvSpPr>
          <p:nvPr>
            <p:ph type="body" sz="quarter" idx="12"/>
          </p:nvPr>
        </p:nvSpPr>
        <p:spPr/>
        <p:txBody>
          <a:bodyPr/>
          <a:lstStyle/>
          <a:p>
            <a:r>
              <a:rPr lang="en-US" dirty="0"/>
              <a:t>Getting the Application</a:t>
            </a:r>
          </a:p>
        </p:txBody>
      </p:sp>
    </p:spTree>
    <p:custDataLst>
      <p:tags r:id="rId1"/>
    </p:custDataLst>
    <p:extLst>
      <p:ext uri="{BB962C8B-B14F-4D97-AF65-F5344CB8AC3E}">
        <p14:creationId xmlns:p14="http://schemas.microsoft.com/office/powerpoint/2010/main" val="28222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p:txBody>
          <a:bodyPr/>
          <a:lstStyle/>
          <a:p>
            <a:r>
              <a:rPr lang="en-US" dirty="0"/>
              <a:t>Read the entire application first so you know what will be asked of you.</a:t>
            </a:r>
          </a:p>
          <a:p>
            <a:r>
              <a:rPr lang="en-US" dirty="0"/>
              <a:t>If you aren’t typing, use a black or blue pen and your neatest handwriting.</a:t>
            </a:r>
          </a:p>
          <a:p>
            <a:r>
              <a:rPr lang="en-US" dirty="0"/>
              <a:t>If you come across a question that doesn't apply to you, don’t leave it blank. Write N/A for not applicable. </a:t>
            </a:r>
          </a:p>
        </p:txBody>
      </p:sp>
      <p:sp>
        <p:nvSpPr>
          <p:cNvPr id="3" name="Title 2"/>
          <p:cNvSpPr>
            <a:spLocks noGrp="1"/>
          </p:cNvSpPr>
          <p:nvPr>
            <p:ph type="title"/>
          </p:nvPr>
        </p:nvSpPr>
        <p:spPr/>
        <p:txBody>
          <a:bodyPr/>
          <a:lstStyle/>
          <a:p>
            <a:r>
              <a:rPr lang="en-US" dirty="0"/>
              <a:t>Filling Out the Application</a:t>
            </a:r>
          </a:p>
        </p:txBody>
      </p:sp>
      <p:sp>
        <p:nvSpPr>
          <p:cNvPr id="4" name="Text Placeholder 3"/>
          <p:cNvSpPr>
            <a:spLocks noGrp="1"/>
          </p:cNvSpPr>
          <p:nvPr>
            <p:ph type="body" sz="quarter" idx="12"/>
          </p:nvPr>
        </p:nvSpPr>
        <p:spPr/>
        <p:txBody>
          <a:bodyPr/>
          <a:lstStyle/>
          <a:p>
            <a:r>
              <a:rPr lang="en-US" dirty="0"/>
              <a:t>Before You Begin</a:t>
            </a:r>
          </a:p>
        </p:txBody>
      </p:sp>
    </p:spTree>
    <p:custDataLst>
      <p:tags r:id="rId1"/>
    </p:custDataLst>
    <p:extLst>
      <p:ext uri="{BB962C8B-B14F-4D97-AF65-F5344CB8AC3E}">
        <p14:creationId xmlns:p14="http://schemas.microsoft.com/office/powerpoint/2010/main" val="2556910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457200" y="2031356"/>
            <a:ext cx="8229600" cy="3931603"/>
          </a:xfrm>
        </p:spPr>
        <p:txBody>
          <a:bodyPr/>
          <a:lstStyle/>
          <a:p>
            <a:r>
              <a:rPr lang="en-US" dirty="0"/>
              <a:t>Correctly and completely fill out your basic information. </a:t>
            </a:r>
          </a:p>
          <a:p>
            <a:r>
              <a:rPr lang="en-US" dirty="0"/>
              <a:t>If a question doesn't apply to you, write N/A.</a:t>
            </a:r>
          </a:p>
          <a:p>
            <a:r>
              <a:rPr lang="en-US" dirty="0"/>
              <a:t>If you do not have a cell phone, use a number where they can leave a message for you.</a:t>
            </a:r>
          </a:p>
          <a:p>
            <a:r>
              <a:rPr lang="en-US" dirty="0"/>
              <a:t>Be specific when filling out the position desire. Avoid using the word “anything” or “whatever.”</a:t>
            </a:r>
          </a:p>
          <a:p>
            <a:r>
              <a:rPr lang="en-US" dirty="0"/>
              <a:t>Be careful when filling out the expected wage/salary. This is commonly used to screen out applications. It is safe to either give a salary range or put down “negotiable.” </a:t>
            </a:r>
          </a:p>
        </p:txBody>
      </p:sp>
      <p:sp>
        <p:nvSpPr>
          <p:cNvPr id="3" name="Title 2"/>
          <p:cNvSpPr>
            <a:spLocks noGrp="1"/>
          </p:cNvSpPr>
          <p:nvPr>
            <p:ph type="title"/>
          </p:nvPr>
        </p:nvSpPr>
        <p:spPr/>
        <p:txBody>
          <a:bodyPr/>
          <a:lstStyle/>
          <a:p>
            <a:r>
              <a:rPr lang="en-US" dirty="0"/>
              <a:t>Filling Out the Application </a:t>
            </a:r>
          </a:p>
        </p:txBody>
      </p:sp>
      <p:sp>
        <p:nvSpPr>
          <p:cNvPr id="4" name="Text Placeholder 3"/>
          <p:cNvSpPr>
            <a:spLocks noGrp="1"/>
          </p:cNvSpPr>
          <p:nvPr>
            <p:ph type="body" sz="quarter" idx="12"/>
          </p:nvPr>
        </p:nvSpPr>
        <p:spPr/>
        <p:txBody>
          <a:bodyPr/>
          <a:lstStyle/>
          <a:p>
            <a:r>
              <a:rPr lang="en-US" dirty="0"/>
              <a:t>Personal Information</a:t>
            </a:r>
          </a:p>
        </p:txBody>
      </p:sp>
    </p:spTree>
    <p:custDataLst>
      <p:tags r:id="rId1"/>
    </p:custDataLst>
    <p:extLst>
      <p:ext uri="{BB962C8B-B14F-4D97-AF65-F5344CB8AC3E}">
        <p14:creationId xmlns:p14="http://schemas.microsoft.com/office/powerpoint/2010/main" val="2337853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p:txBody>
          <a:bodyPr/>
          <a:lstStyle/>
          <a:p>
            <a:r>
              <a:rPr lang="en-US" dirty="0"/>
              <a:t>Use abbreviations correctly and only when necessary.</a:t>
            </a:r>
          </a:p>
          <a:p>
            <a:r>
              <a:rPr lang="en-US" dirty="0"/>
              <a:t>Avoid acronyms (Ex: USDA, should be United States Department of Agriculture) </a:t>
            </a:r>
          </a:p>
          <a:p>
            <a:r>
              <a:rPr lang="en-US" dirty="0"/>
              <a:t>Avoid slang terms (Ex: “I am pretty legit at my work” is not appropriate.) </a:t>
            </a:r>
          </a:p>
          <a:p>
            <a:pPr marL="0" indent="0">
              <a:buNone/>
            </a:pPr>
            <a:endParaRPr lang="en-US" dirty="0"/>
          </a:p>
          <a:p>
            <a:pPr marL="0" indent="0">
              <a:buNone/>
            </a:pPr>
            <a:endParaRPr lang="en-US" dirty="0"/>
          </a:p>
          <a:p>
            <a:endParaRPr lang="en-US" dirty="0"/>
          </a:p>
        </p:txBody>
      </p:sp>
      <p:sp>
        <p:nvSpPr>
          <p:cNvPr id="3" name="Title 2"/>
          <p:cNvSpPr>
            <a:spLocks noGrp="1"/>
          </p:cNvSpPr>
          <p:nvPr>
            <p:ph type="title"/>
          </p:nvPr>
        </p:nvSpPr>
        <p:spPr/>
        <p:txBody>
          <a:bodyPr/>
          <a:lstStyle/>
          <a:p>
            <a:r>
              <a:rPr lang="en-US" dirty="0"/>
              <a:t>Filling Out the Application</a:t>
            </a:r>
          </a:p>
        </p:txBody>
      </p:sp>
      <p:sp>
        <p:nvSpPr>
          <p:cNvPr id="4" name="Text Placeholder 3"/>
          <p:cNvSpPr>
            <a:spLocks noGrp="1"/>
          </p:cNvSpPr>
          <p:nvPr>
            <p:ph type="body" sz="quarter" idx="12"/>
          </p:nvPr>
        </p:nvSpPr>
        <p:spPr/>
        <p:txBody>
          <a:bodyPr/>
          <a:lstStyle/>
          <a:p>
            <a:r>
              <a:rPr lang="en-US" dirty="0"/>
              <a:t>Education and Training</a:t>
            </a:r>
          </a:p>
        </p:txBody>
      </p:sp>
    </p:spTree>
    <p:custDataLst>
      <p:tags r:id="rId1"/>
    </p:custDataLst>
    <p:extLst>
      <p:ext uri="{BB962C8B-B14F-4D97-AF65-F5344CB8AC3E}">
        <p14:creationId xmlns:p14="http://schemas.microsoft.com/office/powerpoint/2010/main" val="4062052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p:txBody>
          <a:bodyPr/>
          <a:lstStyle/>
          <a:p>
            <a:r>
              <a:rPr lang="en-US" dirty="0"/>
              <a:t>List your most recent job first and work backward.</a:t>
            </a:r>
          </a:p>
          <a:p>
            <a:r>
              <a:rPr lang="en-US" dirty="0"/>
              <a:t>When talking about your job duties or skills, use action verbs. (Ex: Managed a dairy herd, arranged floral designs) Also, to make your application stand out, list any types of equipment/tools you used.</a:t>
            </a:r>
          </a:p>
          <a:p>
            <a:r>
              <a:rPr lang="en-US" dirty="0"/>
              <a:t>When explaining your reason for leaving, be professional. Examples could be “scheduling conflict,” “seasonal employment” or “lack of work.” </a:t>
            </a:r>
          </a:p>
        </p:txBody>
      </p:sp>
      <p:sp>
        <p:nvSpPr>
          <p:cNvPr id="3" name="Title 2"/>
          <p:cNvSpPr>
            <a:spLocks noGrp="1"/>
          </p:cNvSpPr>
          <p:nvPr>
            <p:ph type="title"/>
          </p:nvPr>
        </p:nvSpPr>
        <p:spPr/>
        <p:txBody>
          <a:bodyPr/>
          <a:lstStyle/>
          <a:p>
            <a:r>
              <a:rPr lang="en-US" dirty="0"/>
              <a:t>Filling Out the Application</a:t>
            </a:r>
          </a:p>
        </p:txBody>
      </p:sp>
      <p:sp>
        <p:nvSpPr>
          <p:cNvPr id="4" name="Text Placeholder 3"/>
          <p:cNvSpPr>
            <a:spLocks noGrp="1"/>
          </p:cNvSpPr>
          <p:nvPr>
            <p:ph type="body" sz="quarter" idx="12"/>
          </p:nvPr>
        </p:nvSpPr>
        <p:spPr/>
        <p:txBody>
          <a:bodyPr/>
          <a:lstStyle/>
          <a:p>
            <a:r>
              <a:rPr lang="en-US" dirty="0"/>
              <a:t>Work Experience</a:t>
            </a:r>
          </a:p>
        </p:txBody>
      </p:sp>
    </p:spTree>
    <p:custDataLst>
      <p:tags r:id="rId1"/>
    </p:custDataLst>
    <p:extLst>
      <p:ext uri="{BB962C8B-B14F-4D97-AF65-F5344CB8AC3E}">
        <p14:creationId xmlns:p14="http://schemas.microsoft.com/office/powerpoint/2010/main" val="2061562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p:txBody>
          <a:bodyPr/>
          <a:lstStyle/>
          <a:p>
            <a:r>
              <a:rPr lang="en-US" dirty="0"/>
              <a:t>Avoid using friends or family members.</a:t>
            </a:r>
          </a:p>
          <a:p>
            <a:r>
              <a:rPr lang="en-US" dirty="0"/>
              <a:t>Use past employers who you had a good work relationship with. </a:t>
            </a:r>
          </a:p>
          <a:p>
            <a:r>
              <a:rPr lang="en-US" dirty="0"/>
              <a:t>Use teachers or coaches who can speak highly of your work ethic. </a:t>
            </a:r>
          </a:p>
          <a:p>
            <a:r>
              <a:rPr lang="en-US" dirty="0"/>
              <a:t>Make sure you have their permission before you list them as a reference and make sure their information is correct.</a:t>
            </a:r>
          </a:p>
        </p:txBody>
      </p:sp>
      <p:sp>
        <p:nvSpPr>
          <p:cNvPr id="3" name="Title 2"/>
          <p:cNvSpPr>
            <a:spLocks noGrp="1"/>
          </p:cNvSpPr>
          <p:nvPr>
            <p:ph type="title"/>
          </p:nvPr>
        </p:nvSpPr>
        <p:spPr/>
        <p:txBody>
          <a:bodyPr/>
          <a:lstStyle/>
          <a:p>
            <a:r>
              <a:rPr lang="en-US" dirty="0"/>
              <a:t>Filling Out the Application</a:t>
            </a:r>
          </a:p>
        </p:txBody>
      </p:sp>
      <p:sp>
        <p:nvSpPr>
          <p:cNvPr id="4" name="Text Placeholder 3"/>
          <p:cNvSpPr>
            <a:spLocks noGrp="1"/>
          </p:cNvSpPr>
          <p:nvPr>
            <p:ph type="body" sz="quarter" idx="12"/>
          </p:nvPr>
        </p:nvSpPr>
        <p:spPr/>
        <p:txBody>
          <a:bodyPr/>
          <a:lstStyle/>
          <a:p>
            <a:r>
              <a:rPr lang="en-US" dirty="0"/>
              <a:t>References</a:t>
            </a:r>
          </a:p>
        </p:txBody>
      </p:sp>
    </p:spTree>
    <p:extLst>
      <p:ext uri="{BB962C8B-B14F-4D97-AF65-F5344CB8AC3E}">
        <p14:creationId xmlns:p14="http://schemas.microsoft.com/office/powerpoint/2010/main" val="36348059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LongProperties xmlns="http://schemas.microsoft.com/office/2006/metadata/longProperti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ct:contentTypeSchema xmlns:ct="http://schemas.microsoft.com/office/2006/metadata/contentType" xmlns:ma="http://schemas.microsoft.com/office/2006/metadata/properties/metaAttributes" ct:_="" ma:_="" ma:contentTypeName="Document" ma:contentTypeID="0x0101007460B7E68ED8CC43BF749F2C27615CF4" ma:contentTypeVersion="3" ma:contentTypeDescription="Create a new document." ma:contentTypeScope="" ma:versionID="09cfa358cf9e3bf1360d654bfd9537cb">
  <xsd:schema xmlns:xsd="http://www.w3.org/2001/XMLSchema" xmlns:xs="http://www.w3.org/2001/XMLSchema" xmlns:p="http://schemas.microsoft.com/office/2006/metadata/properties" targetNamespace="http://schemas.microsoft.com/office/2006/metadata/properties" ma:root="true" ma:fieldsID="2a276fbc7de9a4060e54dafc32f34ca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699BBED-78AB-40D6-AC52-804A83D00C82}">
  <ds:schemaRefs>
    <ds:schemaRef ds:uri="http://schemas.microsoft.com/sharepoint/events"/>
  </ds:schemaRefs>
</ds:datastoreItem>
</file>

<file path=customXml/itemProps2.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3.xml><?xml version="1.0" encoding="utf-8"?>
<ds:datastoreItem xmlns:ds="http://schemas.openxmlformats.org/officeDocument/2006/customXml" ds:itemID="{D077A53E-A8F8-4613-A362-6AAE3EF4D9B9}">
  <ds:schemaRef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5.xml><?xml version="1.0" encoding="utf-8"?>
<ds:datastoreItem xmlns:ds="http://schemas.openxmlformats.org/officeDocument/2006/customXml" ds:itemID="{E54591BA-8E1D-48A3-BA22-AB22805475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Clarity.thmx</Template>
  <TotalTime>16537</TotalTime>
  <Words>1118</Words>
  <Application>Microsoft Office PowerPoint</Application>
  <PresentationFormat>On-screen Show (4:3)</PresentationFormat>
  <Paragraphs>115</Paragraphs>
  <Slides>11</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Verdana</vt:lpstr>
      <vt:lpstr>Georgia</vt:lpstr>
      <vt:lpstr>Arial</vt:lpstr>
      <vt:lpstr>Wingdings</vt:lpstr>
      <vt:lpstr>FFA Inservice Master</vt:lpstr>
      <vt:lpstr>Unit Five: Employment Skills</vt:lpstr>
      <vt:lpstr>Introduction</vt:lpstr>
      <vt:lpstr>Introduction Activity </vt:lpstr>
      <vt:lpstr>Filling Out the Application</vt:lpstr>
      <vt:lpstr>Filling Out the Application</vt:lpstr>
      <vt:lpstr>Filling Out the Application </vt:lpstr>
      <vt:lpstr>Filling Out the Application</vt:lpstr>
      <vt:lpstr>Filling Out the Application</vt:lpstr>
      <vt:lpstr>Filling Out the Application</vt:lpstr>
      <vt:lpstr>Filling Out the Application</vt:lpstr>
      <vt:lpstr>Reflection Activity</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Five: Employment Skills</dc:title>
  <dc:creator>Information Technology</dc:creator>
  <cp:lastModifiedBy>Weinrich, Ashli</cp:lastModifiedBy>
  <cp:revision>508</cp:revision>
  <dcterms:created xsi:type="dcterms:W3CDTF">2007-01-30T15:01:20Z</dcterms:created>
  <dcterms:modified xsi:type="dcterms:W3CDTF">2021-08-23T13:11:21Z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0x0101007460B7E68ED8CC43BF749F2C27615CF4</vt:lpwstr>
  </property>
  <property fmtid="{D5CDD505-2E9C-101B-9397-08002B2CF9AE}" pid="4" name="_dlc_DocIdItemGuid">
    <vt:lpwstr>8b2beebc-fe6b-4112-a886-1087ad8b935e</vt:lpwstr>
  </property>
  <property fmtid="{D5CDD505-2E9C-101B-9397-08002B2CF9AE}" pid="5" name="_dlc_DocId">
    <vt:lpwstr>6HAXTY5FZTHJ-43-1623</vt:lpwstr>
  </property>
  <property fmtid="{D5CDD505-2E9C-101B-9397-08002B2CF9AE}" pid="6" name="_dlc_DocIdUrl">
    <vt:lpwstr>https://ffanet.ffa.org/sites/collaboration/edresources/_layouts/15/DocIdRedir.aspx?ID=6HAXTY5FZTHJ-43-1623, 6HAXTY5FZTHJ-43-1623</vt:lpwstr>
  </property>
  <property fmtid="{D5CDD505-2E9C-101B-9397-08002B2CF9AE}" pid="7" name="ArticulateGUID">
    <vt:lpwstr>F1B00CB4-9AF3-48CD-A4EA-DD877D51C10D</vt:lpwstr>
  </property>
  <property fmtid="{D5CDD505-2E9C-101B-9397-08002B2CF9AE}" pid="8" name="ArticulatePath">
    <vt:lpwstr>5.1 Job Applications</vt:lpwstr>
  </property>
</Properties>
</file>