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709" r:id="rId6"/>
  </p:sldMasterIdLst>
  <p:notesMasterIdLst>
    <p:notesMasterId r:id="rId17"/>
  </p:notesMasterIdLst>
  <p:handoutMasterIdLst>
    <p:handoutMasterId r:id="rId18"/>
  </p:handoutMasterIdLst>
  <p:sldIdLst>
    <p:sldId id="529" r:id="rId7"/>
    <p:sldId id="530" r:id="rId8"/>
    <p:sldId id="538" r:id="rId9"/>
    <p:sldId id="531" r:id="rId10"/>
    <p:sldId id="535" r:id="rId11"/>
    <p:sldId id="532" r:id="rId12"/>
    <p:sldId id="536" r:id="rId13"/>
    <p:sldId id="533" r:id="rId14"/>
    <p:sldId id="537" r:id="rId15"/>
    <p:sldId id="534" r:id="rId16"/>
  </p:sldIdLst>
  <p:sldSz cx="9144000" cy="6858000" type="screen4x3"/>
  <p:notesSz cx="7010400" cy="9296400"/>
  <p:embeddedFontLst>
    <p:embeddedFont>
      <p:font typeface="Verdana" panose="020B0604030504040204" pitchFamily="34" charset="0"/>
      <p:regular r:id="rId19"/>
      <p:bold r:id="rId20"/>
      <p:italic r:id="rId21"/>
      <p:boldItalic r:id="rId22"/>
    </p:embeddedFont>
    <p:embeddedFont>
      <p:font typeface="Georgia" panose="02040502050405020303" pitchFamily="18" charset="0"/>
      <p:regular r:id="rId23"/>
      <p:bold r:id="rId24"/>
      <p:italic r:id="rId25"/>
      <p:boldItalic r:id="rId26"/>
    </p:embeddedFont>
  </p:embeddedFontLst>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1">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shli Weinrich" initials="AW" lastIdx="2" clrIdx="0">
    <p:extLst/>
  </p:cmAuthor>
  <p:cmAuthor id="2" name="Tennery, Ambra" initials="TA" lastIdx="3" clrIdx="1">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4C97"/>
    <a:srgbClr val="FFCD00"/>
    <a:srgbClr val="DA291C"/>
    <a:srgbClr val="0033CC"/>
    <a:srgbClr val="3366FF"/>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623" autoAdjust="0"/>
    <p:restoredTop sz="96000" autoAdjust="0"/>
  </p:normalViewPr>
  <p:slideViewPr>
    <p:cSldViewPr snapToGrid="0">
      <p:cViewPr varScale="1">
        <p:scale>
          <a:sx n="60" d="100"/>
          <a:sy n="60" d="100"/>
        </p:scale>
        <p:origin x="534" y="60"/>
      </p:cViewPr>
      <p:guideLst>
        <p:guide orient="horz" pos="2160"/>
        <p:guide pos="2881"/>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720"/>
    </p:cViewPr>
  </p:sorterViewPr>
  <p:notesViewPr>
    <p:cSldViewPr>
      <p:cViewPr varScale="1">
        <p:scale>
          <a:sx n="61" d="100"/>
          <a:sy n="61" d="100"/>
        </p:scale>
        <p:origin x="-2436" y="-84"/>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handoutMaster" Target="handoutMasters/handoutMaster1.xml"/><Relationship Id="rId26" Type="http://schemas.openxmlformats.org/officeDocument/2006/relationships/font" Target="fonts/font8.fntdata"/><Relationship Id="rId3" Type="http://schemas.openxmlformats.org/officeDocument/2006/relationships/customXml" Target="../customXml/item3.xml"/><Relationship Id="rId21" Type="http://schemas.openxmlformats.org/officeDocument/2006/relationships/font" Target="fonts/font3.fntdata"/><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notesMaster" Target="notesMasters/notesMaster1.xml"/><Relationship Id="rId25" Type="http://schemas.openxmlformats.org/officeDocument/2006/relationships/font" Target="fonts/font7.fntdata"/><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font" Target="fonts/font2.fntdata"/><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5.xml"/><Relationship Id="rId24" Type="http://schemas.openxmlformats.org/officeDocument/2006/relationships/font" Target="fonts/font6.fntdata"/><Relationship Id="rId5" Type="http://schemas.openxmlformats.org/officeDocument/2006/relationships/customXml" Target="../customXml/item5.xml"/><Relationship Id="rId15" Type="http://schemas.openxmlformats.org/officeDocument/2006/relationships/slide" Target="slides/slide9.xml"/><Relationship Id="rId23" Type="http://schemas.openxmlformats.org/officeDocument/2006/relationships/font" Target="fonts/font5.fntdata"/><Relationship Id="rId28"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font" Target="fonts/font1.fntdata"/><Relationship Id="rId31"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font" Target="fonts/font4.fntdata"/><Relationship Id="rId27" Type="http://schemas.openxmlformats.org/officeDocument/2006/relationships/commentAuthors" Target="commentAuthors.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7282" name="Rectangle 2"/>
          <p:cNvSpPr>
            <a:spLocks noGrp="1" noChangeArrowheads="1"/>
          </p:cNvSpPr>
          <p:nvPr>
            <p:ph type="hdr" sz="quarter"/>
          </p:nvPr>
        </p:nvSpPr>
        <p:spPr bwMode="auto">
          <a:xfrm>
            <a:off x="0" y="0"/>
            <a:ext cx="3036888" cy="465138"/>
          </a:xfrm>
          <a:prstGeom prst="rect">
            <a:avLst/>
          </a:prstGeom>
          <a:noFill/>
          <a:ln w="9525">
            <a:noFill/>
            <a:miter lim="800000"/>
            <a:headEnd/>
            <a:tailEnd/>
          </a:ln>
          <a:effectLst/>
        </p:spPr>
        <p:txBody>
          <a:bodyPr vert="horz" wrap="square" lIns="90244" tIns="45122" rIns="90244" bIns="45122" numCol="1" anchor="t" anchorCtr="0" compatLnSpc="1">
            <a:prstTxWarp prst="textNoShape">
              <a:avLst/>
            </a:prstTxWarp>
          </a:bodyPr>
          <a:lstStyle>
            <a:lvl1pPr defTabSz="903288">
              <a:defRPr sz="1200"/>
            </a:lvl1pPr>
          </a:lstStyle>
          <a:p>
            <a:pPr>
              <a:defRPr/>
            </a:pPr>
            <a:r>
              <a:rPr lang="en-US"/>
              <a:t>Tab 3-4C (3)</a:t>
            </a:r>
          </a:p>
        </p:txBody>
      </p:sp>
      <p:sp>
        <p:nvSpPr>
          <p:cNvPr id="97283" name="Rectangle 3"/>
          <p:cNvSpPr>
            <a:spLocks noGrp="1" noChangeArrowheads="1"/>
          </p:cNvSpPr>
          <p:nvPr>
            <p:ph type="dt" sz="quarter" idx="1"/>
          </p:nvPr>
        </p:nvSpPr>
        <p:spPr bwMode="auto">
          <a:xfrm>
            <a:off x="3971925" y="0"/>
            <a:ext cx="3036888" cy="465138"/>
          </a:xfrm>
          <a:prstGeom prst="rect">
            <a:avLst/>
          </a:prstGeom>
          <a:noFill/>
          <a:ln w="9525">
            <a:noFill/>
            <a:miter lim="800000"/>
            <a:headEnd/>
            <a:tailEnd/>
          </a:ln>
          <a:effectLst/>
        </p:spPr>
        <p:txBody>
          <a:bodyPr vert="horz" wrap="square" lIns="90244" tIns="45122" rIns="90244" bIns="45122" numCol="1" anchor="t" anchorCtr="0" compatLnSpc="1">
            <a:prstTxWarp prst="textNoShape">
              <a:avLst/>
            </a:prstTxWarp>
          </a:bodyPr>
          <a:lstStyle>
            <a:lvl1pPr algn="r" defTabSz="903288">
              <a:defRPr sz="1200"/>
            </a:lvl1pPr>
          </a:lstStyle>
          <a:p>
            <a:pPr>
              <a:defRPr/>
            </a:pPr>
            <a:endParaRPr lang="en-US"/>
          </a:p>
        </p:txBody>
      </p:sp>
      <p:sp>
        <p:nvSpPr>
          <p:cNvPr id="97284" name="Rectangle 4"/>
          <p:cNvSpPr>
            <a:spLocks noGrp="1" noChangeArrowheads="1"/>
          </p:cNvSpPr>
          <p:nvPr>
            <p:ph type="ftr" sz="quarter" idx="2"/>
          </p:nvPr>
        </p:nvSpPr>
        <p:spPr bwMode="auto">
          <a:xfrm>
            <a:off x="0" y="8829675"/>
            <a:ext cx="3036888" cy="465138"/>
          </a:xfrm>
          <a:prstGeom prst="rect">
            <a:avLst/>
          </a:prstGeom>
          <a:noFill/>
          <a:ln w="9525">
            <a:noFill/>
            <a:miter lim="800000"/>
            <a:headEnd/>
            <a:tailEnd/>
          </a:ln>
          <a:effectLst/>
        </p:spPr>
        <p:txBody>
          <a:bodyPr vert="horz" wrap="square" lIns="90244" tIns="45122" rIns="90244" bIns="45122" numCol="1" anchor="b" anchorCtr="0" compatLnSpc="1">
            <a:prstTxWarp prst="textNoShape">
              <a:avLst/>
            </a:prstTxWarp>
          </a:bodyPr>
          <a:lstStyle>
            <a:lvl1pPr defTabSz="903288">
              <a:defRPr sz="1200"/>
            </a:lvl1pPr>
          </a:lstStyle>
          <a:p>
            <a:pPr>
              <a:defRPr/>
            </a:pPr>
            <a:endParaRPr lang="en-US"/>
          </a:p>
        </p:txBody>
      </p:sp>
      <p:sp>
        <p:nvSpPr>
          <p:cNvPr id="97285" name="Rectangle 5"/>
          <p:cNvSpPr>
            <a:spLocks noGrp="1" noChangeArrowheads="1"/>
          </p:cNvSpPr>
          <p:nvPr>
            <p:ph type="sldNum" sz="quarter" idx="3"/>
          </p:nvPr>
        </p:nvSpPr>
        <p:spPr bwMode="auto">
          <a:xfrm>
            <a:off x="3971925" y="8829675"/>
            <a:ext cx="3036888" cy="465138"/>
          </a:xfrm>
          <a:prstGeom prst="rect">
            <a:avLst/>
          </a:prstGeom>
          <a:noFill/>
          <a:ln w="9525">
            <a:noFill/>
            <a:miter lim="800000"/>
            <a:headEnd/>
            <a:tailEnd/>
          </a:ln>
          <a:effectLst/>
        </p:spPr>
        <p:txBody>
          <a:bodyPr vert="horz" wrap="square" lIns="90244" tIns="45122" rIns="90244" bIns="45122" numCol="1" anchor="b" anchorCtr="0" compatLnSpc="1">
            <a:prstTxWarp prst="textNoShape">
              <a:avLst/>
            </a:prstTxWarp>
          </a:bodyPr>
          <a:lstStyle>
            <a:lvl1pPr algn="r" defTabSz="903288">
              <a:defRPr sz="1200"/>
            </a:lvl1pPr>
          </a:lstStyle>
          <a:p>
            <a:pPr>
              <a:defRPr/>
            </a:pPr>
            <a:fld id="{F7033FF2-3712-47A6-AA88-4D27662C0815}" type="slidenum">
              <a:rPr lang="en-US"/>
              <a:pPr>
                <a:defRPr/>
              </a:pPr>
              <a:t>‹#›</a:t>
            </a:fld>
            <a:endParaRPr lang="en-US"/>
          </a:p>
        </p:txBody>
      </p:sp>
    </p:spTree>
    <p:extLst>
      <p:ext uri="{BB962C8B-B14F-4D97-AF65-F5344CB8AC3E}">
        <p14:creationId xmlns:p14="http://schemas.microsoft.com/office/powerpoint/2010/main" val="38258764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3036888" cy="465138"/>
          </a:xfrm>
          <a:prstGeom prst="rect">
            <a:avLst/>
          </a:prstGeom>
          <a:noFill/>
          <a:ln w="9525">
            <a:noFill/>
            <a:miter lim="800000"/>
            <a:headEnd/>
            <a:tailEnd/>
          </a:ln>
          <a:effectLst/>
        </p:spPr>
        <p:txBody>
          <a:bodyPr vert="horz" wrap="square" lIns="92816" tIns="46408" rIns="92816" bIns="46408" numCol="1" anchor="t" anchorCtr="0" compatLnSpc="1">
            <a:prstTxWarp prst="textNoShape">
              <a:avLst/>
            </a:prstTxWarp>
          </a:bodyPr>
          <a:lstStyle>
            <a:lvl1pPr defTabSz="927100">
              <a:defRPr sz="1200"/>
            </a:lvl1pPr>
          </a:lstStyle>
          <a:p>
            <a:pPr>
              <a:defRPr/>
            </a:pPr>
            <a:r>
              <a:rPr lang="en-US"/>
              <a:t>Tab 3-4C (3)</a:t>
            </a:r>
          </a:p>
        </p:txBody>
      </p:sp>
      <p:sp>
        <p:nvSpPr>
          <p:cNvPr id="36867" name="Rectangle 3"/>
          <p:cNvSpPr>
            <a:spLocks noGrp="1" noChangeArrowheads="1"/>
          </p:cNvSpPr>
          <p:nvPr>
            <p:ph type="dt" idx="1"/>
          </p:nvPr>
        </p:nvSpPr>
        <p:spPr bwMode="auto">
          <a:xfrm>
            <a:off x="3971925" y="0"/>
            <a:ext cx="3036888" cy="465138"/>
          </a:xfrm>
          <a:prstGeom prst="rect">
            <a:avLst/>
          </a:prstGeom>
          <a:noFill/>
          <a:ln w="9525">
            <a:noFill/>
            <a:miter lim="800000"/>
            <a:headEnd/>
            <a:tailEnd/>
          </a:ln>
          <a:effectLst/>
        </p:spPr>
        <p:txBody>
          <a:bodyPr vert="horz" wrap="square" lIns="92816" tIns="46408" rIns="92816" bIns="46408" numCol="1" anchor="t" anchorCtr="0" compatLnSpc="1">
            <a:prstTxWarp prst="textNoShape">
              <a:avLst/>
            </a:prstTxWarp>
          </a:bodyPr>
          <a:lstStyle>
            <a:lvl1pPr algn="r" defTabSz="927100">
              <a:defRPr sz="1200"/>
            </a:lvl1pPr>
          </a:lstStyle>
          <a:p>
            <a:pPr>
              <a:defRPr/>
            </a:pPr>
            <a:endParaRPr lang="en-US"/>
          </a:p>
        </p:txBody>
      </p:sp>
      <p:sp>
        <p:nvSpPr>
          <p:cNvPr id="49156"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9" name="Rectangle 5"/>
          <p:cNvSpPr>
            <a:spLocks noGrp="1" noChangeArrowheads="1"/>
          </p:cNvSpPr>
          <p:nvPr>
            <p:ph type="body" sz="quarter" idx="3"/>
          </p:nvPr>
        </p:nvSpPr>
        <p:spPr bwMode="auto">
          <a:xfrm>
            <a:off x="701675" y="4414838"/>
            <a:ext cx="5607050" cy="4184650"/>
          </a:xfrm>
          <a:prstGeom prst="rect">
            <a:avLst/>
          </a:prstGeom>
          <a:noFill/>
          <a:ln w="9525">
            <a:noFill/>
            <a:miter lim="800000"/>
            <a:headEnd/>
            <a:tailEnd/>
          </a:ln>
          <a:effectLst/>
        </p:spPr>
        <p:txBody>
          <a:bodyPr vert="horz" wrap="square" lIns="92816" tIns="46408" rIns="92816" bIns="46408"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6870" name="Rectangle 6"/>
          <p:cNvSpPr>
            <a:spLocks noGrp="1" noChangeArrowheads="1"/>
          </p:cNvSpPr>
          <p:nvPr>
            <p:ph type="ftr" sz="quarter" idx="4"/>
          </p:nvPr>
        </p:nvSpPr>
        <p:spPr bwMode="auto">
          <a:xfrm>
            <a:off x="0" y="8829675"/>
            <a:ext cx="3036888" cy="465138"/>
          </a:xfrm>
          <a:prstGeom prst="rect">
            <a:avLst/>
          </a:prstGeom>
          <a:noFill/>
          <a:ln w="9525">
            <a:noFill/>
            <a:miter lim="800000"/>
            <a:headEnd/>
            <a:tailEnd/>
          </a:ln>
          <a:effectLst/>
        </p:spPr>
        <p:txBody>
          <a:bodyPr vert="horz" wrap="square" lIns="92816" tIns="46408" rIns="92816" bIns="46408" numCol="1" anchor="b" anchorCtr="0" compatLnSpc="1">
            <a:prstTxWarp prst="textNoShape">
              <a:avLst/>
            </a:prstTxWarp>
          </a:bodyPr>
          <a:lstStyle>
            <a:lvl1pPr defTabSz="927100">
              <a:defRPr sz="1200"/>
            </a:lvl1pPr>
          </a:lstStyle>
          <a:p>
            <a:pPr>
              <a:defRPr/>
            </a:pPr>
            <a:endParaRPr lang="en-US"/>
          </a:p>
        </p:txBody>
      </p:sp>
      <p:sp>
        <p:nvSpPr>
          <p:cNvPr id="36871" name="Rectangle 7"/>
          <p:cNvSpPr>
            <a:spLocks noGrp="1" noChangeArrowheads="1"/>
          </p:cNvSpPr>
          <p:nvPr>
            <p:ph type="sldNum" sz="quarter" idx="5"/>
          </p:nvPr>
        </p:nvSpPr>
        <p:spPr bwMode="auto">
          <a:xfrm>
            <a:off x="3971925" y="8829675"/>
            <a:ext cx="3036888" cy="465138"/>
          </a:xfrm>
          <a:prstGeom prst="rect">
            <a:avLst/>
          </a:prstGeom>
          <a:noFill/>
          <a:ln w="9525">
            <a:noFill/>
            <a:miter lim="800000"/>
            <a:headEnd/>
            <a:tailEnd/>
          </a:ln>
          <a:effectLst/>
        </p:spPr>
        <p:txBody>
          <a:bodyPr vert="horz" wrap="square" lIns="92816" tIns="46408" rIns="92816" bIns="46408" numCol="1" anchor="b" anchorCtr="0" compatLnSpc="1">
            <a:prstTxWarp prst="textNoShape">
              <a:avLst/>
            </a:prstTxWarp>
          </a:bodyPr>
          <a:lstStyle>
            <a:lvl1pPr algn="r" defTabSz="927100">
              <a:defRPr sz="1200"/>
            </a:lvl1pPr>
          </a:lstStyle>
          <a:p>
            <a:pPr>
              <a:defRPr/>
            </a:pPr>
            <a:fld id="{361FA796-A954-4F53-A900-6146FF470795}" type="slidenum">
              <a:rPr lang="en-US"/>
              <a:pPr>
                <a:defRPr/>
              </a:pPr>
              <a:t>‹#›</a:t>
            </a:fld>
            <a:endParaRPr lang="en-US"/>
          </a:p>
        </p:txBody>
      </p:sp>
    </p:spTree>
    <p:extLst>
      <p:ext uri="{BB962C8B-B14F-4D97-AF65-F5344CB8AC3E}">
        <p14:creationId xmlns:p14="http://schemas.microsoft.com/office/powerpoint/2010/main" val="610263979"/>
      </p:ext>
    </p:extLst>
  </p:cSld>
  <p:clrMap bg1="lt1" tx1="dk1" bg2="lt2" tx2="dk2" accent1="accent1" accent2="accent2" accent3="accent3" accent4="accent4" accent5="accent5" accent6="accent6" hlink="hlink" folHlink="folHlink"/>
  <p:hf ftr="0" dt="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a:defRPr/>
            </a:pPr>
            <a:r>
              <a:rPr lang="en-US" smtClean="0"/>
              <a:t>Tab 3-4C (3)</a:t>
            </a:r>
            <a:endParaRPr lang="en-US"/>
          </a:p>
        </p:txBody>
      </p:sp>
      <p:sp>
        <p:nvSpPr>
          <p:cNvPr id="5" name="Slide Number Placeholder 4"/>
          <p:cNvSpPr>
            <a:spLocks noGrp="1"/>
          </p:cNvSpPr>
          <p:nvPr>
            <p:ph type="sldNum" sz="quarter" idx="11"/>
          </p:nvPr>
        </p:nvSpPr>
        <p:spPr/>
        <p:txBody>
          <a:bodyPr/>
          <a:lstStyle/>
          <a:p>
            <a:pPr>
              <a:defRPr/>
            </a:pPr>
            <a:fld id="{361FA796-A954-4F53-A900-6146FF470795}" type="slidenum">
              <a:rPr lang="en-US" smtClean="0"/>
              <a:pPr>
                <a:defRPr/>
              </a:pPr>
              <a:t>1</a:t>
            </a:fld>
            <a:endParaRPr lang="en-US"/>
          </a:p>
        </p:txBody>
      </p:sp>
    </p:spTree>
    <p:extLst>
      <p:ext uri="{BB962C8B-B14F-4D97-AF65-F5344CB8AC3E}">
        <p14:creationId xmlns:p14="http://schemas.microsoft.com/office/powerpoint/2010/main" val="5104756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baseline="0" dirty="0" smtClean="0"/>
          </a:p>
          <a:p>
            <a:endParaRPr lang="en-US" baseline="0" dirty="0" smtClean="0"/>
          </a:p>
          <a:p>
            <a:endParaRPr lang="en-US" baseline="0" dirty="0" smtClean="0"/>
          </a:p>
          <a:p>
            <a:endParaRPr lang="en-US" dirty="0"/>
          </a:p>
        </p:txBody>
      </p:sp>
      <p:sp>
        <p:nvSpPr>
          <p:cNvPr id="4" name="Header Placeholder 3"/>
          <p:cNvSpPr>
            <a:spLocks noGrp="1"/>
          </p:cNvSpPr>
          <p:nvPr>
            <p:ph type="hdr" sz="quarter" idx="10"/>
          </p:nvPr>
        </p:nvSpPr>
        <p:spPr/>
        <p:txBody>
          <a:bodyPr/>
          <a:lstStyle/>
          <a:p>
            <a:pPr>
              <a:defRPr/>
            </a:pPr>
            <a:r>
              <a:rPr lang="en-US" smtClean="0"/>
              <a:t>Tab 3-4C (3)</a:t>
            </a:r>
            <a:endParaRPr lang="en-US"/>
          </a:p>
        </p:txBody>
      </p:sp>
      <p:sp>
        <p:nvSpPr>
          <p:cNvPr id="5" name="Slide Number Placeholder 4"/>
          <p:cNvSpPr>
            <a:spLocks noGrp="1"/>
          </p:cNvSpPr>
          <p:nvPr>
            <p:ph type="sldNum" sz="quarter" idx="11"/>
          </p:nvPr>
        </p:nvSpPr>
        <p:spPr/>
        <p:txBody>
          <a:bodyPr/>
          <a:lstStyle/>
          <a:p>
            <a:pPr>
              <a:defRPr/>
            </a:pPr>
            <a:fld id="{361FA796-A954-4F53-A900-6146FF470795}" type="slidenum">
              <a:rPr lang="en-US" smtClean="0"/>
              <a:pPr>
                <a:defRPr/>
              </a:pPr>
              <a:t>2</a:t>
            </a:fld>
            <a:endParaRPr lang="en-US"/>
          </a:p>
        </p:txBody>
      </p:sp>
    </p:spTree>
    <p:extLst>
      <p:ext uri="{BB962C8B-B14F-4D97-AF65-F5344CB8AC3E}">
        <p14:creationId xmlns:p14="http://schemas.microsoft.com/office/powerpoint/2010/main" val="419423475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cxnSp>
        <p:nvCxnSpPr>
          <p:cNvPr id="4" name="Straight Connector 3"/>
          <p:cNvCxnSpPr/>
          <p:nvPr userDrawn="1"/>
        </p:nvCxnSpPr>
        <p:spPr>
          <a:xfrm>
            <a:off x="1572603" y="5738206"/>
            <a:ext cx="6075406"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
        <p:nvSpPr>
          <p:cNvPr id="10" name="Text Placeholder 9"/>
          <p:cNvSpPr>
            <a:spLocks noGrp="1"/>
          </p:cNvSpPr>
          <p:nvPr>
            <p:ph type="body" sz="quarter" idx="10" hasCustomPrompt="1"/>
          </p:nvPr>
        </p:nvSpPr>
        <p:spPr>
          <a:xfrm>
            <a:off x="755650" y="4095750"/>
            <a:ext cx="7694613" cy="1309370"/>
          </a:xfrm>
          <a:prstGeom prst="rect">
            <a:avLst/>
          </a:prstGeom>
        </p:spPr>
        <p:txBody>
          <a:bodyPr vert="horz"/>
          <a:lstStyle>
            <a:lvl1pPr marL="0" indent="0" algn="ctr">
              <a:lnSpc>
                <a:spcPct val="80000"/>
              </a:lnSpc>
              <a:buNone/>
              <a:defRPr sz="5400" b="1" baseline="0">
                <a:solidFill>
                  <a:srgbClr val="004C97"/>
                </a:solidFill>
                <a:latin typeface="Georgia"/>
                <a:cs typeface="Georgia"/>
              </a:defRPr>
            </a:lvl1pPr>
          </a:lstStyle>
          <a:p>
            <a:pPr lvl="0"/>
            <a:r>
              <a:rPr lang="en-US" dirty="0" smtClean="0"/>
              <a:t>PRESENTATION TITLE</a:t>
            </a:r>
            <a:endParaRPr lang="en-US" dirty="0"/>
          </a:p>
        </p:txBody>
      </p:sp>
      <p:pic>
        <p:nvPicPr>
          <p:cNvPr id="8" name="Picture 7"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86190" y="779912"/>
            <a:ext cx="2597023" cy="3119376"/>
          </a:xfrm>
          <a:prstGeom prst="rect">
            <a:avLst/>
          </a:prstGeom>
        </p:spPr>
      </p:pic>
    </p:spTree>
    <p:extLst>
      <p:ext uri="{BB962C8B-B14F-4D97-AF65-F5344CB8AC3E}">
        <p14:creationId xmlns:p14="http://schemas.microsoft.com/office/powerpoint/2010/main" val="12502963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3"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eadline with Content">
    <p:spTree>
      <p:nvGrpSpPr>
        <p:cNvPr id="1" name=""/>
        <p:cNvGrpSpPr/>
        <p:nvPr/>
      </p:nvGrpSpPr>
      <p:grpSpPr>
        <a:xfrm>
          <a:off x="0" y="0"/>
          <a:ext cx="0" cy="0"/>
          <a:chOff x="0" y="0"/>
          <a:chExt cx="0" cy="0"/>
        </a:xfrm>
      </p:grpSpPr>
      <p:sp>
        <p:nvSpPr>
          <p:cNvPr id="10" name="Title 9"/>
          <p:cNvSpPr>
            <a:spLocks noGrp="1"/>
          </p:cNvSpPr>
          <p:nvPr>
            <p:ph type="title" hasCustomPrompt="1"/>
          </p:nvPr>
        </p:nvSpPr>
        <p:spPr>
          <a:xfrm>
            <a:off x="326768" y="192259"/>
            <a:ext cx="8229600" cy="981633"/>
          </a:xfrm>
          <a:prstGeom prst="rect">
            <a:avLst/>
          </a:prstGeom>
        </p:spPr>
        <p:txBody>
          <a:bodyPr vert="horz"/>
          <a:lstStyle>
            <a:lvl1pPr>
              <a:defRPr sz="2400" b="1" i="0" cap="none" baseline="0">
                <a:solidFill>
                  <a:srgbClr val="004C97"/>
                </a:solidFill>
                <a:latin typeface="Georgia"/>
                <a:cs typeface="Georgia"/>
              </a:defRPr>
            </a:lvl1pPr>
          </a:lstStyle>
          <a:p>
            <a:r>
              <a:rPr lang="en-US" dirty="0" smtClean="0"/>
              <a:t>Headline</a:t>
            </a:r>
            <a:endParaRPr lang="en-US" dirty="0"/>
          </a:p>
        </p:txBody>
      </p:sp>
      <p:sp>
        <p:nvSpPr>
          <p:cNvPr id="14" name="Content Placeholder 2"/>
          <p:cNvSpPr>
            <a:spLocks noGrp="1"/>
          </p:cNvSpPr>
          <p:nvPr>
            <p:ph idx="13" hasCustomPrompt="1"/>
          </p:nvPr>
        </p:nvSpPr>
        <p:spPr>
          <a:xfrm>
            <a:off x="457200" y="1818640"/>
            <a:ext cx="8229600" cy="4002723"/>
          </a:xfrm>
          <a:prstGeom prst="rect">
            <a:avLst/>
          </a:prstGeom>
        </p:spPr>
        <p:txBody>
          <a:bodyPr/>
          <a:lstStyle>
            <a:lvl1pPr marL="0" indent="0">
              <a:buNone/>
              <a:defRPr sz="2000" b="0" i="0" baseline="0">
                <a:solidFill>
                  <a:schemeClr val="tx1">
                    <a:lumMod val="50000"/>
                    <a:lumOff val="50000"/>
                  </a:schemeClr>
                </a:solidFill>
                <a:latin typeface="Verdana"/>
                <a:cs typeface="Verdana"/>
              </a:defRPr>
            </a:lvl1pPr>
            <a:lvl2pPr>
              <a:defRPr b="0" i="0">
                <a:solidFill>
                  <a:srgbClr val="000000"/>
                </a:solidFill>
                <a:latin typeface="Verdana"/>
                <a:cs typeface="Verdana"/>
              </a:defRPr>
            </a:lvl2pPr>
            <a:lvl3pPr>
              <a:defRPr b="0" i="0">
                <a:solidFill>
                  <a:srgbClr val="000000"/>
                </a:solidFill>
                <a:latin typeface="Verdana"/>
                <a:cs typeface="Verdana"/>
              </a:defRPr>
            </a:lvl3pPr>
            <a:lvl4pPr>
              <a:defRPr b="0" i="0">
                <a:solidFill>
                  <a:srgbClr val="000000"/>
                </a:solidFill>
                <a:latin typeface="Verdana"/>
                <a:cs typeface="Verdana"/>
              </a:defRPr>
            </a:lvl4pPr>
            <a:lvl5pPr>
              <a:defRPr b="0" i="0">
                <a:solidFill>
                  <a:srgbClr val="000000"/>
                </a:solidFill>
                <a:latin typeface="Verdana"/>
                <a:cs typeface="Verdana"/>
              </a:defRPr>
            </a:lvl5pPr>
          </a:lstStyle>
          <a:p>
            <a:pPr lvl="0"/>
            <a:r>
              <a:rPr lang="en-US" dirty="0" smtClean="0"/>
              <a:t>Copy text goes here.</a:t>
            </a:r>
            <a:endParaRPr lang="en-US" dirty="0"/>
          </a:p>
        </p:txBody>
      </p:sp>
      <p:pic>
        <p:nvPicPr>
          <p:cNvPr id="6" name="Picture 5"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cxnSp>
        <p:nvCxnSpPr>
          <p:cNvPr id="8" name="Straight Connector 7"/>
          <p:cNvCxnSpPr/>
          <p:nvPr userDrawn="1"/>
        </p:nvCxnSpPr>
        <p:spPr>
          <a:xfrm>
            <a:off x="409421" y="739482"/>
            <a:ext cx="5134919"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976656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eadline with Blank Content">
    <p:spTree>
      <p:nvGrpSpPr>
        <p:cNvPr id="1" name=""/>
        <p:cNvGrpSpPr/>
        <p:nvPr/>
      </p:nvGrpSpPr>
      <p:grpSpPr>
        <a:xfrm>
          <a:off x="0" y="0"/>
          <a:ext cx="0" cy="0"/>
          <a:chOff x="0" y="0"/>
          <a:chExt cx="0" cy="0"/>
        </a:xfrm>
      </p:grpSpPr>
      <p:sp>
        <p:nvSpPr>
          <p:cNvPr id="12" name="Title 9"/>
          <p:cNvSpPr>
            <a:spLocks noGrp="1"/>
          </p:cNvSpPr>
          <p:nvPr>
            <p:ph type="title" hasCustomPrompt="1"/>
          </p:nvPr>
        </p:nvSpPr>
        <p:spPr>
          <a:xfrm>
            <a:off x="326768" y="192260"/>
            <a:ext cx="8229600" cy="926714"/>
          </a:xfrm>
          <a:prstGeom prst="rect">
            <a:avLst/>
          </a:prstGeom>
        </p:spPr>
        <p:txBody>
          <a:bodyPr vert="horz"/>
          <a:lstStyle>
            <a:lvl1pPr>
              <a:defRPr sz="2400" b="1" i="0" cap="none" baseline="0">
                <a:solidFill>
                  <a:srgbClr val="004C97"/>
                </a:solidFill>
                <a:latin typeface="Georgia"/>
                <a:cs typeface="Georgia"/>
              </a:defRPr>
            </a:lvl1pPr>
          </a:lstStyle>
          <a:p>
            <a:r>
              <a:rPr lang="en-US" dirty="0" smtClean="0"/>
              <a:t>Headline</a:t>
            </a:r>
            <a:endParaRPr lang="en-US" dirty="0"/>
          </a:p>
        </p:txBody>
      </p:sp>
      <p:pic>
        <p:nvPicPr>
          <p:cNvPr id="5" name="Picture 4"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cxnSp>
        <p:nvCxnSpPr>
          <p:cNvPr id="7" name="Straight Connector 6"/>
          <p:cNvCxnSpPr/>
          <p:nvPr userDrawn="1"/>
        </p:nvCxnSpPr>
        <p:spPr>
          <a:xfrm>
            <a:off x="409421" y="739482"/>
            <a:ext cx="5134919"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426879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ubhead with Content">
    <p:spTree>
      <p:nvGrpSpPr>
        <p:cNvPr id="1" name=""/>
        <p:cNvGrpSpPr/>
        <p:nvPr/>
      </p:nvGrpSpPr>
      <p:grpSpPr>
        <a:xfrm>
          <a:off x="0" y="0"/>
          <a:ext cx="0" cy="0"/>
          <a:chOff x="0" y="0"/>
          <a:chExt cx="0" cy="0"/>
        </a:xfrm>
      </p:grpSpPr>
      <p:cxnSp>
        <p:nvCxnSpPr>
          <p:cNvPr id="5" name="Straight Connector 4"/>
          <p:cNvCxnSpPr/>
          <p:nvPr userDrawn="1"/>
        </p:nvCxnSpPr>
        <p:spPr>
          <a:xfrm>
            <a:off x="409421" y="739482"/>
            <a:ext cx="5134919"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
        <p:nvSpPr>
          <p:cNvPr id="6" name="Title 9"/>
          <p:cNvSpPr>
            <a:spLocks noGrp="1"/>
          </p:cNvSpPr>
          <p:nvPr>
            <p:ph type="title" hasCustomPrompt="1"/>
          </p:nvPr>
        </p:nvSpPr>
        <p:spPr>
          <a:xfrm>
            <a:off x="326768" y="192259"/>
            <a:ext cx="8229600" cy="981633"/>
          </a:xfrm>
          <a:prstGeom prst="rect">
            <a:avLst/>
          </a:prstGeom>
        </p:spPr>
        <p:txBody>
          <a:bodyPr vert="horz"/>
          <a:lstStyle>
            <a:lvl1pPr>
              <a:defRPr sz="2400" b="1" i="0" cap="none" baseline="0">
                <a:solidFill>
                  <a:srgbClr val="004C97"/>
                </a:solidFill>
                <a:latin typeface="Georgia"/>
                <a:cs typeface="Georgia"/>
              </a:defRPr>
            </a:lvl1pPr>
          </a:lstStyle>
          <a:p>
            <a:r>
              <a:rPr lang="en-US" dirty="0" smtClean="0"/>
              <a:t>Headline</a:t>
            </a:r>
            <a:endParaRPr lang="en-US" dirty="0"/>
          </a:p>
        </p:txBody>
      </p:sp>
      <p:sp>
        <p:nvSpPr>
          <p:cNvPr id="13" name="Text Placeholder 12"/>
          <p:cNvSpPr>
            <a:spLocks noGrp="1"/>
          </p:cNvSpPr>
          <p:nvPr>
            <p:ph type="body" sz="quarter" idx="12" hasCustomPrompt="1"/>
          </p:nvPr>
        </p:nvSpPr>
        <p:spPr>
          <a:xfrm>
            <a:off x="2182813" y="1305328"/>
            <a:ext cx="4778375" cy="594592"/>
          </a:xfrm>
          <a:prstGeom prst="rect">
            <a:avLst/>
          </a:prstGeom>
        </p:spPr>
        <p:txBody>
          <a:bodyPr vert="horz"/>
          <a:lstStyle>
            <a:lvl1pPr marL="0" indent="0" algn="ctr">
              <a:buNone/>
              <a:defRPr b="0" i="0" baseline="0">
                <a:solidFill>
                  <a:srgbClr val="DA291C"/>
                </a:solidFill>
                <a:latin typeface="Verdana"/>
                <a:cs typeface="Verdana"/>
              </a:defRPr>
            </a:lvl1pPr>
          </a:lstStyle>
          <a:p>
            <a:pPr lvl="0"/>
            <a:r>
              <a:rPr lang="en-US" dirty="0" smtClean="0"/>
              <a:t>Subhead, Verdana, 24pt</a:t>
            </a:r>
            <a:endParaRPr lang="en-US" dirty="0"/>
          </a:p>
        </p:txBody>
      </p:sp>
      <p:sp>
        <p:nvSpPr>
          <p:cNvPr id="12" name="Content Placeholder 2"/>
          <p:cNvSpPr>
            <a:spLocks noGrp="1"/>
          </p:cNvSpPr>
          <p:nvPr>
            <p:ph idx="13" hasCustomPrompt="1"/>
          </p:nvPr>
        </p:nvSpPr>
        <p:spPr>
          <a:xfrm>
            <a:off x="457200" y="2194560"/>
            <a:ext cx="8229600" cy="3931603"/>
          </a:xfrm>
          <a:prstGeom prst="rect">
            <a:avLst/>
          </a:prstGeom>
        </p:spPr>
        <p:txBody>
          <a:bodyPr/>
          <a:lstStyle>
            <a:lvl1pPr marL="0" indent="0">
              <a:buNone/>
              <a:defRPr sz="2000" b="0" i="0" baseline="0">
                <a:solidFill>
                  <a:schemeClr val="tx1">
                    <a:lumMod val="50000"/>
                    <a:lumOff val="50000"/>
                  </a:schemeClr>
                </a:solidFill>
                <a:latin typeface="Verdana"/>
                <a:cs typeface="Verdana"/>
              </a:defRPr>
            </a:lvl1pPr>
            <a:lvl2pPr>
              <a:defRPr b="0" i="0">
                <a:solidFill>
                  <a:srgbClr val="000000"/>
                </a:solidFill>
                <a:latin typeface="Verdana"/>
                <a:cs typeface="Verdana"/>
              </a:defRPr>
            </a:lvl2pPr>
            <a:lvl3pPr>
              <a:defRPr b="0" i="0">
                <a:solidFill>
                  <a:srgbClr val="000000"/>
                </a:solidFill>
                <a:latin typeface="Verdana"/>
                <a:cs typeface="Verdana"/>
              </a:defRPr>
            </a:lvl3pPr>
            <a:lvl4pPr>
              <a:defRPr b="0" i="0">
                <a:solidFill>
                  <a:srgbClr val="000000"/>
                </a:solidFill>
                <a:latin typeface="Verdana"/>
                <a:cs typeface="Verdana"/>
              </a:defRPr>
            </a:lvl4pPr>
            <a:lvl5pPr>
              <a:defRPr b="0" i="0">
                <a:solidFill>
                  <a:srgbClr val="000000"/>
                </a:solidFill>
                <a:latin typeface="Verdana"/>
                <a:cs typeface="Verdana"/>
              </a:defRPr>
            </a:lvl5pPr>
          </a:lstStyle>
          <a:p>
            <a:pPr lvl="0"/>
            <a:r>
              <a:rPr lang="en-US" dirty="0" smtClean="0"/>
              <a:t>Copy text goes here.</a:t>
            </a:r>
            <a:endParaRPr lang="en-US" dirty="0"/>
          </a:p>
        </p:txBody>
      </p:sp>
      <p:pic>
        <p:nvPicPr>
          <p:cNvPr id="8" name="Picture 7"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spTree>
    <p:extLst>
      <p:ext uri="{BB962C8B-B14F-4D97-AF65-F5344CB8AC3E}">
        <p14:creationId xmlns:p14="http://schemas.microsoft.com/office/powerpoint/2010/main" val="18509712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ubhead with Bullet List">
    <p:spTree>
      <p:nvGrpSpPr>
        <p:cNvPr id="1" name=""/>
        <p:cNvGrpSpPr/>
        <p:nvPr/>
      </p:nvGrpSpPr>
      <p:grpSpPr>
        <a:xfrm>
          <a:off x="0" y="0"/>
          <a:ext cx="0" cy="0"/>
          <a:chOff x="0" y="0"/>
          <a:chExt cx="0" cy="0"/>
        </a:xfrm>
      </p:grpSpPr>
      <p:sp>
        <p:nvSpPr>
          <p:cNvPr id="13" name="Content Placeholder 2"/>
          <p:cNvSpPr>
            <a:spLocks noGrp="1"/>
          </p:cNvSpPr>
          <p:nvPr>
            <p:ph idx="13" hasCustomPrompt="1"/>
          </p:nvPr>
        </p:nvSpPr>
        <p:spPr>
          <a:xfrm>
            <a:off x="457200" y="2194560"/>
            <a:ext cx="8229600" cy="3931603"/>
          </a:xfrm>
          <a:prstGeom prst="rect">
            <a:avLst/>
          </a:prstGeom>
        </p:spPr>
        <p:txBody>
          <a:bodyPr/>
          <a:lstStyle>
            <a:lvl1pPr marL="342900" marR="0" indent="-342900" algn="l" defTabSz="914400" rtl="0" eaLnBrk="1" fontAlgn="auto" latinLnBrk="0" hangingPunct="1">
              <a:lnSpc>
                <a:spcPct val="100000"/>
              </a:lnSpc>
              <a:spcBef>
                <a:spcPts val="800"/>
              </a:spcBef>
              <a:spcAft>
                <a:spcPts val="0"/>
              </a:spcAft>
              <a:buClrTx/>
              <a:buSzTx/>
              <a:buFont typeface="Arial"/>
              <a:buChar char="•"/>
              <a:tabLst/>
              <a:defRPr sz="2000" b="0" i="0" baseline="0">
                <a:solidFill>
                  <a:schemeClr val="tx1">
                    <a:lumMod val="50000"/>
                    <a:lumOff val="50000"/>
                  </a:schemeClr>
                </a:solidFill>
                <a:latin typeface="Verdana"/>
                <a:cs typeface="Verdana"/>
              </a:defRPr>
            </a:lvl1pPr>
            <a:lvl2pPr>
              <a:defRPr b="0" i="0">
                <a:solidFill>
                  <a:srgbClr val="000000"/>
                </a:solidFill>
                <a:latin typeface="Verdana"/>
                <a:cs typeface="Verdana"/>
              </a:defRPr>
            </a:lvl2pPr>
            <a:lvl3pPr>
              <a:defRPr b="0" i="0">
                <a:solidFill>
                  <a:srgbClr val="000000"/>
                </a:solidFill>
                <a:latin typeface="Verdana"/>
                <a:cs typeface="Verdana"/>
              </a:defRPr>
            </a:lvl3pPr>
            <a:lvl4pPr>
              <a:defRPr b="0" i="0">
                <a:solidFill>
                  <a:srgbClr val="000000"/>
                </a:solidFill>
                <a:latin typeface="Verdana"/>
                <a:cs typeface="Verdana"/>
              </a:defRPr>
            </a:lvl4pPr>
            <a:lvl5pPr>
              <a:defRPr b="0" i="0">
                <a:solidFill>
                  <a:srgbClr val="000000"/>
                </a:solidFill>
                <a:latin typeface="Verdana"/>
                <a:cs typeface="Verdana"/>
              </a:defRPr>
            </a:lvl5pPr>
          </a:lstStyle>
          <a:p>
            <a:pPr lvl="0"/>
            <a:r>
              <a:rPr lang="en-US" dirty="0" smtClean="0"/>
              <a:t>Bullet text</a:t>
            </a:r>
          </a:p>
          <a:p>
            <a:pPr marL="342900" marR="0" lvl="0" indent="-342900" algn="l" defTabSz="914400" rtl="0" eaLnBrk="1" fontAlgn="auto" latinLnBrk="0" hangingPunct="1">
              <a:lnSpc>
                <a:spcPct val="100000"/>
              </a:lnSpc>
              <a:spcBef>
                <a:spcPts val="800"/>
              </a:spcBef>
              <a:spcAft>
                <a:spcPts val="0"/>
              </a:spcAft>
              <a:buClrTx/>
              <a:buSzTx/>
              <a:buFont typeface="Arial"/>
              <a:buChar char="•"/>
              <a:tabLst/>
              <a:defRPr/>
            </a:pPr>
            <a:r>
              <a:rPr lang="en-US" dirty="0" smtClean="0"/>
              <a:t>Bullet text</a:t>
            </a:r>
          </a:p>
          <a:p>
            <a:pPr marL="342900" marR="0" lvl="0" indent="-342900" algn="l" defTabSz="914400" rtl="0" eaLnBrk="1" fontAlgn="auto" latinLnBrk="0" hangingPunct="1">
              <a:lnSpc>
                <a:spcPct val="100000"/>
              </a:lnSpc>
              <a:spcBef>
                <a:spcPts val="800"/>
              </a:spcBef>
              <a:spcAft>
                <a:spcPts val="0"/>
              </a:spcAft>
              <a:buClrTx/>
              <a:buSzTx/>
              <a:buFont typeface="Arial"/>
              <a:buChar char="•"/>
              <a:tabLst/>
              <a:defRPr/>
            </a:pPr>
            <a:r>
              <a:rPr lang="en-US" dirty="0" smtClean="0"/>
              <a:t>Bullet text</a:t>
            </a:r>
          </a:p>
          <a:p>
            <a:pPr marL="342900" marR="0" lvl="0" indent="-342900" algn="l" defTabSz="914400" rtl="0" eaLnBrk="1" fontAlgn="auto" latinLnBrk="0" hangingPunct="1">
              <a:lnSpc>
                <a:spcPct val="100000"/>
              </a:lnSpc>
              <a:spcBef>
                <a:spcPts val="800"/>
              </a:spcBef>
              <a:spcAft>
                <a:spcPts val="0"/>
              </a:spcAft>
              <a:buClrTx/>
              <a:buSzTx/>
              <a:buFont typeface="Arial"/>
              <a:buChar char="•"/>
              <a:tabLst/>
              <a:defRPr/>
            </a:pPr>
            <a:r>
              <a:rPr lang="en-US" dirty="0" smtClean="0"/>
              <a:t>Bullet text</a:t>
            </a:r>
          </a:p>
          <a:p>
            <a:pPr lvl="0"/>
            <a:endParaRPr lang="en-US" dirty="0"/>
          </a:p>
        </p:txBody>
      </p:sp>
      <p:pic>
        <p:nvPicPr>
          <p:cNvPr id="10" name="Picture 9"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cxnSp>
        <p:nvCxnSpPr>
          <p:cNvPr id="12" name="Straight Connector 11"/>
          <p:cNvCxnSpPr/>
          <p:nvPr userDrawn="1"/>
        </p:nvCxnSpPr>
        <p:spPr>
          <a:xfrm>
            <a:off x="409421" y="739482"/>
            <a:ext cx="5134919"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
        <p:nvSpPr>
          <p:cNvPr id="14" name="Title 9"/>
          <p:cNvSpPr>
            <a:spLocks noGrp="1"/>
          </p:cNvSpPr>
          <p:nvPr>
            <p:ph type="title" hasCustomPrompt="1"/>
          </p:nvPr>
        </p:nvSpPr>
        <p:spPr>
          <a:xfrm>
            <a:off x="326768" y="192259"/>
            <a:ext cx="8229600" cy="981633"/>
          </a:xfrm>
          <a:prstGeom prst="rect">
            <a:avLst/>
          </a:prstGeom>
        </p:spPr>
        <p:txBody>
          <a:bodyPr vert="horz"/>
          <a:lstStyle>
            <a:lvl1pPr>
              <a:defRPr sz="2400" b="1" i="0" cap="none" baseline="0">
                <a:solidFill>
                  <a:srgbClr val="004C97"/>
                </a:solidFill>
                <a:latin typeface="Georgia"/>
                <a:cs typeface="Georgia"/>
              </a:defRPr>
            </a:lvl1pPr>
          </a:lstStyle>
          <a:p>
            <a:r>
              <a:rPr lang="en-US" dirty="0" smtClean="0"/>
              <a:t>Headline</a:t>
            </a:r>
            <a:endParaRPr lang="en-US" dirty="0"/>
          </a:p>
        </p:txBody>
      </p:sp>
      <p:sp>
        <p:nvSpPr>
          <p:cNvPr id="16" name="Text Placeholder 12"/>
          <p:cNvSpPr>
            <a:spLocks noGrp="1"/>
          </p:cNvSpPr>
          <p:nvPr>
            <p:ph type="body" sz="quarter" idx="12" hasCustomPrompt="1"/>
          </p:nvPr>
        </p:nvSpPr>
        <p:spPr>
          <a:xfrm>
            <a:off x="2182813" y="1305328"/>
            <a:ext cx="4778375" cy="594592"/>
          </a:xfrm>
          <a:prstGeom prst="rect">
            <a:avLst/>
          </a:prstGeom>
        </p:spPr>
        <p:txBody>
          <a:bodyPr vert="horz"/>
          <a:lstStyle>
            <a:lvl1pPr marL="0" indent="0" algn="ctr">
              <a:buNone/>
              <a:defRPr b="0" i="0" baseline="0">
                <a:solidFill>
                  <a:srgbClr val="DA291C"/>
                </a:solidFill>
                <a:latin typeface="Verdana"/>
                <a:cs typeface="Verdana"/>
              </a:defRPr>
            </a:lvl1pPr>
          </a:lstStyle>
          <a:p>
            <a:pPr lvl="0"/>
            <a:r>
              <a:rPr lang="en-US" dirty="0" smtClean="0"/>
              <a:t>Subhead, Verdana, 24pt</a:t>
            </a:r>
            <a:endParaRPr lang="en-US" dirty="0"/>
          </a:p>
        </p:txBody>
      </p:sp>
    </p:spTree>
    <p:extLst>
      <p:ext uri="{BB962C8B-B14F-4D97-AF65-F5344CB8AC3E}">
        <p14:creationId xmlns:p14="http://schemas.microsoft.com/office/powerpoint/2010/main" val="81513455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6E2D2B3B-882E-40F3-A32F-6DD516915044}"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724" r:id="rId1"/>
    <p:sldLayoutId id="2147483716" r:id="rId2"/>
    <p:sldLayoutId id="2147483721" r:id="rId3"/>
    <p:sldLayoutId id="2147483720" r:id="rId4"/>
    <p:sldLayoutId id="2147483722" r:id="rId5"/>
    <p:sldLayoutId id="2147483723" r:id="rId6"/>
  </p:sldLayoutIdLst>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marR="0" indent="-342900" algn="l" defTabSz="914400" rtl="0" eaLnBrk="1" fontAlgn="auto" latinLnBrk="0" hangingPunct="1">
        <a:lnSpc>
          <a:spcPct val="100000"/>
        </a:lnSpc>
        <a:spcBef>
          <a:spcPts val="800"/>
        </a:spcBef>
        <a:spcAft>
          <a:spcPts val="0"/>
        </a:spcAft>
        <a:buClrTx/>
        <a:buSzTx/>
        <a:buFont typeface="Arial"/>
        <a:buChar char="•"/>
        <a:tabLst/>
        <a:defRPr sz="2400" b="0"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hyperlink" Target="http://www.huffingtonpost.com/2012/03/23/resume-tips-for-post-50s_n_1372705.html" TargetMode="Externa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Unit Five: Employment Skills</a:t>
            </a:r>
            <a:endParaRPr lang="en-US" dirty="0"/>
          </a:p>
        </p:txBody>
      </p:sp>
      <p:sp>
        <p:nvSpPr>
          <p:cNvPr id="4" name="Text Placeholder 3"/>
          <p:cNvSpPr>
            <a:spLocks noGrp="1"/>
          </p:cNvSpPr>
          <p:nvPr>
            <p:ph type="body" sz="quarter" idx="12"/>
          </p:nvPr>
        </p:nvSpPr>
        <p:spPr>
          <a:xfrm>
            <a:off x="2182812" y="993521"/>
            <a:ext cx="4778375" cy="594592"/>
          </a:xfrm>
        </p:spPr>
        <p:txBody>
          <a:bodyPr/>
          <a:lstStyle/>
          <a:p>
            <a:r>
              <a:rPr lang="en-US" dirty="0" smtClean="0"/>
              <a:t>Lesson Two:</a:t>
            </a:r>
          </a:p>
          <a:p>
            <a:r>
              <a:rPr lang="en-US" dirty="0" smtClean="0"/>
              <a:t>Building a Resume </a:t>
            </a:r>
            <a:endParaRPr lang="en-US" dirty="0"/>
          </a:p>
        </p:txBody>
      </p:sp>
      <p:sp>
        <p:nvSpPr>
          <p:cNvPr id="5" name="Content Placeholder 4"/>
          <p:cNvSpPr>
            <a:spLocks noGrp="1"/>
          </p:cNvSpPr>
          <p:nvPr>
            <p:ph idx="13"/>
          </p:nvPr>
        </p:nvSpPr>
        <p:spPr>
          <a:xfrm>
            <a:off x="457199" y="2608781"/>
            <a:ext cx="8229600" cy="3931603"/>
          </a:xfrm>
        </p:spPr>
        <p:txBody>
          <a:bodyPr/>
          <a:lstStyle/>
          <a:p>
            <a:r>
              <a:rPr lang="en-US" dirty="0" smtClean="0"/>
              <a:t>Lesson Objectives:</a:t>
            </a:r>
          </a:p>
          <a:p>
            <a:pPr marL="457200" lvl="0" indent="-457200">
              <a:buFont typeface="+mj-lt"/>
              <a:buAutoNum type="arabicPeriod"/>
            </a:pPr>
            <a:r>
              <a:rPr lang="en-US" dirty="0"/>
              <a:t>Understand the purpose and importance of a resume. </a:t>
            </a:r>
          </a:p>
          <a:p>
            <a:pPr marL="457200" lvl="0" indent="-457200">
              <a:buFont typeface="+mj-lt"/>
              <a:buAutoNum type="arabicPeriod"/>
            </a:pPr>
            <a:r>
              <a:rPr lang="en-US" dirty="0"/>
              <a:t>Develop a professional resume.  </a:t>
            </a:r>
          </a:p>
          <a:p>
            <a:pPr marL="457200" lvl="0" indent="-457200">
              <a:buFont typeface="+mj-lt"/>
              <a:buAutoNum type="arabicPeriod"/>
            </a:pPr>
            <a:r>
              <a:rPr lang="en-US" dirty="0"/>
              <a:t>Create a cover letter to accompany the resume. </a:t>
            </a:r>
          </a:p>
        </p:txBody>
      </p:sp>
      <p:sp>
        <p:nvSpPr>
          <p:cNvPr id="6" name="TextBox 5"/>
          <p:cNvSpPr txBox="1"/>
          <p:nvPr/>
        </p:nvSpPr>
        <p:spPr>
          <a:xfrm>
            <a:off x="4923770" y="6540384"/>
            <a:ext cx="3986550" cy="246221"/>
          </a:xfrm>
          <a:prstGeom prst="rect">
            <a:avLst/>
          </a:prstGeom>
          <a:noFill/>
        </p:spPr>
        <p:txBody>
          <a:bodyPr wrap="square" rtlCol="0">
            <a:spAutoFit/>
          </a:bodyPr>
          <a:lstStyle/>
          <a:p>
            <a:pPr algn="r"/>
            <a:r>
              <a:rPr lang="en-US" sz="1000" i="1" dirty="0" smtClean="0">
                <a:solidFill>
                  <a:srgbClr val="7F7F7F"/>
                </a:solidFill>
                <a:latin typeface="Verdana"/>
                <a:cs typeface="Verdana"/>
              </a:rPr>
              <a:t>Footer</a:t>
            </a:r>
            <a:r>
              <a:rPr lang="en-US" sz="1000" i="1" baseline="0" dirty="0" smtClean="0">
                <a:solidFill>
                  <a:srgbClr val="7F7F7F"/>
                </a:solidFill>
                <a:latin typeface="Verdana"/>
                <a:cs typeface="Verdana"/>
              </a:rPr>
              <a:t> description area.</a:t>
            </a:r>
            <a:endParaRPr lang="en-US" sz="1000" i="1" dirty="0">
              <a:solidFill>
                <a:srgbClr val="7F7F7F"/>
              </a:solidFill>
              <a:latin typeface="Verdana"/>
              <a:cs typeface="Verdana"/>
            </a:endParaRPr>
          </a:p>
        </p:txBody>
      </p:sp>
    </p:spTree>
    <p:extLst>
      <p:ext uri="{BB962C8B-B14F-4D97-AF65-F5344CB8AC3E}">
        <p14:creationId xmlns:p14="http://schemas.microsoft.com/office/powerpoint/2010/main" val="7581753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3"/>
          </p:nvPr>
        </p:nvSpPr>
        <p:spPr>
          <a:xfrm>
            <a:off x="457199" y="1498693"/>
            <a:ext cx="8229600" cy="802330"/>
          </a:xfrm>
        </p:spPr>
        <p:txBody>
          <a:bodyPr/>
          <a:lstStyle/>
          <a:p>
            <a:pPr marL="0" indent="0">
              <a:buNone/>
            </a:pPr>
            <a:r>
              <a:rPr lang="en-US" dirty="0" smtClean="0"/>
              <a:t>Using the FFA Resume Generator, build your resume for the job posting you used on your worksheet.</a:t>
            </a:r>
          </a:p>
          <a:p>
            <a:pPr marL="0" indent="0">
              <a:buNone/>
            </a:pPr>
            <a:r>
              <a:rPr lang="en-US" dirty="0"/>
              <a:t>	</a:t>
            </a:r>
            <a:r>
              <a:rPr lang="en-US" dirty="0" smtClean="0"/>
              <a:t>				</a:t>
            </a:r>
            <a:endParaRPr lang="en-US" dirty="0"/>
          </a:p>
        </p:txBody>
      </p:sp>
      <p:sp>
        <p:nvSpPr>
          <p:cNvPr id="2" name="Title 1"/>
          <p:cNvSpPr>
            <a:spLocks noGrp="1"/>
          </p:cNvSpPr>
          <p:nvPr>
            <p:ph type="title"/>
          </p:nvPr>
        </p:nvSpPr>
        <p:spPr/>
        <p:txBody>
          <a:bodyPr/>
          <a:lstStyle/>
          <a:p>
            <a:r>
              <a:rPr lang="en-US" dirty="0" smtClean="0"/>
              <a:t>Reflection Activity </a:t>
            </a:r>
            <a:endParaRPr lang="en-US" dirty="0"/>
          </a:p>
        </p:txBody>
      </p:sp>
      <p:sp>
        <p:nvSpPr>
          <p:cNvPr id="5" name="Text Placeholder 4"/>
          <p:cNvSpPr>
            <a:spLocks noGrp="1"/>
          </p:cNvSpPr>
          <p:nvPr>
            <p:ph type="body" sz="quarter" idx="12"/>
          </p:nvPr>
        </p:nvSpPr>
        <p:spPr>
          <a:xfrm>
            <a:off x="2182811" y="904101"/>
            <a:ext cx="4778375" cy="594592"/>
          </a:xfrm>
        </p:spPr>
        <p:txBody>
          <a:bodyPr/>
          <a:lstStyle/>
          <a:p>
            <a:r>
              <a:rPr lang="en-US" dirty="0" smtClean="0"/>
              <a:t>Putting It All Together</a:t>
            </a:r>
            <a:endParaRPr lang="en-US" dirty="0"/>
          </a:p>
        </p:txBody>
      </p:sp>
      <p:pic>
        <p:nvPicPr>
          <p:cNvPr id="4" name="Picture 3"/>
          <p:cNvPicPr>
            <a:picLocks noChangeAspect="1"/>
          </p:cNvPicPr>
          <p:nvPr/>
        </p:nvPicPr>
        <p:blipFill>
          <a:blip r:embed="rId2"/>
          <a:stretch>
            <a:fillRect/>
          </a:stretch>
        </p:blipFill>
        <p:spPr>
          <a:xfrm>
            <a:off x="174398" y="2579109"/>
            <a:ext cx="4016825" cy="4016825"/>
          </a:xfrm>
          <a:prstGeom prst="rect">
            <a:avLst/>
          </a:prstGeom>
        </p:spPr>
      </p:pic>
      <p:sp>
        <p:nvSpPr>
          <p:cNvPr id="7" name="TextBox 6"/>
          <p:cNvSpPr txBox="1"/>
          <p:nvPr/>
        </p:nvSpPr>
        <p:spPr>
          <a:xfrm>
            <a:off x="4016825" y="2210535"/>
            <a:ext cx="4850950" cy="5016758"/>
          </a:xfrm>
          <a:prstGeom prst="rect">
            <a:avLst/>
          </a:prstGeom>
          <a:noFill/>
        </p:spPr>
        <p:txBody>
          <a:bodyPr wrap="square" rtlCol="0">
            <a:spAutoFit/>
          </a:bodyPr>
          <a:lstStyle/>
          <a:p>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Some tips to remember:</a:t>
            </a:r>
          </a:p>
          <a:p>
            <a:pPr marL="285750" indent="-285750">
              <a:buFont typeface="Arial" panose="020B0604020202020204" pitchFamily="34" charset="0"/>
              <a:buChar char="•"/>
            </a:pPr>
            <a:r>
              <a:rPr lang="en-US" sz="2000" b="1"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Stick to </a:t>
            </a:r>
            <a:r>
              <a:rPr lang="en-US" sz="2000" b="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the </a:t>
            </a:r>
            <a:r>
              <a:rPr lang="en-US" sz="2000" b="1"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point </a:t>
            </a:r>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because</a:t>
            </a:r>
            <a:r>
              <a:rPr lang="en-US" sz="2000" b="1"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 </a:t>
            </a:r>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6 seconds is the average amount of time an employer looks at a resume.</a:t>
            </a:r>
          </a:p>
          <a:p>
            <a:pPr marL="285750" indent="-285750">
              <a:buFont typeface="Arial" panose="020B0604020202020204" pitchFamily="34" charset="0"/>
              <a:buChar char="•"/>
            </a:pPr>
            <a:r>
              <a:rPr lang="en-US" sz="2000" b="1"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Use your worksheet </a:t>
            </a:r>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to help you fill out the sections of the FFA Resume Generator we discussed in the lesson. </a:t>
            </a:r>
          </a:p>
          <a:p>
            <a:pPr marL="285750" indent="-285750">
              <a:buFont typeface="Arial" panose="020B0604020202020204" pitchFamily="34" charset="0"/>
              <a:buChar char="•"/>
            </a:pPr>
            <a:r>
              <a:rPr lang="en-US" sz="2000" b="1"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Avoid silly mistakes </a:t>
            </a:r>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and let your classmates review your resume to catch things you might have overlooked.</a:t>
            </a:r>
          </a:p>
          <a:p>
            <a:pPr marL="285750" indent="-285750">
              <a:buFont typeface="Arial" panose="020B0604020202020204" pitchFamily="34" charset="0"/>
              <a:buChar char="•"/>
            </a:pPr>
            <a:endPar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endParaRPr>
          </a:p>
          <a:p>
            <a:pPr marL="285750" indent="-285750">
              <a:buFont typeface="Arial" panose="020B0604020202020204" pitchFamily="34" charset="0"/>
              <a:buChar char="•"/>
            </a:pPr>
            <a:endPar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endParaRPr>
          </a:p>
          <a:p>
            <a:pPr marL="285750" indent="-285750">
              <a:buFont typeface="Arial" panose="020B0604020202020204" pitchFamily="34" charset="0"/>
              <a:buChar char="•"/>
            </a:pPr>
            <a:endParaRPr lang="en-US" sz="20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3" name="Rectangle 2"/>
          <p:cNvSpPr/>
          <p:nvPr/>
        </p:nvSpPr>
        <p:spPr>
          <a:xfrm rot="5400000">
            <a:off x="-1820689" y="4356145"/>
            <a:ext cx="4294911" cy="184666"/>
          </a:xfrm>
          <a:prstGeom prst="rect">
            <a:avLst/>
          </a:prstGeom>
        </p:spPr>
        <p:txBody>
          <a:bodyPr wrap="square">
            <a:spAutoFit/>
          </a:bodyPr>
          <a:lstStyle/>
          <a:p>
            <a:r>
              <a:rPr lang="en-US" sz="600" dirty="0"/>
              <a:t>http://www.sinapseblog.com/wp-content/uploads/2014/10/restructuring-clipart-PUTTING-THE-PUZZLE-TOGETHER1.jpg</a:t>
            </a:r>
          </a:p>
        </p:txBody>
      </p:sp>
    </p:spTree>
    <p:extLst>
      <p:ext uri="{BB962C8B-B14F-4D97-AF65-F5344CB8AC3E}">
        <p14:creationId xmlns:p14="http://schemas.microsoft.com/office/powerpoint/2010/main" val="20199128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26768" y="192259"/>
            <a:ext cx="8229600" cy="981633"/>
          </a:xfrm>
          <a:prstGeom prst="rect">
            <a:avLst/>
          </a:prstGeom>
        </p:spPr>
        <p:txBody>
          <a:bodyPr/>
          <a:lstStyle/>
          <a:p>
            <a:r>
              <a:rPr lang="en-US" dirty="0" smtClean="0"/>
              <a:t>Introduction </a:t>
            </a:r>
            <a:endParaRPr lang="en-US" dirty="0"/>
          </a:p>
        </p:txBody>
      </p:sp>
      <p:sp>
        <p:nvSpPr>
          <p:cNvPr id="9" name="Text Placeholder 3"/>
          <p:cNvSpPr>
            <a:spLocks noGrp="1"/>
          </p:cNvSpPr>
          <p:nvPr>
            <p:ph type="body" sz="quarter" idx="12"/>
          </p:nvPr>
        </p:nvSpPr>
        <p:spPr>
          <a:xfrm>
            <a:off x="457200" y="893398"/>
            <a:ext cx="8099168" cy="594592"/>
          </a:xfrm>
        </p:spPr>
        <p:txBody>
          <a:bodyPr/>
          <a:lstStyle/>
          <a:p>
            <a:r>
              <a:rPr lang="en-US" dirty="0" smtClean="0"/>
              <a:t>What’s a Resume and Cover Letter?</a:t>
            </a:r>
            <a:endParaRPr lang="en-US" dirty="0"/>
          </a:p>
        </p:txBody>
      </p:sp>
      <p:sp>
        <p:nvSpPr>
          <p:cNvPr id="3" name="Content Placeholder 2"/>
          <p:cNvSpPr>
            <a:spLocks noGrp="1"/>
          </p:cNvSpPr>
          <p:nvPr>
            <p:ph idx="13"/>
          </p:nvPr>
        </p:nvSpPr>
        <p:spPr>
          <a:xfrm>
            <a:off x="391984" y="1663980"/>
            <a:ext cx="8229600" cy="3785844"/>
          </a:xfrm>
        </p:spPr>
        <p:txBody>
          <a:bodyPr/>
          <a:lstStyle/>
          <a:p>
            <a:r>
              <a:rPr lang="en-US" dirty="0" smtClean="0"/>
              <a:t>When seeking a job, many times </a:t>
            </a:r>
            <a:r>
              <a:rPr lang="en-US" dirty="0"/>
              <a:t>you are required </a:t>
            </a:r>
            <a:r>
              <a:rPr lang="en-US" dirty="0" smtClean="0"/>
              <a:t>to submit a resume and cover letter along with the job application.</a:t>
            </a:r>
          </a:p>
          <a:p>
            <a:pPr marL="0" indent="0">
              <a:buNone/>
            </a:pPr>
            <a:endParaRPr lang="en-US" dirty="0" smtClean="0"/>
          </a:p>
          <a:p>
            <a:r>
              <a:rPr lang="en-US" dirty="0"/>
              <a:t>A </a:t>
            </a:r>
            <a:r>
              <a:rPr lang="en-US" b="1" dirty="0"/>
              <a:t>resume</a:t>
            </a:r>
            <a:r>
              <a:rPr lang="en-US" dirty="0"/>
              <a:t> is a document that briefly outlines your unique experience, </a:t>
            </a:r>
            <a:r>
              <a:rPr lang="en-US" dirty="0" smtClean="0"/>
              <a:t>skills </a:t>
            </a:r>
            <a:r>
              <a:rPr lang="en-US" dirty="0"/>
              <a:t>and qualifications relating to a job</a:t>
            </a:r>
            <a:r>
              <a:rPr lang="en-US" dirty="0" smtClean="0"/>
              <a:t>.</a:t>
            </a:r>
          </a:p>
          <a:p>
            <a:pPr marL="0" indent="0">
              <a:buNone/>
            </a:pPr>
            <a:endParaRPr lang="en-US" dirty="0" smtClean="0"/>
          </a:p>
          <a:p>
            <a:r>
              <a:rPr lang="en-US" dirty="0" smtClean="0"/>
              <a:t>A </a:t>
            </a:r>
            <a:r>
              <a:rPr lang="en-US" b="1" dirty="0" smtClean="0"/>
              <a:t>cover letter </a:t>
            </a:r>
            <a:r>
              <a:rPr lang="en-US" dirty="0" smtClean="0"/>
              <a:t>is a great way to introduce yourself to your potential employer and make your resume and application stand out. </a:t>
            </a:r>
          </a:p>
          <a:p>
            <a:endParaRPr lang="en-US" b="1" dirty="0"/>
          </a:p>
          <a:p>
            <a:pPr marL="0" indent="0" algn="ctr">
              <a:buNone/>
            </a:pPr>
            <a:r>
              <a:rPr lang="en-US" i="1" dirty="0" smtClean="0"/>
              <a:t>Take a moment to read over some examples.</a:t>
            </a:r>
            <a:endParaRPr lang="en-US" i="1" dirty="0"/>
          </a:p>
        </p:txBody>
      </p:sp>
    </p:spTree>
    <p:extLst>
      <p:ext uri="{BB962C8B-B14F-4D97-AF65-F5344CB8AC3E}">
        <p14:creationId xmlns:p14="http://schemas.microsoft.com/office/powerpoint/2010/main" val="11725356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1952625" y="4524375"/>
            <a:ext cx="5238750" cy="2228850"/>
          </a:xfrm>
          <a:prstGeom prst="rect">
            <a:avLst/>
          </a:prstGeom>
        </p:spPr>
      </p:pic>
      <p:sp>
        <p:nvSpPr>
          <p:cNvPr id="2" name="Content Placeholder 1"/>
          <p:cNvSpPr>
            <a:spLocks noGrp="1"/>
          </p:cNvSpPr>
          <p:nvPr>
            <p:ph idx="13"/>
          </p:nvPr>
        </p:nvSpPr>
        <p:spPr>
          <a:xfrm>
            <a:off x="457200" y="1438276"/>
            <a:ext cx="8229600" cy="3400424"/>
          </a:xfrm>
        </p:spPr>
        <p:txBody>
          <a:bodyPr/>
          <a:lstStyle/>
          <a:p>
            <a:pPr marL="0" indent="0">
              <a:buNone/>
            </a:pPr>
            <a:r>
              <a:rPr lang="en-US" dirty="0" smtClean="0"/>
              <a:t>After reading the sample resume and cover Letters, discuss the following questions together:</a:t>
            </a:r>
          </a:p>
          <a:p>
            <a:r>
              <a:rPr lang="en-US" dirty="0" smtClean="0"/>
              <a:t>What information about the individual did you get out of the resume?</a:t>
            </a:r>
          </a:p>
          <a:p>
            <a:r>
              <a:rPr lang="en-US" dirty="0" smtClean="0"/>
              <a:t>How is the cover </a:t>
            </a:r>
            <a:r>
              <a:rPr lang="en-US" dirty="0"/>
              <a:t>l</a:t>
            </a:r>
            <a:r>
              <a:rPr lang="en-US" dirty="0" smtClean="0"/>
              <a:t>etter similar to the resume?</a:t>
            </a:r>
          </a:p>
          <a:p>
            <a:r>
              <a:rPr lang="en-US" dirty="0" smtClean="0"/>
              <a:t>What did you like/dislike about the formatting of the resume?</a:t>
            </a:r>
          </a:p>
          <a:p>
            <a:r>
              <a:rPr lang="en-US" dirty="0" smtClean="0"/>
              <a:t>How would a person’s chances be affected if he or she didn’t submit a cover </a:t>
            </a:r>
            <a:r>
              <a:rPr lang="en-US" dirty="0"/>
              <a:t>l</a:t>
            </a:r>
            <a:r>
              <a:rPr lang="en-US" dirty="0" smtClean="0"/>
              <a:t>etter?</a:t>
            </a:r>
            <a:endParaRPr lang="en-US" dirty="0"/>
          </a:p>
        </p:txBody>
      </p:sp>
      <p:sp>
        <p:nvSpPr>
          <p:cNvPr id="3" name="Title 2"/>
          <p:cNvSpPr>
            <a:spLocks noGrp="1"/>
          </p:cNvSpPr>
          <p:nvPr>
            <p:ph type="title"/>
          </p:nvPr>
        </p:nvSpPr>
        <p:spPr/>
        <p:txBody>
          <a:bodyPr/>
          <a:lstStyle/>
          <a:p>
            <a:r>
              <a:rPr lang="en-US" dirty="0" smtClean="0"/>
              <a:t>Introduction Activity </a:t>
            </a:r>
            <a:endParaRPr lang="en-US" dirty="0"/>
          </a:p>
        </p:txBody>
      </p:sp>
      <p:sp>
        <p:nvSpPr>
          <p:cNvPr id="7" name="Rectangle 6"/>
          <p:cNvSpPr/>
          <p:nvPr/>
        </p:nvSpPr>
        <p:spPr>
          <a:xfrm>
            <a:off x="3224212" y="6567785"/>
            <a:ext cx="2695575" cy="185440"/>
          </a:xfrm>
          <a:prstGeom prst="rect">
            <a:avLst/>
          </a:prstGeom>
        </p:spPr>
        <p:txBody>
          <a:bodyPr wrap="square">
            <a:spAutoFit/>
          </a:bodyPr>
          <a:lstStyle/>
          <a:p>
            <a:r>
              <a:rPr lang="en-US" sz="600" dirty="0"/>
              <a:t>http://ibrandstudio.com/wp-content/uploads/2011/10/blogging-brand-3.jpg</a:t>
            </a:r>
          </a:p>
        </p:txBody>
      </p:sp>
    </p:spTree>
    <p:extLst>
      <p:ext uri="{BB962C8B-B14F-4D97-AF65-F5344CB8AC3E}">
        <p14:creationId xmlns:p14="http://schemas.microsoft.com/office/powerpoint/2010/main" val="39180716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Tips for an Effective Resume</a:t>
            </a:r>
            <a:endParaRPr lang="en-US" dirty="0"/>
          </a:p>
        </p:txBody>
      </p:sp>
      <p:sp>
        <p:nvSpPr>
          <p:cNvPr id="5" name="Content Placeholder 4"/>
          <p:cNvSpPr>
            <a:spLocks noGrp="1"/>
          </p:cNvSpPr>
          <p:nvPr>
            <p:ph idx="13"/>
          </p:nvPr>
        </p:nvSpPr>
        <p:spPr>
          <a:xfrm>
            <a:off x="457200" y="1173892"/>
            <a:ext cx="8229600" cy="5559417"/>
          </a:xfrm>
        </p:spPr>
        <p:txBody>
          <a:bodyPr/>
          <a:lstStyle/>
          <a:p>
            <a:r>
              <a:rPr lang="en-US" i="1" dirty="0" smtClean="0"/>
              <a:t>The Huffington Post reported in 2012 that employers spend an average of </a:t>
            </a:r>
            <a:r>
              <a:rPr lang="en-US" i="1" u="sng" dirty="0" smtClean="0"/>
              <a:t>6 seconds</a:t>
            </a:r>
            <a:r>
              <a:rPr lang="en-US" i="1" dirty="0" smtClean="0"/>
              <a:t> looking at a resume. With so little time to make a big impression, here are some tips to make your resume effective:</a:t>
            </a:r>
          </a:p>
          <a:p>
            <a:endParaRPr lang="en-US" i="1" dirty="0" smtClean="0"/>
          </a:p>
          <a:p>
            <a:pPr marL="342900" indent="-342900">
              <a:buFont typeface="Arial" panose="020B0604020202020204" pitchFamily="34" charset="0"/>
              <a:buChar char="•"/>
            </a:pPr>
            <a:r>
              <a:rPr lang="en-US" b="1" dirty="0" smtClean="0"/>
              <a:t>Put yourself in their shoes. </a:t>
            </a:r>
            <a:r>
              <a:rPr lang="en-US" dirty="0" smtClean="0"/>
              <a:t>If you were hiring someone for a specific position, what skills and experience would you want them to have?</a:t>
            </a:r>
          </a:p>
          <a:p>
            <a:pPr marL="342900" indent="-342900">
              <a:buFont typeface="Arial" panose="020B0604020202020204" pitchFamily="34" charset="0"/>
              <a:buChar char="•"/>
            </a:pPr>
            <a:endParaRPr lang="en-US" dirty="0" smtClean="0"/>
          </a:p>
          <a:p>
            <a:pPr marL="342900" indent="-342900">
              <a:buFont typeface="Arial" panose="020B0604020202020204" pitchFamily="34" charset="0"/>
              <a:buChar char="•"/>
            </a:pPr>
            <a:r>
              <a:rPr lang="en-US" b="1" dirty="0" smtClean="0"/>
              <a:t>Keep it brief. </a:t>
            </a:r>
            <a:r>
              <a:rPr lang="en-US" dirty="0" smtClean="0"/>
              <a:t>Avoid using long sentence or paragraphs; instead, use short bulleted sentences to make your point.</a:t>
            </a:r>
          </a:p>
          <a:p>
            <a:endParaRPr lang="en-US" dirty="0" smtClean="0"/>
          </a:p>
          <a:p>
            <a:pPr marL="342900" indent="-342900">
              <a:buFont typeface="Arial" panose="020B0604020202020204" pitchFamily="34" charset="0"/>
              <a:buChar char="•"/>
            </a:pPr>
            <a:r>
              <a:rPr lang="en-US" b="1" dirty="0" smtClean="0"/>
              <a:t>Have others proofread. </a:t>
            </a:r>
            <a:r>
              <a:rPr lang="en-US" dirty="0" smtClean="0"/>
              <a:t>To avoid punctuation or grammar mistakes, have several friends and/or teachers review your resume to catch mistakes you might overlook!</a:t>
            </a:r>
            <a:endParaRPr lang="en-US" sz="1000" dirty="0" smtClean="0"/>
          </a:p>
          <a:p>
            <a:pPr marL="342900" indent="-342900">
              <a:spcBef>
                <a:spcPts val="0"/>
              </a:spcBef>
              <a:buFont typeface="Arial" panose="020B0604020202020204" pitchFamily="34" charset="0"/>
              <a:buChar char="•"/>
            </a:pPr>
            <a:endParaRPr lang="en-US" sz="800" dirty="0" smtClean="0"/>
          </a:p>
          <a:p>
            <a:pPr>
              <a:spcBef>
                <a:spcPts val="0"/>
              </a:spcBef>
            </a:pPr>
            <a:r>
              <a:rPr lang="en-US" sz="800" dirty="0"/>
              <a:t>	</a:t>
            </a:r>
            <a:r>
              <a:rPr lang="en-US" sz="800" dirty="0" smtClean="0"/>
              <a:t>		                    </a:t>
            </a:r>
            <a:r>
              <a:rPr lang="en-US" sz="800" dirty="0" smtClean="0">
                <a:hlinkClick r:id="rId2"/>
              </a:rPr>
              <a:t>http</a:t>
            </a:r>
            <a:r>
              <a:rPr lang="en-US" sz="800" dirty="0">
                <a:hlinkClick r:id="rId2"/>
              </a:rPr>
              <a:t>://</a:t>
            </a:r>
            <a:r>
              <a:rPr lang="en-US" sz="800" dirty="0" smtClean="0">
                <a:hlinkClick r:id="rId2"/>
              </a:rPr>
              <a:t>www.huffingtonpost.com/2012/03/23/resume-tips-for-post-50s_n_1372705.html</a:t>
            </a:r>
            <a:endParaRPr lang="en-US" sz="800" dirty="0" smtClean="0"/>
          </a:p>
          <a:p>
            <a:endParaRPr lang="en-US" sz="800" dirty="0"/>
          </a:p>
        </p:txBody>
      </p:sp>
    </p:spTree>
    <p:extLst>
      <p:ext uri="{BB962C8B-B14F-4D97-AF65-F5344CB8AC3E}">
        <p14:creationId xmlns:p14="http://schemas.microsoft.com/office/powerpoint/2010/main" val="7338289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Resume Activity</a:t>
            </a:r>
            <a:endParaRPr lang="en-US" dirty="0"/>
          </a:p>
        </p:txBody>
      </p:sp>
      <p:sp>
        <p:nvSpPr>
          <p:cNvPr id="3" name="Content Placeholder 2"/>
          <p:cNvSpPr>
            <a:spLocks noGrp="1"/>
          </p:cNvSpPr>
          <p:nvPr>
            <p:ph idx="13"/>
          </p:nvPr>
        </p:nvSpPr>
        <p:spPr>
          <a:xfrm>
            <a:off x="4610099" y="1166684"/>
            <a:ext cx="3946269" cy="2514663"/>
          </a:xfrm>
        </p:spPr>
        <p:txBody>
          <a:bodyPr/>
          <a:lstStyle/>
          <a:p>
            <a:r>
              <a:rPr lang="en-US" dirty="0" smtClean="0"/>
              <a:t>Select a job you are interested in applying for from the job listings provided in your worksheet. Take time to brainstorm some experiences that you think would be beneficial and relevant to that job position.</a:t>
            </a:r>
          </a:p>
          <a:p>
            <a:endParaRPr lang="en-US" dirty="0"/>
          </a:p>
          <a:p>
            <a:endParaRPr lang="en-US" dirty="0" smtClean="0"/>
          </a:p>
          <a:p>
            <a:endParaRPr lang="en-US" dirty="0"/>
          </a:p>
        </p:txBody>
      </p:sp>
      <p:sp>
        <p:nvSpPr>
          <p:cNvPr id="5" name="TextBox 4"/>
          <p:cNvSpPr txBox="1"/>
          <p:nvPr/>
        </p:nvSpPr>
        <p:spPr>
          <a:xfrm>
            <a:off x="905945" y="4875221"/>
            <a:ext cx="7152205" cy="1335079"/>
          </a:xfrm>
          <a:prstGeom prst="rect">
            <a:avLst/>
          </a:prstGeom>
          <a:noFill/>
        </p:spPr>
        <p:txBody>
          <a:bodyPr wrap="square" numCol="2" rtlCol="0">
            <a:spAutoFit/>
          </a:bodyPr>
          <a:lstStyle/>
          <a:p>
            <a:pPr marL="285750" indent="-285750">
              <a:buFont typeface="Arial" panose="020B0604020202020204" pitchFamily="34" charset="0"/>
              <a:buChar char="•"/>
            </a:pPr>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Work (paid &amp; unpaid)</a:t>
            </a:r>
          </a:p>
          <a:p>
            <a:pPr marL="285750" indent="-285750">
              <a:buFont typeface="Arial" panose="020B0604020202020204" pitchFamily="34" charset="0"/>
              <a:buChar char="•"/>
            </a:pPr>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Leadership roles</a:t>
            </a:r>
          </a:p>
          <a:p>
            <a:pPr marL="285750" indent="-285750">
              <a:buFont typeface="Arial" panose="020B0604020202020204" pitchFamily="34" charset="0"/>
              <a:buChar char="•"/>
            </a:pPr>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Community service</a:t>
            </a:r>
          </a:p>
          <a:p>
            <a:pPr marL="285750" indent="-285750">
              <a:buFont typeface="Arial" panose="020B0604020202020204" pitchFamily="34" charset="0"/>
              <a:buChar char="•"/>
            </a:pPr>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Club involvement </a:t>
            </a:r>
          </a:p>
          <a:p>
            <a:pPr marL="285750" indent="-285750">
              <a:buFont typeface="Arial" panose="020B0604020202020204" pitchFamily="34" charset="0"/>
              <a:buChar char="•"/>
            </a:pPr>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Classes/Coursework  </a:t>
            </a:r>
          </a:p>
          <a:p>
            <a:pPr marL="285750" indent="-285750">
              <a:buFont typeface="Arial" panose="020B0604020202020204" pitchFamily="34" charset="0"/>
              <a:buChar char="•"/>
            </a:pPr>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Awards/Honors</a:t>
            </a:r>
          </a:p>
          <a:p>
            <a:pPr marL="285750" indent="-285750">
              <a:buFont typeface="Arial" panose="020B0604020202020204" pitchFamily="34" charset="0"/>
              <a:buChar char="•"/>
            </a:pPr>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Certifications </a:t>
            </a:r>
          </a:p>
        </p:txBody>
      </p:sp>
      <p:pic>
        <p:nvPicPr>
          <p:cNvPr id="6" name="Picture 5"/>
          <p:cNvPicPr>
            <a:picLocks noChangeAspect="1"/>
          </p:cNvPicPr>
          <p:nvPr/>
        </p:nvPicPr>
        <p:blipFill>
          <a:blip r:embed="rId2"/>
          <a:stretch>
            <a:fillRect/>
          </a:stretch>
        </p:blipFill>
        <p:spPr>
          <a:xfrm>
            <a:off x="418623" y="1085787"/>
            <a:ext cx="3430047" cy="2514663"/>
          </a:xfrm>
          <a:prstGeom prst="rect">
            <a:avLst/>
          </a:prstGeom>
        </p:spPr>
      </p:pic>
      <p:sp>
        <p:nvSpPr>
          <p:cNvPr id="7" name="TextBox 6"/>
          <p:cNvSpPr txBox="1"/>
          <p:nvPr/>
        </p:nvSpPr>
        <p:spPr>
          <a:xfrm>
            <a:off x="1320283" y="3998982"/>
            <a:ext cx="6358324" cy="707886"/>
          </a:xfrm>
          <a:prstGeom prst="rect">
            <a:avLst/>
          </a:prstGeom>
          <a:noFill/>
        </p:spPr>
        <p:txBody>
          <a:bodyPr wrap="square" rtlCol="0">
            <a:spAutoFit/>
          </a:bodyPr>
          <a:lstStyle/>
          <a:p>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Capture </a:t>
            </a:r>
            <a:r>
              <a:rPr lang="en-US" sz="20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experiences on your worksheet in each of the following areas:</a:t>
            </a:r>
          </a:p>
        </p:txBody>
      </p:sp>
      <p:sp>
        <p:nvSpPr>
          <p:cNvPr id="8" name="Rectangle 7"/>
          <p:cNvSpPr/>
          <p:nvPr/>
        </p:nvSpPr>
        <p:spPr>
          <a:xfrm>
            <a:off x="600075" y="3522717"/>
            <a:ext cx="2895600" cy="184666"/>
          </a:xfrm>
          <a:prstGeom prst="rect">
            <a:avLst/>
          </a:prstGeom>
        </p:spPr>
        <p:txBody>
          <a:bodyPr wrap="square">
            <a:spAutoFit/>
          </a:bodyPr>
          <a:lstStyle/>
          <a:p>
            <a:r>
              <a:rPr lang="en-US" sz="600" dirty="0"/>
              <a:t>http://improvingsales.eu/wp-content/uploads/2015/09/customer-experience.jpg</a:t>
            </a:r>
          </a:p>
        </p:txBody>
      </p:sp>
    </p:spTree>
    <p:extLst>
      <p:ext uri="{BB962C8B-B14F-4D97-AF65-F5344CB8AC3E}">
        <p14:creationId xmlns:p14="http://schemas.microsoft.com/office/powerpoint/2010/main" val="21212496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to Write a Cover Letter</a:t>
            </a:r>
            <a:endParaRPr lang="en-US" dirty="0"/>
          </a:p>
        </p:txBody>
      </p:sp>
      <p:sp>
        <p:nvSpPr>
          <p:cNvPr id="3" name="Content Placeholder 2"/>
          <p:cNvSpPr>
            <a:spLocks noGrp="1"/>
          </p:cNvSpPr>
          <p:nvPr>
            <p:ph idx="13"/>
          </p:nvPr>
        </p:nvSpPr>
        <p:spPr>
          <a:xfrm>
            <a:off x="457200" y="1173892"/>
            <a:ext cx="8229600" cy="5684108"/>
          </a:xfrm>
        </p:spPr>
        <p:txBody>
          <a:bodyPr/>
          <a:lstStyle/>
          <a:p>
            <a:r>
              <a:rPr lang="en-US" i="1" dirty="0" smtClean="0"/>
              <a:t>A cover </a:t>
            </a:r>
            <a:r>
              <a:rPr lang="en-US" i="1" dirty="0"/>
              <a:t>l</a:t>
            </a:r>
            <a:r>
              <a:rPr lang="en-US" i="1" dirty="0" smtClean="0"/>
              <a:t>etter is typically submitted with the resume and helps the employer remember you as a candidate for the job. An effective cover </a:t>
            </a:r>
            <a:r>
              <a:rPr lang="en-US" i="1" dirty="0"/>
              <a:t>l</a:t>
            </a:r>
            <a:r>
              <a:rPr lang="en-US" i="1" dirty="0" smtClean="0"/>
              <a:t>etter should do the following:</a:t>
            </a:r>
          </a:p>
          <a:p>
            <a:endParaRPr lang="en-US" i="1" dirty="0" smtClean="0"/>
          </a:p>
          <a:p>
            <a:pPr marL="342900" indent="-342900">
              <a:buFont typeface="Arial" panose="020B0604020202020204" pitchFamily="34" charset="0"/>
              <a:buChar char="•"/>
            </a:pPr>
            <a:r>
              <a:rPr lang="en-US" b="1" dirty="0" smtClean="0"/>
              <a:t>Introduce who you are. </a:t>
            </a:r>
            <a:r>
              <a:rPr lang="en-US" dirty="0" smtClean="0"/>
              <a:t>Assuming there are other people applying for the job, you want your name to be recognized in a pile of resumes and applications. </a:t>
            </a:r>
          </a:p>
          <a:p>
            <a:endParaRPr lang="en-US" dirty="0" smtClean="0"/>
          </a:p>
          <a:p>
            <a:pPr marL="342900" indent="-342900">
              <a:buFont typeface="Arial" panose="020B0604020202020204" pitchFamily="34" charset="0"/>
              <a:buChar char="•"/>
            </a:pPr>
            <a:r>
              <a:rPr lang="en-US" b="1" dirty="0" smtClean="0"/>
              <a:t>State what you want. </a:t>
            </a:r>
            <a:r>
              <a:rPr lang="en-US" dirty="0" smtClean="0"/>
              <a:t>Make sure they know the position that you are applying for in their company.</a:t>
            </a:r>
          </a:p>
          <a:p>
            <a:endParaRPr lang="en-US" dirty="0" smtClean="0"/>
          </a:p>
          <a:p>
            <a:pPr marL="342900" indent="-342900">
              <a:buFont typeface="Arial" panose="020B0604020202020204" pitchFamily="34" charset="0"/>
              <a:buChar char="•"/>
            </a:pPr>
            <a:r>
              <a:rPr lang="en-US" b="1" dirty="0" smtClean="0"/>
              <a:t>Highlight your experience. </a:t>
            </a:r>
            <a:r>
              <a:rPr lang="en-US" dirty="0" smtClean="0"/>
              <a:t>Briefly explain what makes you qualified for this position and how your experience makes you the best fit for the job. </a:t>
            </a:r>
            <a:endParaRPr lang="en-US" b="1" dirty="0"/>
          </a:p>
        </p:txBody>
      </p:sp>
    </p:spTree>
    <p:extLst>
      <p:ext uri="{BB962C8B-B14F-4D97-AF65-F5344CB8AC3E}">
        <p14:creationId xmlns:p14="http://schemas.microsoft.com/office/powerpoint/2010/main" val="7204520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Cover Letter Activity </a:t>
            </a:r>
            <a:endParaRPr lang="en-US" dirty="0"/>
          </a:p>
        </p:txBody>
      </p:sp>
      <p:sp>
        <p:nvSpPr>
          <p:cNvPr id="3" name="Content Placeholder 2"/>
          <p:cNvSpPr>
            <a:spLocks noGrp="1"/>
          </p:cNvSpPr>
          <p:nvPr>
            <p:ph idx="13"/>
          </p:nvPr>
        </p:nvSpPr>
        <p:spPr>
          <a:xfrm>
            <a:off x="457200" y="1466850"/>
            <a:ext cx="8229600" cy="5029200"/>
          </a:xfrm>
        </p:spPr>
        <p:txBody>
          <a:bodyPr/>
          <a:lstStyle/>
          <a:p>
            <a:r>
              <a:rPr lang="en-US" dirty="0" smtClean="0"/>
              <a:t>Using the information from the job posting you previously picked, develop a cover letter for the position you are seeking.</a:t>
            </a:r>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smtClean="0"/>
          </a:p>
          <a:p>
            <a:endParaRPr lang="en-US" dirty="0"/>
          </a:p>
          <a:p>
            <a:r>
              <a:rPr lang="en-US" dirty="0" smtClean="0"/>
              <a:t>Follow the template on your worksheet and fill in the blanks with your personal information and experience. </a:t>
            </a:r>
            <a:endParaRPr lang="en-US" dirty="0"/>
          </a:p>
        </p:txBody>
      </p:sp>
      <p:pic>
        <p:nvPicPr>
          <p:cNvPr id="4" name="Picture 3"/>
          <p:cNvPicPr>
            <a:picLocks noChangeAspect="1"/>
          </p:cNvPicPr>
          <p:nvPr/>
        </p:nvPicPr>
        <p:blipFill>
          <a:blip r:embed="rId2"/>
          <a:stretch>
            <a:fillRect/>
          </a:stretch>
        </p:blipFill>
        <p:spPr>
          <a:xfrm>
            <a:off x="2770199" y="2286258"/>
            <a:ext cx="3342738" cy="3342738"/>
          </a:xfrm>
          <a:prstGeom prst="rect">
            <a:avLst/>
          </a:prstGeom>
        </p:spPr>
      </p:pic>
      <p:sp>
        <p:nvSpPr>
          <p:cNvPr id="5" name="Rectangle 4"/>
          <p:cNvSpPr/>
          <p:nvPr/>
        </p:nvSpPr>
        <p:spPr>
          <a:xfrm>
            <a:off x="2995344" y="5536663"/>
            <a:ext cx="3248025" cy="184666"/>
          </a:xfrm>
          <a:prstGeom prst="rect">
            <a:avLst/>
          </a:prstGeom>
        </p:spPr>
        <p:txBody>
          <a:bodyPr wrap="square">
            <a:spAutoFit/>
          </a:bodyPr>
          <a:lstStyle/>
          <a:p>
            <a:r>
              <a:rPr lang="en-US" sz="600" dirty="0"/>
              <a:t>http://www.freejobinterviewhelp.com/wp-content/uploads/2016/02/Cover-Letter-clipart.jpeg</a:t>
            </a:r>
          </a:p>
        </p:txBody>
      </p:sp>
    </p:spTree>
    <p:extLst>
      <p:ext uri="{BB962C8B-B14F-4D97-AF65-F5344CB8AC3E}">
        <p14:creationId xmlns:p14="http://schemas.microsoft.com/office/powerpoint/2010/main" val="5900899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Gathering References</a:t>
            </a:r>
            <a:endParaRPr lang="en-US" dirty="0"/>
          </a:p>
        </p:txBody>
      </p:sp>
      <p:sp>
        <p:nvSpPr>
          <p:cNvPr id="3" name="Content Placeholder 2"/>
          <p:cNvSpPr>
            <a:spLocks noGrp="1"/>
          </p:cNvSpPr>
          <p:nvPr>
            <p:ph idx="13"/>
          </p:nvPr>
        </p:nvSpPr>
        <p:spPr>
          <a:xfrm>
            <a:off x="438150" y="1456690"/>
            <a:ext cx="8229600" cy="5151374"/>
          </a:xfrm>
        </p:spPr>
        <p:txBody>
          <a:bodyPr/>
          <a:lstStyle/>
          <a:p>
            <a:r>
              <a:rPr lang="en-US" i="1" dirty="0" smtClean="0"/>
              <a:t>If your cover letter and resume are well-received</a:t>
            </a:r>
            <a:r>
              <a:rPr lang="en-US" i="1" dirty="0"/>
              <a:t>, </a:t>
            </a:r>
            <a:r>
              <a:rPr lang="en-US" i="1" dirty="0" smtClean="0"/>
              <a:t>the next step an employer makes is to check your references.</a:t>
            </a:r>
          </a:p>
          <a:p>
            <a:endParaRPr lang="en-US" i="1" dirty="0" smtClean="0"/>
          </a:p>
          <a:p>
            <a:pPr marL="342900" indent="-342900">
              <a:buFont typeface="Arial" panose="020B0604020202020204" pitchFamily="34" charset="0"/>
              <a:buChar char="•"/>
            </a:pPr>
            <a:r>
              <a:rPr lang="en-US" dirty="0" smtClean="0"/>
              <a:t>Your references </a:t>
            </a:r>
            <a:r>
              <a:rPr lang="en-US" b="1" dirty="0" smtClean="0"/>
              <a:t>SHOULD </a:t>
            </a:r>
            <a:r>
              <a:rPr lang="en-US" dirty="0" smtClean="0"/>
              <a:t>be individuals you have worked with who can speak highly of you and recommend you for the job position.</a:t>
            </a:r>
          </a:p>
          <a:p>
            <a:r>
              <a:rPr lang="en-US" dirty="0" smtClean="0"/>
              <a:t>	Examples: Teachers, advisors, coaches, </a:t>
            </a:r>
            <a:r>
              <a:rPr lang="en-US" dirty="0"/>
              <a:t>b</a:t>
            </a:r>
            <a:r>
              <a:rPr lang="en-US" dirty="0" smtClean="0"/>
              <a:t>osses</a:t>
            </a:r>
          </a:p>
          <a:p>
            <a:endParaRPr lang="en-US" dirty="0" smtClean="0"/>
          </a:p>
          <a:p>
            <a:pPr marL="342900" indent="-342900">
              <a:buFont typeface="Arial" panose="020B0604020202020204" pitchFamily="34" charset="0"/>
              <a:buChar char="•"/>
            </a:pPr>
            <a:r>
              <a:rPr lang="en-US" dirty="0" smtClean="0"/>
              <a:t>Your references SHOULD</a:t>
            </a:r>
            <a:r>
              <a:rPr lang="en-US" b="1" dirty="0" smtClean="0"/>
              <a:t> NOT </a:t>
            </a:r>
            <a:r>
              <a:rPr lang="en-US" dirty="0" smtClean="0"/>
              <a:t>be personal friends or family;  we already know they are going to speak well of you! </a:t>
            </a:r>
          </a:p>
          <a:p>
            <a:r>
              <a:rPr lang="en-US" dirty="0"/>
              <a:t>	</a:t>
            </a:r>
            <a:r>
              <a:rPr lang="en-US" dirty="0" smtClean="0"/>
              <a:t>Examples: Parents, friends, other relatives</a:t>
            </a:r>
          </a:p>
          <a:p>
            <a:pPr lvl="2" indent="0">
              <a:buNone/>
            </a:pPr>
            <a:r>
              <a:rPr lang="en-US" dirty="0"/>
              <a:t>	</a:t>
            </a:r>
            <a:endParaRPr lang="en-US" dirty="0" smtClean="0"/>
          </a:p>
          <a:p>
            <a:endParaRPr lang="en-US" dirty="0"/>
          </a:p>
        </p:txBody>
      </p:sp>
    </p:spTree>
    <p:extLst>
      <p:ext uri="{BB962C8B-B14F-4D97-AF65-F5344CB8AC3E}">
        <p14:creationId xmlns:p14="http://schemas.microsoft.com/office/powerpoint/2010/main" val="33697119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 Activity </a:t>
            </a:r>
            <a:endParaRPr lang="en-US" dirty="0"/>
          </a:p>
        </p:txBody>
      </p:sp>
      <p:sp>
        <p:nvSpPr>
          <p:cNvPr id="3" name="Content Placeholder 2"/>
          <p:cNvSpPr>
            <a:spLocks noGrp="1"/>
          </p:cNvSpPr>
          <p:nvPr>
            <p:ph idx="13"/>
          </p:nvPr>
        </p:nvSpPr>
        <p:spPr>
          <a:xfrm>
            <a:off x="438150" y="1256665"/>
            <a:ext cx="4998780" cy="4858385"/>
          </a:xfrm>
        </p:spPr>
        <p:txBody>
          <a:bodyPr/>
          <a:lstStyle/>
          <a:p>
            <a:pPr marL="342900" indent="-342900">
              <a:buFont typeface="Arial" panose="020B0604020202020204" pitchFamily="34" charset="0"/>
              <a:buChar char="•"/>
            </a:pPr>
            <a:r>
              <a:rPr lang="en-US" dirty="0" smtClean="0"/>
              <a:t>Always make sure the person you are listing has given you permission to use them as a reference and that they know what they are referring you for.</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smtClean="0"/>
              <a:t>On your worksheet, select three individuals you would like to use as a reference and practice writing them an email explaining your potential job position and asking for their permission to use them as a reference. </a:t>
            </a:r>
          </a:p>
          <a:p>
            <a:endParaRPr lang="en-US" dirty="0"/>
          </a:p>
        </p:txBody>
      </p:sp>
      <p:pic>
        <p:nvPicPr>
          <p:cNvPr id="4" name="Picture 3"/>
          <p:cNvPicPr>
            <a:picLocks noChangeAspect="1"/>
          </p:cNvPicPr>
          <p:nvPr/>
        </p:nvPicPr>
        <p:blipFill>
          <a:blip r:embed="rId2"/>
          <a:stretch>
            <a:fillRect/>
          </a:stretch>
        </p:blipFill>
        <p:spPr>
          <a:xfrm>
            <a:off x="5436930" y="1551622"/>
            <a:ext cx="2545020" cy="3393360"/>
          </a:xfrm>
          <a:prstGeom prst="rect">
            <a:avLst/>
          </a:prstGeom>
        </p:spPr>
      </p:pic>
      <p:sp>
        <p:nvSpPr>
          <p:cNvPr id="5" name="Rectangle 4"/>
          <p:cNvSpPr/>
          <p:nvPr/>
        </p:nvSpPr>
        <p:spPr>
          <a:xfrm>
            <a:off x="5898893" y="4657407"/>
            <a:ext cx="2286000" cy="184666"/>
          </a:xfrm>
          <a:prstGeom prst="rect">
            <a:avLst/>
          </a:prstGeom>
        </p:spPr>
        <p:txBody>
          <a:bodyPr wrap="square">
            <a:spAutoFit/>
          </a:bodyPr>
          <a:lstStyle/>
          <a:p>
            <a:r>
              <a:rPr lang="en-US" sz="600" dirty="0"/>
              <a:t>http://www.clipartbest.com/cliparts/aTe/BzR/aTeBzR6T4.jpeg</a:t>
            </a:r>
          </a:p>
        </p:txBody>
      </p:sp>
    </p:spTree>
    <p:extLst>
      <p:ext uri="{BB962C8B-B14F-4D97-AF65-F5344CB8AC3E}">
        <p14:creationId xmlns:p14="http://schemas.microsoft.com/office/powerpoint/2010/main" val="1633844291"/>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FFA Inservice Master">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ngl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2.xml><?xml version="1.0" encoding="utf-8"?>
<ct:contentTypeSchema xmlns:ct="http://schemas.microsoft.com/office/2006/metadata/contentType" xmlns:ma="http://schemas.microsoft.com/office/2006/metadata/properties/metaAttributes" ct:_="" ma:_="" ma:contentTypeName="Document" ma:contentTypeID="0x0101007460B7E68ED8CC43BF749F2C27615CF4" ma:contentTypeVersion="3" ma:contentTypeDescription="Create a new document." ma:contentTypeScope="" ma:versionID="09cfa358cf9e3bf1360d654bfd9537cb">
  <xsd:schema xmlns:xsd="http://www.w3.org/2001/XMLSchema" xmlns:xs="http://www.w3.org/2001/XMLSchema" xmlns:p="http://schemas.microsoft.com/office/2006/metadata/properties" targetNamespace="http://schemas.microsoft.com/office/2006/metadata/properties" ma:root="true" ma:fieldsID="2a276fbc7de9a4060e54dafc32f34cac">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p:properties>
</file>

<file path=customXml/item5.xml><?xml version="1.0" encoding="utf-8"?>
<LongProperties xmlns="http://schemas.microsoft.com/office/2006/metadata/longProperties"/>
</file>

<file path=customXml/itemProps1.xml><?xml version="1.0" encoding="utf-8"?>
<ds:datastoreItem xmlns:ds="http://schemas.openxmlformats.org/officeDocument/2006/customXml" ds:itemID="{1699BBED-78AB-40D6-AC52-804A83D00C82}">
  <ds:schemaRefs>
    <ds:schemaRef ds:uri="http://schemas.microsoft.com/sharepoint/events"/>
  </ds:schemaRefs>
</ds:datastoreItem>
</file>

<file path=customXml/itemProps2.xml><?xml version="1.0" encoding="utf-8"?>
<ds:datastoreItem xmlns:ds="http://schemas.openxmlformats.org/officeDocument/2006/customXml" ds:itemID="{E54591BA-8E1D-48A3-BA22-AB228054759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3F710EAF-F4C6-4A46-A6B8-F7C11BBEF06D}">
  <ds:schemaRefs>
    <ds:schemaRef ds:uri="http://schemas.microsoft.com/sharepoint/v3/contenttype/forms"/>
  </ds:schemaRefs>
</ds:datastoreItem>
</file>

<file path=customXml/itemProps4.xml><?xml version="1.0" encoding="utf-8"?>
<ds:datastoreItem xmlns:ds="http://schemas.openxmlformats.org/officeDocument/2006/customXml" ds:itemID="{D077A53E-A8F8-4613-A362-6AAE3EF4D9B9}">
  <ds:schemaRefs>
    <ds:schemaRef ds:uri="http://schemas.microsoft.com/office/2006/documentManagement/types"/>
    <ds:schemaRef ds:uri="http://purl.org/dc/terms/"/>
    <ds:schemaRef ds:uri="http://schemas.openxmlformats.org/package/2006/metadata/core-properties"/>
    <ds:schemaRef ds:uri="http://purl.org/dc/dcmitype/"/>
    <ds:schemaRef ds:uri="http://schemas.microsoft.com/office/infopath/2007/PartnerControls"/>
    <ds:schemaRef ds:uri="http://purl.org/dc/elements/1.1/"/>
    <ds:schemaRef ds:uri="http://schemas.microsoft.com/office/2006/metadata/properties"/>
    <ds:schemaRef ds:uri="http://www.w3.org/XML/1998/namespace"/>
  </ds:schemaRefs>
</ds:datastoreItem>
</file>

<file path=customXml/itemProps5.xml><?xml version="1.0" encoding="utf-8"?>
<ds:datastoreItem xmlns:ds="http://schemas.openxmlformats.org/officeDocument/2006/customXml" ds:itemID="{C4C674B6-D552-4B5A-A71B-A21B6E1CBA71}">
  <ds:schemaRefs>
    <ds:schemaRef ds:uri="http://schemas.microsoft.com/office/2006/metadata/longProperties"/>
  </ds:schemaRefs>
</ds:datastoreItem>
</file>

<file path=docProps/app.xml><?xml version="1.0" encoding="utf-8"?>
<Properties xmlns="http://schemas.openxmlformats.org/officeDocument/2006/extended-properties" xmlns:vt="http://schemas.openxmlformats.org/officeDocument/2006/docPropsVTypes">
  <Template>Clarity.thmx</Template>
  <TotalTime>16288</TotalTime>
  <Words>764</Words>
  <Application>Microsoft Office PowerPoint</Application>
  <PresentationFormat>On-screen Show (4:3)</PresentationFormat>
  <Paragraphs>97</Paragraphs>
  <Slides>10</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Wingdings</vt:lpstr>
      <vt:lpstr>Verdana</vt:lpstr>
      <vt:lpstr>Georgia</vt:lpstr>
      <vt:lpstr>FFA Inservice Master</vt:lpstr>
      <vt:lpstr>Unit Five: Employment Skills</vt:lpstr>
      <vt:lpstr>Introduction </vt:lpstr>
      <vt:lpstr>Introduction Activity </vt:lpstr>
      <vt:lpstr>Tips for an Effective Resume</vt:lpstr>
      <vt:lpstr>Resume Activity</vt:lpstr>
      <vt:lpstr>How to Write a Cover Letter</vt:lpstr>
      <vt:lpstr>Cover Letter Activity </vt:lpstr>
      <vt:lpstr>Gathering References</vt:lpstr>
      <vt:lpstr>References Activity </vt:lpstr>
      <vt:lpstr>Reflection Activity </vt:lpstr>
    </vt:vector>
  </TitlesOfParts>
  <Company>National FFA Organization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Five: Employment Skills</dc:title>
  <dc:creator>Information Technology</dc:creator>
  <cp:lastModifiedBy>Balzer, Ashtin</cp:lastModifiedBy>
  <cp:revision>489</cp:revision>
  <dcterms:created xsi:type="dcterms:W3CDTF">2007-01-30T15:01:20Z</dcterms:created>
  <dcterms:modified xsi:type="dcterms:W3CDTF">2017-05-01T17:45:09Z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
    <vt:lpwstr>Basic Excel Workbook</vt:lpwstr>
  </property>
  <property fmtid="{D5CDD505-2E9C-101B-9397-08002B2CF9AE}" pid="3" name="ContentTypeId">
    <vt:lpwstr>0x0101007460B7E68ED8CC43BF749F2C27615CF4</vt:lpwstr>
  </property>
  <property fmtid="{D5CDD505-2E9C-101B-9397-08002B2CF9AE}" pid="4" name="_dlc_DocIdItemGuid">
    <vt:lpwstr>fc2ed589-2790-4e12-9976-5c27dd58d202</vt:lpwstr>
  </property>
  <property fmtid="{D5CDD505-2E9C-101B-9397-08002B2CF9AE}" pid="5" name="_dlc_DocId">
    <vt:lpwstr>6HAXTY5FZTHJ-43-1621</vt:lpwstr>
  </property>
  <property fmtid="{D5CDD505-2E9C-101B-9397-08002B2CF9AE}" pid="6" name="_dlc_DocIdUrl">
    <vt:lpwstr>https://ffanet.ffa.org/sites/collaboration/edresources/_layouts/15/DocIdRedir.aspx?ID=6HAXTY5FZTHJ-43-1621, 6HAXTY5FZTHJ-43-1621</vt:lpwstr>
  </property>
</Properties>
</file>