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14"/>
  </p:notesMasterIdLst>
  <p:handoutMasterIdLst>
    <p:handoutMasterId r:id="rId15"/>
  </p:handoutMasterIdLst>
  <p:sldIdLst>
    <p:sldId id="529" r:id="rId7"/>
    <p:sldId id="530" r:id="rId8"/>
    <p:sldId id="538" r:id="rId9"/>
    <p:sldId id="539" r:id="rId10"/>
    <p:sldId id="546" r:id="rId11"/>
    <p:sldId id="547" r:id="rId12"/>
    <p:sldId id="548" r:id="rId13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16"/>
      <p:bold r:id="rId17"/>
      <p:italic r:id="rId18"/>
      <p:boldItalic r:id="rId19"/>
    </p:embeddedFont>
    <p:embeddedFont>
      <p:font typeface="Georgia" panose="02040502050405020303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nnery, Ambra" initials="TA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3" autoAdjust="0"/>
    <p:restoredTop sz="96000" autoAdjust="0"/>
  </p:normalViewPr>
  <p:slideViewPr>
    <p:cSldViewPr snapToGrid="0">
      <p:cViewPr varScale="1">
        <p:scale>
          <a:sx n="60" d="100"/>
          <a:sy n="60" d="100"/>
        </p:scale>
        <p:origin x="534" y="6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75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3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Five: Employment Skills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993521"/>
            <a:ext cx="4778375" cy="594592"/>
          </a:xfrm>
        </p:spPr>
        <p:txBody>
          <a:bodyPr/>
          <a:lstStyle/>
          <a:p>
            <a:r>
              <a:rPr lang="en-US" dirty="0" smtClean="0"/>
              <a:t>Lesson Three:</a:t>
            </a:r>
          </a:p>
          <a:p>
            <a:r>
              <a:rPr lang="en-US" dirty="0" smtClean="0"/>
              <a:t>Job Interview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199" y="2608781"/>
            <a:ext cx="8229600" cy="3931603"/>
          </a:xfrm>
        </p:spPr>
        <p:txBody>
          <a:bodyPr/>
          <a:lstStyle/>
          <a:p>
            <a:r>
              <a:rPr lang="en-US" dirty="0" smtClean="0"/>
              <a:t>Lesson Objectives:</a:t>
            </a:r>
          </a:p>
          <a:p>
            <a:pPr marL="457200" indent="-457200">
              <a:buAutoNum type="arabicPeriod"/>
            </a:pPr>
            <a:r>
              <a:rPr lang="en-US" dirty="0" smtClean="0"/>
              <a:t>Identify </a:t>
            </a:r>
            <a:r>
              <a:rPr lang="en-US" dirty="0"/>
              <a:t>appropriate behavior for an interview. </a:t>
            </a:r>
          </a:p>
          <a:p>
            <a:pPr marL="457200" indent="-457200">
              <a:buAutoNum type="arabicPeriod"/>
            </a:pPr>
            <a:r>
              <a:rPr lang="en-US" dirty="0" smtClean="0"/>
              <a:t>Demonstrate </a:t>
            </a:r>
            <a:r>
              <a:rPr lang="en-US" dirty="0"/>
              <a:t>knowledge in a mock interview.</a:t>
            </a:r>
          </a:p>
          <a:p>
            <a:pPr marL="457200" indent="-457200">
              <a:buAutoNum type="arabicPeriod"/>
            </a:pPr>
            <a:r>
              <a:rPr lang="en-US" dirty="0" smtClean="0"/>
              <a:t>Create </a:t>
            </a:r>
            <a:r>
              <a:rPr lang="en-US" dirty="0"/>
              <a:t>a thank you letter to accompany your interview.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893398"/>
            <a:ext cx="8099168" cy="594592"/>
          </a:xfrm>
        </p:spPr>
        <p:txBody>
          <a:bodyPr/>
          <a:lstStyle/>
          <a:p>
            <a:r>
              <a:rPr lang="en-US" dirty="0" smtClean="0"/>
              <a:t>“Tell me a little about yourself…”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91984" y="1487990"/>
            <a:ext cx="8229600" cy="55570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Interviews are the final step in securing a job position. While a person may seen good on paper, the true test is in the interview.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Messy applications and resumes can make it difficult to get to the interview rounds of the hiring process. This is where an employer meets with you one-on-one and decides if you are the best fit for the position based on your interaction together.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621" y="2273073"/>
            <a:ext cx="3215588" cy="267082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8557" y="4942414"/>
            <a:ext cx="182408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http://cliparts.co/cliparts/riL/xMz/riLxMzGqT.jpg</a:t>
            </a: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438276"/>
            <a:ext cx="8099168" cy="340042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Turn to your partners and ask them to introduce themselves.</a:t>
            </a:r>
          </a:p>
          <a:p>
            <a:pPr lvl="0"/>
            <a:r>
              <a:rPr lang="en-US" dirty="0"/>
              <a:t>If this was a first impression, would it have been a good one?</a:t>
            </a:r>
          </a:p>
          <a:p>
            <a:pPr lvl="0"/>
            <a:r>
              <a:rPr lang="en-US" dirty="0"/>
              <a:t>What are other questions you could ask during an interview?</a:t>
            </a:r>
          </a:p>
          <a:p>
            <a:pPr lvl="0"/>
            <a:r>
              <a:rPr lang="en-US" dirty="0"/>
              <a:t>Are there things besides the way </a:t>
            </a:r>
            <a:r>
              <a:rPr lang="en-US" dirty="0" smtClean="0"/>
              <a:t>he or she answered </a:t>
            </a:r>
            <a:r>
              <a:rPr lang="en-US" dirty="0"/>
              <a:t>the question (verbal) that could be a factor in an interview (non-verbal)?</a:t>
            </a:r>
            <a:r>
              <a:rPr lang="en-US" b="1" dirty="0"/>
              <a:t> 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Activity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7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93012">
            <a:off x="6993158" y="2112453"/>
            <a:ext cx="1379652" cy="26963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794" y="1235339"/>
            <a:ext cx="2507063" cy="104461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for Interviewing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0636"/>
            <a:ext cx="2302496" cy="23024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0548" y="6346188"/>
            <a:ext cx="152139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http://images.clipartpanda.com/reception-clipart-l_125.png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072" y="984521"/>
            <a:ext cx="1903658" cy="19661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8835666">
            <a:off x="7153574" y="3925889"/>
            <a:ext cx="2066925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http://cdn5.kozzi.com/b1/12/203/photo-24734740-illustration-of-a-wrist-watch..jpg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6526" y="3172538"/>
            <a:ext cx="2580437" cy="193532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11680" y="4850956"/>
            <a:ext cx="180209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/>
              <a:t>http://images.clipartpanda.com/money-clip-art-money-clipart-42.jpg</a:t>
            </a:r>
          </a:p>
        </p:txBody>
      </p:sp>
      <p:pic>
        <p:nvPicPr>
          <p:cNvPr id="2" name="Picture 1" descr="File:EM Tie.jpg - 维基百科，自由的百科全书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2642">
            <a:off x="348967" y="1340815"/>
            <a:ext cx="1831723" cy="1831723"/>
          </a:xfrm>
          <a:prstGeom prst="rect">
            <a:avLst/>
          </a:prstGeom>
        </p:spPr>
      </p:pic>
      <p:pic>
        <p:nvPicPr>
          <p:cNvPr id="4" name="Picture 3" descr="File:Hand left.svg - Wikimedia Commons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4267">
            <a:off x="4190300" y="1433965"/>
            <a:ext cx="2582019" cy="2617809"/>
          </a:xfrm>
          <a:prstGeom prst="rect">
            <a:avLst/>
          </a:prstGeom>
        </p:spPr>
      </p:pic>
      <p:pic>
        <p:nvPicPr>
          <p:cNvPr id="8" name="Picture 7" descr="conversation in the car this morning on the way to school ..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89" y="4622098"/>
            <a:ext cx="2246455" cy="2127714"/>
          </a:xfrm>
          <a:prstGeom prst="rect">
            <a:avLst/>
          </a:prstGeom>
        </p:spPr>
      </p:pic>
      <p:pic>
        <p:nvPicPr>
          <p:cNvPr id="16" name="Picture 15" descr="external image question-mark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63" y="4063038"/>
            <a:ext cx="2909310" cy="29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6768" y="1507458"/>
            <a:ext cx="7379917" cy="21596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Let’s practice our skills by doing some interviews! Using the “Mock Interview Script” and “Interview Checklist,” interview your partner.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Activity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18" y="2481453"/>
            <a:ext cx="3805238" cy="38333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43200" y="6039535"/>
            <a:ext cx="319087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https://thelittlestbrookslivingston.files.wordpress.com/2013/06/interview-in-progress.jpg</a:t>
            </a:r>
          </a:p>
        </p:txBody>
      </p:sp>
    </p:spTree>
    <p:extLst>
      <p:ext uri="{BB962C8B-B14F-4D97-AF65-F5344CB8AC3E}">
        <p14:creationId xmlns:p14="http://schemas.microsoft.com/office/powerpoint/2010/main" val="443876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You didn’t know where the interview was and got lost. You arrived at 11:57 a.m. and it starts at noon.</a:t>
            </a:r>
          </a:p>
          <a:p>
            <a:r>
              <a:rPr lang="en-US" dirty="0" smtClean="0"/>
              <a:t>When you enter the room, you firmly shake the interviewers hand when introducing yourself while making eye contact.</a:t>
            </a:r>
          </a:p>
          <a:p>
            <a:r>
              <a:rPr lang="en-US" dirty="0" smtClean="0"/>
              <a:t>Your best friend bought you a neon charm bracelet for your birthday; it’s your good luck charm, so you have to wear it.</a:t>
            </a:r>
          </a:p>
          <a:p>
            <a:r>
              <a:rPr lang="en-US" dirty="0" smtClean="0"/>
              <a:t>You wrote a thank you note for the interviewer thanking them for their time and left it with the receptionist. </a:t>
            </a:r>
          </a:p>
          <a:p>
            <a:r>
              <a:rPr lang="en-US" dirty="0" smtClean="0"/>
              <a:t>At the end of the interview, you were asked if you had any questions. You shrugged and said, “nope.”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Activity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Thumbs Up or Thumbs 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45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What have you learned from this lesson? </a:t>
            </a:r>
          </a:p>
          <a:p>
            <a:endParaRPr lang="en-US" dirty="0"/>
          </a:p>
          <a:p>
            <a:r>
              <a:rPr lang="en-US" dirty="0" smtClean="0"/>
              <a:t>Why do the skills that you have learned in this lesson matter? </a:t>
            </a:r>
          </a:p>
          <a:p>
            <a:endParaRPr lang="en-US" dirty="0"/>
          </a:p>
          <a:p>
            <a:r>
              <a:rPr lang="en-US" dirty="0" smtClean="0"/>
              <a:t>What are some takeaways that you have from this lesson? </a:t>
            </a:r>
          </a:p>
          <a:p>
            <a:endParaRPr lang="en-US" dirty="0"/>
          </a:p>
          <a:p>
            <a:r>
              <a:rPr lang="en-US" dirty="0" smtClean="0"/>
              <a:t>What other questions do you have about the job hiring process?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So What?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63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1699BBED-78AB-40D6-AC52-804A83D00C8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54591BA-8E1D-48A3-BA22-AB2280547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21597</TotalTime>
  <Words>416</Words>
  <Application>Microsoft Office PowerPoint</Application>
  <PresentationFormat>On-screen Show (4:3)</PresentationFormat>
  <Paragraphs>54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Wingdings</vt:lpstr>
      <vt:lpstr>Verdana</vt:lpstr>
      <vt:lpstr>Georgia</vt:lpstr>
      <vt:lpstr>FFA Inservice Master</vt:lpstr>
      <vt:lpstr>Unit Five: Employment Skills</vt:lpstr>
      <vt:lpstr>Introduction</vt:lpstr>
      <vt:lpstr>Introduction Activity </vt:lpstr>
      <vt:lpstr>Tips for Interviewing </vt:lpstr>
      <vt:lpstr>Interview Activity</vt:lpstr>
      <vt:lpstr>Reflection Activity</vt:lpstr>
      <vt:lpstr>Reflection 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Five: Employment Skills</dc:title>
  <dc:creator>Information Technology</dc:creator>
  <cp:lastModifiedBy>Balzer, Ashtin</cp:lastModifiedBy>
  <cp:revision>507</cp:revision>
  <dcterms:created xsi:type="dcterms:W3CDTF">2007-01-30T15:01:20Z</dcterms:created>
  <dcterms:modified xsi:type="dcterms:W3CDTF">2017-05-01T17:44:33Z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31ef6f2f-3c50-4010-b984-5acd7bb5aa7c</vt:lpwstr>
  </property>
  <property fmtid="{D5CDD505-2E9C-101B-9397-08002B2CF9AE}" pid="5" name="_dlc_DocId">
    <vt:lpwstr>6HAXTY5FZTHJ-43-1624</vt:lpwstr>
  </property>
  <property fmtid="{D5CDD505-2E9C-101B-9397-08002B2CF9AE}" pid="6" name="_dlc_DocIdUrl">
    <vt:lpwstr>https://ffanet.ffa.org/sites/collaboration/edresources/_layouts/15/DocIdRedir.aspx?ID=6HAXTY5FZTHJ-43-1624, 6HAXTY5FZTHJ-43-1624</vt:lpwstr>
  </property>
</Properties>
</file>