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custDataLst>
    <p:tags r:id="rId15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76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7F7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Shape 8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" name="Shape 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070848" cy="68511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" name="Shape 14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1" y="990600"/>
            <a:ext cx="9211733" cy="518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" name="Shape 14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6928" y="914400"/>
            <a:ext cx="9211733" cy="518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2" name="Shape 15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1" y="838200"/>
            <a:ext cx="9211733" cy="518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" name="Shape 9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20782" y="1066800"/>
            <a:ext cx="9218786" cy="5185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8" name="Shape 9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1" y="838200"/>
            <a:ext cx="9211733" cy="518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" name="Shape 10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91440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Shape 11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926" y="762000"/>
            <a:ext cx="9137073" cy="5139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6" name="Shape 11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990600"/>
            <a:ext cx="9211733" cy="518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2" name="Shape 12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91440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Shape 12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4636" y="1066800"/>
            <a:ext cx="9109364" cy="51240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Shape 13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4636" y="1066800"/>
            <a:ext cx="9109364" cy="51240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Weinrich, Ashli</dc:creator>
  <cp:lastModifiedBy>Weinrich, Ashli</cp:lastModifiedBy>
  <cp:revision>1</cp:revision>
  <dcterms:modified xsi:type="dcterms:W3CDTF">2018-07-11T17:26:29Z</dcterms:modified>
</cp:coreProperties>
</file>