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3"/>
  </p:notesMasterIdLst>
  <p:handoutMasterIdLst>
    <p:handoutMasterId r:id="rId14"/>
  </p:handoutMasterIdLst>
  <p:sldIdLst>
    <p:sldId id="269" r:id="rId2"/>
    <p:sldId id="257" r:id="rId3"/>
    <p:sldId id="259" r:id="rId4"/>
    <p:sldId id="260" r:id="rId5"/>
    <p:sldId id="262" r:id="rId6"/>
    <p:sldId id="263" r:id="rId7"/>
    <p:sldId id="264" r:id="rId8"/>
    <p:sldId id="265" r:id="rId9"/>
    <p:sldId id="266" r:id="rId10"/>
    <p:sldId id="267" r:id="rId11"/>
    <p:sldId id="268" r:id="rId12"/>
  </p:sldIdLst>
  <p:sldSz cx="9144000" cy="6858000" type="screen4x3"/>
  <p:notesSz cx="6858000" cy="9144000"/>
  <p:custDataLst>
    <p:tags r:id="rId15"/>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FFFF66"/>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9" d="100"/>
          <a:sy n="99" d="100"/>
        </p:scale>
        <p:origin x="555"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200">
                <a:latin typeface="Times New Roman" panose="02020603050405020304" pitchFamily="18" charset="0"/>
              </a:defRPr>
            </a:lvl1pPr>
          </a:lstStyle>
          <a:p>
            <a:endParaRPr lang="en-US" alt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1" sz="1200">
                <a:latin typeface="Times New Roman" panose="02020603050405020304" pitchFamily="18" charset="0"/>
              </a:defRPr>
            </a:lvl1pPr>
          </a:lstStyle>
          <a:p>
            <a:fld id="{034C6E32-1545-454B-A55F-BF5E2EBBC981}"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anose="02020603050405020304" pitchFamily="18" charset="0"/>
              </a:defRPr>
            </a:lvl1pPr>
          </a:lstStyle>
          <a:p>
            <a:endParaRPr lang="en-US" altLang="en-US"/>
          </a:p>
        </p:txBody>
      </p:sp>
      <p:sp>
        <p:nvSpPr>
          <p:cNvPr id="235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33BF530A-8FAB-4E72-AEB8-65F72E2D52B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75F40A-2305-4343-9AF8-BE67252ECA84}" type="slidenum">
              <a:rPr lang="en-US" altLang="en-US"/>
              <a:pPr/>
              <a:t>1</a:t>
            </a:fld>
            <a:endParaRPr lang="en-US" altLang="en-US"/>
          </a:p>
        </p:txBody>
      </p:sp>
      <p:sp>
        <p:nvSpPr>
          <p:cNvPr id="95234" name="Rectangle 2"/>
          <p:cNvSpPr>
            <a:spLocks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483A5E-15F7-4482-82D1-0B12124C7AB0}" type="slidenum">
              <a:rPr lang="en-US" altLang="en-US"/>
              <a:pPr/>
              <a:t>10</a:t>
            </a:fld>
            <a:endParaRPr lang="en-US" altLang="en-US"/>
          </a:p>
        </p:txBody>
      </p:sp>
      <p:sp>
        <p:nvSpPr>
          <p:cNvPr id="92162" name="Rectangle 2"/>
          <p:cNvSpPr>
            <a:spLocks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2A9A61-2726-4994-980F-A6150499FA12}" type="slidenum">
              <a:rPr lang="en-US" altLang="en-US"/>
              <a:pPr/>
              <a:t>11</a:t>
            </a:fld>
            <a:endParaRPr lang="en-US" altLang="en-US"/>
          </a:p>
        </p:txBody>
      </p:sp>
      <p:sp>
        <p:nvSpPr>
          <p:cNvPr id="93186" name="Rectangle 2"/>
          <p:cNvSpPr>
            <a:spLocks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036782-3966-4C44-AA02-06573B2D3105}" type="slidenum">
              <a:rPr lang="en-US" altLang="en-US"/>
              <a:pPr/>
              <a:t>2</a:t>
            </a:fld>
            <a:endParaRPr lang="en-US" altLang="en-US"/>
          </a:p>
        </p:txBody>
      </p:sp>
      <p:sp>
        <p:nvSpPr>
          <p:cNvPr id="83970" name="Rectangle 2"/>
          <p:cNvSpPr>
            <a:spLocks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F65C81-4A8C-471B-8F41-F212551FB8A0}" type="slidenum">
              <a:rPr lang="en-US" altLang="en-US"/>
              <a:pPr/>
              <a:t>3</a:t>
            </a:fld>
            <a:endParaRPr lang="en-US" altLang="en-US"/>
          </a:p>
        </p:txBody>
      </p:sp>
      <p:sp>
        <p:nvSpPr>
          <p:cNvPr id="84994" name="Rectangle 2"/>
          <p:cNvSpPr>
            <a:spLocks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1D345E-8F35-4178-9254-AE44F55173BF}" type="slidenum">
              <a:rPr lang="en-US" altLang="en-US"/>
              <a:pPr/>
              <a:t>4</a:t>
            </a:fld>
            <a:endParaRPr lang="en-US" altLang="en-US"/>
          </a:p>
        </p:txBody>
      </p:sp>
      <p:sp>
        <p:nvSpPr>
          <p:cNvPr id="86018" name="Rectangle 2"/>
          <p:cNvSpPr>
            <a:spLocks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AABE60-E72D-407B-800E-086943C4214F}" type="slidenum">
              <a:rPr lang="en-US" altLang="en-US"/>
              <a:pPr/>
              <a:t>5</a:t>
            </a:fld>
            <a:endParaRPr lang="en-US" altLang="en-US"/>
          </a:p>
        </p:txBody>
      </p:sp>
      <p:sp>
        <p:nvSpPr>
          <p:cNvPr id="87042" name="Rectangle 2"/>
          <p:cNvSpPr>
            <a:spLocks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61B7B7-5FE3-480D-9483-D0FBDB09AB70}" type="slidenum">
              <a:rPr lang="en-US" altLang="en-US"/>
              <a:pPr/>
              <a:t>6</a:t>
            </a:fld>
            <a:endParaRPr lang="en-US" altLang="en-US"/>
          </a:p>
        </p:txBody>
      </p:sp>
      <p:sp>
        <p:nvSpPr>
          <p:cNvPr id="88066" name="Rectangle 2"/>
          <p:cNvSpPr>
            <a:spLocks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368103-42AC-4015-A2E8-5AF10D897AD8}" type="slidenum">
              <a:rPr lang="en-US" altLang="en-US"/>
              <a:pPr/>
              <a:t>7</a:t>
            </a:fld>
            <a:endParaRPr lang="en-US" altLang="en-US"/>
          </a:p>
        </p:txBody>
      </p:sp>
      <p:sp>
        <p:nvSpPr>
          <p:cNvPr id="89090" name="Rectangle 2"/>
          <p:cNvSpPr>
            <a:spLocks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15268C-5DAC-4B65-BB3D-797F382F0BF3}" type="slidenum">
              <a:rPr lang="en-US" altLang="en-US"/>
              <a:pPr/>
              <a:t>8</a:t>
            </a:fld>
            <a:endParaRPr lang="en-US" altLang="en-US"/>
          </a:p>
        </p:txBody>
      </p:sp>
      <p:sp>
        <p:nvSpPr>
          <p:cNvPr id="90114" name="Rectangle 2"/>
          <p:cNvSpPr>
            <a:spLocks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D79A82-5DCF-4168-BA23-D9D32EDA64F8}" type="slidenum">
              <a:rPr lang="en-US" altLang="en-US"/>
              <a:pPr/>
              <a:t>9</a:t>
            </a:fld>
            <a:endParaRPr lang="en-US" altLang="en-US"/>
          </a:p>
        </p:txBody>
      </p:sp>
      <p:sp>
        <p:nvSpPr>
          <p:cNvPr id="91138" name="Rectangle 2"/>
          <p:cNvSpPr>
            <a:spLocks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2706"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8" name="Rectangle 4"/>
          <p:cNvSpPr>
            <a:spLocks noGrp="1" noChangeArrowheads="1"/>
          </p:cNvSpPr>
          <p:nvPr>
            <p:ph type="subTitle" idx="1"/>
          </p:nvPr>
        </p:nvSpPr>
        <p:spPr>
          <a:xfrm>
            <a:off x="849313" y="3049588"/>
            <a:ext cx="6248400" cy="2362200"/>
          </a:xfrm>
        </p:spPr>
        <p:txBody>
          <a:bodyPr/>
          <a:lstStyle>
            <a:lvl1pPr marL="0" indent="0" algn="r">
              <a:buFont typeface="Wingdings" panose="05000000000000000000" pitchFamily="2" charset="2"/>
              <a:buNone/>
              <a:defRPr sz="3200"/>
            </a:lvl1pPr>
          </a:lstStyle>
          <a:p>
            <a:pPr lvl="0"/>
            <a:r>
              <a:rPr lang="en-US" altLang="en-US" noProof="0" smtClean="0"/>
              <a:t>Click to edit Master subtitle style</a:t>
            </a:r>
          </a:p>
        </p:txBody>
      </p:sp>
      <p:sp>
        <p:nvSpPr>
          <p:cNvPr id="72709" name="Rectangle 5"/>
          <p:cNvSpPr>
            <a:spLocks noGrp="1" noChangeArrowheads="1"/>
          </p:cNvSpPr>
          <p:nvPr>
            <p:ph type="dt" sz="half" idx="2"/>
          </p:nvPr>
        </p:nvSpPr>
        <p:spPr/>
        <p:txBody>
          <a:bodyPr/>
          <a:lstStyle>
            <a:lvl1pPr>
              <a:defRPr/>
            </a:lvl1pPr>
          </a:lstStyle>
          <a:p>
            <a:endParaRPr lang="en-US" altLang="en-US"/>
          </a:p>
        </p:txBody>
      </p:sp>
      <p:sp>
        <p:nvSpPr>
          <p:cNvPr id="72710" name="Rectangle 6"/>
          <p:cNvSpPr>
            <a:spLocks noGrp="1" noChangeArrowheads="1"/>
          </p:cNvSpPr>
          <p:nvPr>
            <p:ph type="ftr" sz="quarter" idx="3"/>
          </p:nvPr>
        </p:nvSpPr>
        <p:spPr/>
        <p:txBody>
          <a:bodyPr/>
          <a:lstStyle>
            <a:lvl1pPr>
              <a:defRPr/>
            </a:lvl1pPr>
          </a:lstStyle>
          <a:p>
            <a:endParaRPr lang="en-US" altLang="en-US"/>
          </a:p>
        </p:txBody>
      </p:sp>
      <p:sp>
        <p:nvSpPr>
          <p:cNvPr id="72711" name="Rectangle 7"/>
          <p:cNvSpPr>
            <a:spLocks noGrp="1" noChangeArrowheads="1"/>
          </p:cNvSpPr>
          <p:nvPr>
            <p:ph type="sldNum" sz="quarter" idx="4"/>
          </p:nvPr>
        </p:nvSpPr>
        <p:spPr/>
        <p:txBody>
          <a:bodyPr/>
          <a:lstStyle>
            <a:lvl1pPr>
              <a:defRPr/>
            </a:lvl1pPr>
          </a:lstStyle>
          <a:p>
            <a:fld id="{B760D438-E883-4682-B4F3-B21509B6E655}" type="slidenum">
              <a:rPr lang="en-US" altLang="en-US"/>
              <a:pPr/>
              <a:t>‹#›</a:t>
            </a:fld>
            <a:endParaRPr lang="en-US" altLang="en-US"/>
          </a:p>
        </p:txBody>
      </p:sp>
      <p:sp>
        <p:nvSpPr>
          <p:cNvPr id="72713" name="Oval 9"/>
          <p:cNvSpPr>
            <a:spLocks noChangeArrowheads="1"/>
          </p:cNvSpPr>
          <p:nvPr/>
        </p:nvSpPr>
        <p:spPr bwMode="auto">
          <a:xfrm>
            <a:off x="7493000"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4" name="Oval 10"/>
          <p:cNvSpPr>
            <a:spLocks noChangeArrowheads="1"/>
          </p:cNvSpPr>
          <p:nvPr/>
        </p:nvSpPr>
        <p:spPr bwMode="auto">
          <a:xfrm>
            <a:off x="7777163" y="2992438"/>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5" name="Oval 11"/>
          <p:cNvSpPr>
            <a:spLocks noChangeArrowheads="1"/>
          </p:cNvSpPr>
          <p:nvPr/>
        </p:nvSpPr>
        <p:spPr bwMode="auto">
          <a:xfrm>
            <a:off x="8061325"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6" name="Oval 12"/>
          <p:cNvSpPr>
            <a:spLocks noChangeArrowheads="1"/>
          </p:cNvSpPr>
          <p:nvPr/>
        </p:nvSpPr>
        <p:spPr bwMode="auto">
          <a:xfrm>
            <a:off x="7493000"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7" name="Oval 13"/>
          <p:cNvSpPr>
            <a:spLocks noChangeArrowheads="1"/>
          </p:cNvSpPr>
          <p:nvPr/>
        </p:nvSpPr>
        <p:spPr bwMode="auto">
          <a:xfrm>
            <a:off x="7777163" y="3276600"/>
            <a:ext cx="201612"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8" name="Oval 14"/>
          <p:cNvSpPr>
            <a:spLocks noChangeArrowheads="1"/>
          </p:cNvSpPr>
          <p:nvPr/>
        </p:nvSpPr>
        <p:spPr bwMode="auto">
          <a:xfrm>
            <a:off x="8061325"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9" name="Oval 15"/>
          <p:cNvSpPr>
            <a:spLocks noChangeArrowheads="1"/>
          </p:cNvSpPr>
          <p:nvPr/>
        </p:nvSpPr>
        <p:spPr bwMode="auto">
          <a:xfrm>
            <a:off x="8345488" y="3276600"/>
            <a:ext cx="201612" cy="201613"/>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0" name="Oval 16"/>
          <p:cNvSpPr>
            <a:spLocks noChangeArrowheads="1"/>
          </p:cNvSpPr>
          <p:nvPr/>
        </p:nvSpPr>
        <p:spPr bwMode="auto">
          <a:xfrm>
            <a:off x="7493000" y="3560763"/>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1" name="Oval 17"/>
          <p:cNvSpPr>
            <a:spLocks noChangeArrowheads="1"/>
          </p:cNvSpPr>
          <p:nvPr/>
        </p:nvSpPr>
        <p:spPr bwMode="auto">
          <a:xfrm>
            <a:off x="7777163" y="3560763"/>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2" name="Oval 18"/>
          <p:cNvSpPr>
            <a:spLocks noChangeArrowheads="1"/>
          </p:cNvSpPr>
          <p:nvPr/>
        </p:nvSpPr>
        <p:spPr bwMode="auto">
          <a:xfrm>
            <a:off x="8061325" y="35607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3" name="Oval 19"/>
          <p:cNvSpPr>
            <a:spLocks noChangeArrowheads="1"/>
          </p:cNvSpPr>
          <p:nvPr/>
        </p:nvSpPr>
        <p:spPr bwMode="auto">
          <a:xfrm>
            <a:off x="8345488" y="3560763"/>
            <a:ext cx="201612"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4" name="Oval 20"/>
          <p:cNvSpPr>
            <a:spLocks noChangeArrowheads="1"/>
          </p:cNvSpPr>
          <p:nvPr/>
        </p:nvSpPr>
        <p:spPr bwMode="auto">
          <a:xfrm>
            <a:off x="8629650" y="3560763"/>
            <a:ext cx="201613"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5" name="Oval 21"/>
          <p:cNvSpPr>
            <a:spLocks noChangeArrowheads="1"/>
          </p:cNvSpPr>
          <p:nvPr/>
        </p:nvSpPr>
        <p:spPr bwMode="auto">
          <a:xfrm>
            <a:off x="7493000" y="3843338"/>
            <a:ext cx="201613" cy="20320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6" name="Oval 22"/>
          <p:cNvSpPr>
            <a:spLocks noChangeArrowheads="1"/>
          </p:cNvSpPr>
          <p:nvPr/>
        </p:nvSpPr>
        <p:spPr bwMode="auto">
          <a:xfrm>
            <a:off x="7777163" y="3843338"/>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7" name="Oval 23"/>
          <p:cNvSpPr>
            <a:spLocks noChangeArrowheads="1"/>
          </p:cNvSpPr>
          <p:nvPr/>
        </p:nvSpPr>
        <p:spPr bwMode="auto">
          <a:xfrm>
            <a:off x="8061325" y="3843338"/>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8" name="Oval 24"/>
          <p:cNvSpPr>
            <a:spLocks noChangeArrowheads="1"/>
          </p:cNvSpPr>
          <p:nvPr/>
        </p:nvSpPr>
        <p:spPr bwMode="auto">
          <a:xfrm>
            <a:off x="8345488" y="3843338"/>
            <a:ext cx="201612"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9" name="Oval 25"/>
          <p:cNvSpPr>
            <a:spLocks noChangeArrowheads="1"/>
          </p:cNvSpPr>
          <p:nvPr/>
        </p:nvSpPr>
        <p:spPr bwMode="auto">
          <a:xfrm>
            <a:off x="7493000" y="4127500"/>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0" name="Oval 26"/>
          <p:cNvSpPr>
            <a:spLocks noChangeArrowheads="1"/>
          </p:cNvSpPr>
          <p:nvPr/>
        </p:nvSpPr>
        <p:spPr bwMode="auto">
          <a:xfrm>
            <a:off x="7777163" y="4127500"/>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1" name="Oval 27"/>
          <p:cNvSpPr>
            <a:spLocks noChangeArrowheads="1"/>
          </p:cNvSpPr>
          <p:nvPr/>
        </p:nvSpPr>
        <p:spPr bwMode="auto">
          <a:xfrm>
            <a:off x="8061325" y="4127500"/>
            <a:ext cx="201613"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2" name="Oval 28"/>
          <p:cNvSpPr>
            <a:spLocks noChangeArrowheads="1"/>
          </p:cNvSpPr>
          <p:nvPr/>
        </p:nvSpPr>
        <p:spPr bwMode="auto">
          <a:xfrm>
            <a:off x="8345488" y="4127500"/>
            <a:ext cx="201612" cy="203200"/>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3" name="Oval 29"/>
          <p:cNvSpPr>
            <a:spLocks noChangeArrowheads="1"/>
          </p:cNvSpPr>
          <p:nvPr/>
        </p:nvSpPr>
        <p:spPr bwMode="auto">
          <a:xfrm>
            <a:off x="8629650" y="4127500"/>
            <a:ext cx="201613" cy="2032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4" name="Oval 30"/>
          <p:cNvSpPr>
            <a:spLocks noChangeArrowheads="1"/>
          </p:cNvSpPr>
          <p:nvPr/>
        </p:nvSpPr>
        <p:spPr bwMode="auto">
          <a:xfrm>
            <a:off x="7493000" y="44116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5" name="Oval 31"/>
          <p:cNvSpPr>
            <a:spLocks noChangeArrowheads="1"/>
          </p:cNvSpPr>
          <p:nvPr/>
        </p:nvSpPr>
        <p:spPr bwMode="auto">
          <a:xfrm>
            <a:off x="7777163" y="4411663"/>
            <a:ext cx="201612"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6" name="Oval 32"/>
          <p:cNvSpPr>
            <a:spLocks noChangeArrowheads="1"/>
          </p:cNvSpPr>
          <p:nvPr/>
        </p:nvSpPr>
        <p:spPr bwMode="auto">
          <a:xfrm>
            <a:off x="8061325" y="4411663"/>
            <a:ext cx="201613" cy="201612"/>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7" name="Oval 33"/>
          <p:cNvSpPr>
            <a:spLocks noChangeArrowheads="1"/>
          </p:cNvSpPr>
          <p:nvPr/>
        </p:nvSpPr>
        <p:spPr bwMode="auto">
          <a:xfrm>
            <a:off x="8345488" y="4411663"/>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8" name="Oval 34"/>
          <p:cNvSpPr>
            <a:spLocks noChangeArrowheads="1"/>
          </p:cNvSpPr>
          <p:nvPr/>
        </p:nvSpPr>
        <p:spPr bwMode="auto">
          <a:xfrm>
            <a:off x="7493000" y="4695825"/>
            <a:ext cx="201613" cy="201613"/>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9" name="Oval 35"/>
          <p:cNvSpPr>
            <a:spLocks noChangeArrowheads="1"/>
          </p:cNvSpPr>
          <p:nvPr/>
        </p:nvSpPr>
        <p:spPr bwMode="auto">
          <a:xfrm>
            <a:off x="7777163" y="4695825"/>
            <a:ext cx="201612" cy="201613"/>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0" name="Oval 36"/>
          <p:cNvSpPr>
            <a:spLocks noChangeArrowheads="1"/>
          </p:cNvSpPr>
          <p:nvPr/>
        </p:nvSpPr>
        <p:spPr bwMode="auto">
          <a:xfrm>
            <a:off x="8061325" y="4695825"/>
            <a:ext cx="201613"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1" name="Oval 37"/>
          <p:cNvSpPr>
            <a:spLocks noChangeArrowheads="1"/>
          </p:cNvSpPr>
          <p:nvPr/>
        </p:nvSpPr>
        <p:spPr bwMode="auto">
          <a:xfrm>
            <a:off x="8345488" y="4695825"/>
            <a:ext cx="201612"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2" name="Oval 38"/>
          <p:cNvSpPr>
            <a:spLocks noChangeArrowheads="1"/>
          </p:cNvSpPr>
          <p:nvPr/>
        </p:nvSpPr>
        <p:spPr bwMode="auto">
          <a:xfrm>
            <a:off x="7777163"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3" name="Oval 39"/>
          <p:cNvSpPr>
            <a:spLocks noChangeArrowheads="1"/>
          </p:cNvSpPr>
          <p:nvPr/>
        </p:nvSpPr>
        <p:spPr bwMode="auto">
          <a:xfrm>
            <a:off x="8345488"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4"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7" name="Rectangle 3"/>
          <p:cNvSpPr>
            <a:spLocks noGrp="1" noChangeArrowheads="1"/>
          </p:cNvSpPr>
          <p:nvPr>
            <p:ph type="ctrTitle"/>
          </p:nvPr>
        </p:nvSpPr>
        <p:spPr>
          <a:xfrm>
            <a:off x="315913" y="466725"/>
            <a:ext cx="6781800" cy="2133600"/>
          </a:xfrm>
          <a:extLst>
            <a:ext uri="{909E8E84-426E-40DD-AFC4-6F175D3DCCD1}">
              <a14:hiddenFill xmlns:a14="http://schemas.microsoft.com/office/drawing/2010/main">
                <a:solidFill>
                  <a:schemeClr val="bg1">
                    <a:alpha val="49001"/>
                  </a:schemeClr>
                </a:solidFill>
              </a14:hiddenFill>
            </a:ext>
          </a:extLst>
        </p:spPr>
        <p:txBody>
          <a:bodyPr/>
          <a:lstStyle>
            <a:lvl1pPr algn="r">
              <a:defRPr sz="4800"/>
            </a:lvl1pPr>
          </a:lstStyle>
          <a:p>
            <a:pPr lvl="0"/>
            <a:r>
              <a:rPr lang="en-US" altLang="en-US" noProof="0" smtClean="0"/>
              <a:t>Click to edit Master 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041284C-4281-47B2-85BE-E1A70F4DE64E}" type="slidenum">
              <a:rPr lang="en-US" altLang="en-US"/>
              <a:pPr/>
              <a:t>‹#›</a:t>
            </a:fld>
            <a:endParaRPr lang="en-US" altLang="en-US"/>
          </a:p>
        </p:txBody>
      </p:sp>
    </p:spTree>
    <p:extLst>
      <p:ext uri="{BB962C8B-B14F-4D97-AF65-F5344CB8AC3E}">
        <p14:creationId xmlns:p14="http://schemas.microsoft.com/office/powerpoint/2010/main" val="351433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1FAE643-7DF0-4FE7-ADE8-B9B29FD82E39}" type="slidenum">
              <a:rPr lang="en-US" altLang="en-US"/>
              <a:pPr/>
              <a:t>‹#›</a:t>
            </a:fld>
            <a:endParaRPr lang="en-US" altLang="en-US"/>
          </a:p>
        </p:txBody>
      </p:sp>
    </p:spTree>
    <p:extLst>
      <p:ext uri="{BB962C8B-B14F-4D97-AF65-F5344CB8AC3E}">
        <p14:creationId xmlns:p14="http://schemas.microsoft.com/office/powerpoint/2010/main" val="3716568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8229600" cy="212883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4000500"/>
            <a:ext cx="8229600" cy="21304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1DDA60FA-AA7F-4513-9AA7-AC19128EB03F}" type="slidenum">
              <a:rPr lang="en-US" altLang="en-US"/>
              <a:pPr/>
              <a:t>‹#›</a:t>
            </a:fld>
            <a:endParaRPr lang="en-US" altLang="en-US"/>
          </a:p>
        </p:txBody>
      </p:sp>
    </p:spTree>
    <p:extLst>
      <p:ext uri="{BB962C8B-B14F-4D97-AF65-F5344CB8AC3E}">
        <p14:creationId xmlns:p14="http://schemas.microsoft.com/office/powerpoint/2010/main" val="1336213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5BA898E-781D-4D76-8327-10B4792409BE}" type="slidenum">
              <a:rPr lang="en-US" altLang="en-US"/>
              <a:pPr/>
              <a:t>‹#›</a:t>
            </a:fld>
            <a:endParaRPr lang="en-US" altLang="en-US"/>
          </a:p>
        </p:txBody>
      </p:sp>
    </p:spTree>
    <p:extLst>
      <p:ext uri="{BB962C8B-B14F-4D97-AF65-F5344CB8AC3E}">
        <p14:creationId xmlns:p14="http://schemas.microsoft.com/office/powerpoint/2010/main" val="1207977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3CFB0AE-9062-4A59-A2AC-5C4F8724E203}" type="slidenum">
              <a:rPr lang="en-US" altLang="en-US"/>
              <a:pPr/>
              <a:t>‹#›</a:t>
            </a:fld>
            <a:endParaRPr lang="en-US" altLang="en-US"/>
          </a:p>
        </p:txBody>
      </p:sp>
    </p:spTree>
    <p:extLst>
      <p:ext uri="{BB962C8B-B14F-4D97-AF65-F5344CB8AC3E}">
        <p14:creationId xmlns:p14="http://schemas.microsoft.com/office/powerpoint/2010/main" val="2387708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29C017F-966D-4344-A97B-0397D8014D90}" type="slidenum">
              <a:rPr lang="en-US" altLang="en-US"/>
              <a:pPr/>
              <a:t>‹#›</a:t>
            </a:fld>
            <a:endParaRPr lang="en-US" altLang="en-US"/>
          </a:p>
        </p:txBody>
      </p:sp>
    </p:spTree>
    <p:extLst>
      <p:ext uri="{BB962C8B-B14F-4D97-AF65-F5344CB8AC3E}">
        <p14:creationId xmlns:p14="http://schemas.microsoft.com/office/powerpoint/2010/main" val="2901934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CA5EC909-ADC9-46E1-982C-3DA253F301E4}" type="slidenum">
              <a:rPr lang="en-US" altLang="en-US"/>
              <a:pPr/>
              <a:t>‹#›</a:t>
            </a:fld>
            <a:endParaRPr lang="en-US" altLang="en-US"/>
          </a:p>
        </p:txBody>
      </p:sp>
    </p:spTree>
    <p:extLst>
      <p:ext uri="{BB962C8B-B14F-4D97-AF65-F5344CB8AC3E}">
        <p14:creationId xmlns:p14="http://schemas.microsoft.com/office/powerpoint/2010/main" val="3781723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8A6F3A9D-2142-4579-B581-D04B0F744086}" type="slidenum">
              <a:rPr lang="en-US" altLang="en-US"/>
              <a:pPr/>
              <a:t>‹#›</a:t>
            </a:fld>
            <a:endParaRPr lang="en-US" altLang="en-US"/>
          </a:p>
        </p:txBody>
      </p:sp>
    </p:spTree>
    <p:extLst>
      <p:ext uri="{BB962C8B-B14F-4D97-AF65-F5344CB8AC3E}">
        <p14:creationId xmlns:p14="http://schemas.microsoft.com/office/powerpoint/2010/main" val="5432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C64B4079-0E60-4EE9-8F09-499C9CA53A26}" type="slidenum">
              <a:rPr lang="en-US" altLang="en-US"/>
              <a:pPr/>
              <a:t>‹#›</a:t>
            </a:fld>
            <a:endParaRPr lang="en-US" altLang="en-US"/>
          </a:p>
        </p:txBody>
      </p:sp>
    </p:spTree>
    <p:extLst>
      <p:ext uri="{BB962C8B-B14F-4D97-AF65-F5344CB8AC3E}">
        <p14:creationId xmlns:p14="http://schemas.microsoft.com/office/powerpoint/2010/main" val="1614608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954CDC6-F8B6-41EC-B422-EC4475FAFDD4}" type="slidenum">
              <a:rPr lang="en-US" altLang="en-US"/>
              <a:pPr/>
              <a:t>‹#›</a:t>
            </a:fld>
            <a:endParaRPr lang="en-US" altLang="en-US"/>
          </a:p>
        </p:txBody>
      </p:sp>
    </p:spTree>
    <p:extLst>
      <p:ext uri="{BB962C8B-B14F-4D97-AF65-F5344CB8AC3E}">
        <p14:creationId xmlns:p14="http://schemas.microsoft.com/office/powerpoint/2010/main" val="348717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AA7037B-EFA8-48EF-B1D5-E560FDAB9B71}" type="slidenum">
              <a:rPr lang="en-US" altLang="en-US"/>
              <a:pPr/>
              <a:t>‹#›</a:t>
            </a:fld>
            <a:endParaRPr lang="en-US" altLang="en-US"/>
          </a:p>
        </p:txBody>
      </p:sp>
    </p:spTree>
    <p:extLst>
      <p:ext uri="{BB962C8B-B14F-4D97-AF65-F5344CB8AC3E}">
        <p14:creationId xmlns:p14="http://schemas.microsoft.com/office/powerpoint/2010/main" val="3983465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1" name="Rectangle 41"/>
          <p:cNvSpPr>
            <a:spLocks noChangeArrowheads="1"/>
          </p:cNvSpPr>
          <p:nvPr/>
        </p:nvSpPr>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2"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683"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684"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68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n-US" altLang="en-US"/>
          </a:p>
        </p:txBody>
      </p:sp>
      <p:sp>
        <p:nvSpPr>
          <p:cNvPr id="7168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n-US" altLang="en-US"/>
          </a:p>
        </p:txBody>
      </p:sp>
      <p:sp>
        <p:nvSpPr>
          <p:cNvPr id="7168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BC381F07-D9DF-47B8-9293-AE82E94669EF}" type="slidenum">
              <a:rPr lang="en-US" altLang="en-US"/>
              <a:pPr/>
              <a:t>‹#›</a:t>
            </a:fld>
            <a:endParaRPr lang="en-US" altLang="en-US"/>
          </a:p>
        </p:txBody>
      </p:sp>
      <p:grpSp>
        <p:nvGrpSpPr>
          <p:cNvPr id="71720" name="Group 40"/>
          <p:cNvGrpSpPr>
            <a:grpSpLocks/>
          </p:cNvGrpSpPr>
          <p:nvPr/>
        </p:nvGrpSpPr>
        <p:grpSpPr bwMode="auto">
          <a:xfrm>
            <a:off x="8153400" y="152400"/>
            <a:ext cx="792163" cy="1295400"/>
            <a:chOff x="5136" y="96"/>
            <a:chExt cx="499" cy="816"/>
          </a:xfrm>
        </p:grpSpPr>
        <p:sp>
          <p:nvSpPr>
            <p:cNvPr id="71689" name="Oval 9"/>
            <p:cNvSpPr>
              <a:spLocks noChangeArrowheads="1"/>
            </p:cNvSpPr>
            <p:nvPr/>
          </p:nvSpPr>
          <p:spPr bwMode="auto">
            <a:xfrm>
              <a:off x="5136" y="96"/>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0" name="Oval 10"/>
            <p:cNvSpPr>
              <a:spLocks noChangeArrowheads="1"/>
            </p:cNvSpPr>
            <p:nvPr/>
          </p:nvSpPr>
          <p:spPr bwMode="auto">
            <a:xfrm>
              <a:off x="5242"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1" name="Oval 11"/>
            <p:cNvSpPr>
              <a:spLocks noChangeArrowheads="1"/>
            </p:cNvSpPr>
            <p:nvPr/>
          </p:nvSpPr>
          <p:spPr bwMode="auto">
            <a:xfrm>
              <a:off x="5348"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2" name="Oval 12"/>
            <p:cNvSpPr>
              <a:spLocks noChangeArrowheads="1"/>
            </p:cNvSpPr>
            <p:nvPr/>
          </p:nvSpPr>
          <p:spPr bwMode="auto">
            <a:xfrm>
              <a:off x="5136" y="202"/>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3" name="Oval 13"/>
            <p:cNvSpPr>
              <a:spLocks noChangeArrowheads="1"/>
            </p:cNvSpPr>
            <p:nvPr/>
          </p:nvSpPr>
          <p:spPr bwMode="auto">
            <a:xfrm>
              <a:off x="5242"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4" name="Oval 14"/>
            <p:cNvSpPr>
              <a:spLocks noChangeArrowheads="1"/>
            </p:cNvSpPr>
            <p:nvPr/>
          </p:nvSpPr>
          <p:spPr bwMode="auto">
            <a:xfrm>
              <a:off x="5348"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5" name="Oval 15"/>
            <p:cNvSpPr>
              <a:spLocks noChangeArrowheads="1"/>
            </p:cNvSpPr>
            <p:nvPr/>
          </p:nvSpPr>
          <p:spPr bwMode="auto">
            <a:xfrm>
              <a:off x="5454" y="202"/>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6" name="Oval 16"/>
            <p:cNvSpPr>
              <a:spLocks noChangeArrowheads="1"/>
            </p:cNvSpPr>
            <p:nvPr/>
          </p:nvSpPr>
          <p:spPr bwMode="auto">
            <a:xfrm>
              <a:off x="5136" y="308"/>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7" name="Oval 17"/>
            <p:cNvSpPr>
              <a:spLocks noChangeArrowheads="1"/>
            </p:cNvSpPr>
            <p:nvPr/>
          </p:nvSpPr>
          <p:spPr bwMode="auto">
            <a:xfrm>
              <a:off x="5242" y="308"/>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8" name="Oval 18"/>
            <p:cNvSpPr>
              <a:spLocks noChangeArrowheads="1"/>
            </p:cNvSpPr>
            <p:nvPr/>
          </p:nvSpPr>
          <p:spPr bwMode="auto">
            <a:xfrm>
              <a:off x="5348"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9" name="Oval 19"/>
            <p:cNvSpPr>
              <a:spLocks noChangeArrowheads="1"/>
            </p:cNvSpPr>
            <p:nvPr/>
          </p:nvSpPr>
          <p:spPr bwMode="auto">
            <a:xfrm>
              <a:off x="5454"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0" name="Oval 20"/>
            <p:cNvSpPr>
              <a:spLocks noChangeArrowheads="1"/>
            </p:cNvSpPr>
            <p:nvPr/>
          </p:nvSpPr>
          <p:spPr bwMode="auto">
            <a:xfrm>
              <a:off x="5559" y="308"/>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1" name="Oval 21"/>
            <p:cNvSpPr>
              <a:spLocks noChangeArrowheads="1"/>
            </p:cNvSpPr>
            <p:nvPr/>
          </p:nvSpPr>
          <p:spPr bwMode="auto">
            <a:xfrm>
              <a:off x="5136" y="413"/>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2" name="Oval 22"/>
            <p:cNvSpPr>
              <a:spLocks noChangeArrowheads="1"/>
            </p:cNvSpPr>
            <p:nvPr/>
          </p:nvSpPr>
          <p:spPr bwMode="auto">
            <a:xfrm>
              <a:off x="5242"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3" name="Oval 23"/>
            <p:cNvSpPr>
              <a:spLocks noChangeArrowheads="1"/>
            </p:cNvSpPr>
            <p:nvPr/>
          </p:nvSpPr>
          <p:spPr bwMode="auto">
            <a:xfrm>
              <a:off x="5348"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4" name="Oval 24"/>
            <p:cNvSpPr>
              <a:spLocks noChangeArrowheads="1"/>
            </p:cNvSpPr>
            <p:nvPr/>
          </p:nvSpPr>
          <p:spPr bwMode="auto">
            <a:xfrm>
              <a:off x="5454" y="413"/>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5" name="Oval 25"/>
            <p:cNvSpPr>
              <a:spLocks noChangeArrowheads="1"/>
            </p:cNvSpPr>
            <p:nvPr/>
          </p:nvSpPr>
          <p:spPr bwMode="auto">
            <a:xfrm>
              <a:off x="5136" y="519"/>
              <a:ext cx="76"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6" name="Oval 26"/>
            <p:cNvSpPr>
              <a:spLocks noChangeArrowheads="1"/>
            </p:cNvSpPr>
            <p:nvPr/>
          </p:nvSpPr>
          <p:spPr bwMode="auto">
            <a:xfrm>
              <a:off x="5242" y="519"/>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7" name="Oval 27"/>
            <p:cNvSpPr>
              <a:spLocks noChangeArrowheads="1"/>
            </p:cNvSpPr>
            <p:nvPr/>
          </p:nvSpPr>
          <p:spPr bwMode="auto">
            <a:xfrm>
              <a:off x="5348" y="519"/>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8" name="Oval 28"/>
            <p:cNvSpPr>
              <a:spLocks noChangeArrowheads="1"/>
            </p:cNvSpPr>
            <p:nvPr/>
          </p:nvSpPr>
          <p:spPr bwMode="auto">
            <a:xfrm>
              <a:off x="5454" y="519"/>
              <a:ext cx="75" cy="76"/>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9" name="Oval 29"/>
            <p:cNvSpPr>
              <a:spLocks noChangeArrowheads="1"/>
            </p:cNvSpPr>
            <p:nvPr/>
          </p:nvSpPr>
          <p:spPr bwMode="auto">
            <a:xfrm>
              <a:off x="5559" y="519"/>
              <a:ext cx="76"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0" name="Oval 30"/>
            <p:cNvSpPr>
              <a:spLocks noChangeArrowheads="1"/>
            </p:cNvSpPr>
            <p:nvPr/>
          </p:nvSpPr>
          <p:spPr bwMode="auto">
            <a:xfrm>
              <a:off x="5136" y="625"/>
              <a:ext cx="76"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1" name="Oval 31"/>
            <p:cNvSpPr>
              <a:spLocks noChangeArrowheads="1"/>
            </p:cNvSpPr>
            <p:nvPr/>
          </p:nvSpPr>
          <p:spPr bwMode="auto">
            <a:xfrm>
              <a:off x="5242" y="625"/>
              <a:ext cx="75"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2" name="Oval 32"/>
            <p:cNvSpPr>
              <a:spLocks noChangeArrowheads="1"/>
            </p:cNvSpPr>
            <p:nvPr/>
          </p:nvSpPr>
          <p:spPr bwMode="auto">
            <a:xfrm>
              <a:off x="5348" y="625"/>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3" name="Oval 33"/>
            <p:cNvSpPr>
              <a:spLocks noChangeArrowheads="1"/>
            </p:cNvSpPr>
            <p:nvPr/>
          </p:nvSpPr>
          <p:spPr bwMode="auto">
            <a:xfrm>
              <a:off x="5454" y="625"/>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4" name="Oval 34"/>
            <p:cNvSpPr>
              <a:spLocks noChangeArrowheads="1"/>
            </p:cNvSpPr>
            <p:nvPr/>
          </p:nvSpPr>
          <p:spPr bwMode="auto">
            <a:xfrm>
              <a:off x="5136" y="731"/>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5" name="Oval 35"/>
            <p:cNvSpPr>
              <a:spLocks noChangeArrowheads="1"/>
            </p:cNvSpPr>
            <p:nvPr/>
          </p:nvSpPr>
          <p:spPr bwMode="auto">
            <a:xfrm>
              <a:off x="5242" y="731"/>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6" name="Oval 36"/>
            <p:cNvSpPr>
              <a:spLocks noChangeArrowheads="1"/>
            </p:cNvSpPr>
            <p:nvPr/>
          </p:nvSpPr>
          <p:spPr bwMode="auto">
            <a:xfrm>
              <a:off x="5348"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7" name="Oval 37"/>
            <p:cNvSpPr>
              <a:spLocks noChangeArrowheads="1"/>
            </p:cNvSpPr>
            <p:nvPr/>
          </p:nvSpPr>
          <p:spPr bwMode="auto">
            <a:xfrm>
              <a:off x="5454"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8" name="Oval 38"/>
            <p:cNvSpPr>
              <a:spLocks noChangeArrowheads="1"/>
            </p:cNvSpPr>
            <p:nvPr/>
          </p:nvSpPr>
          <p:spPr bwMode="auto">
            <a:xfrm>
              <a:off x="5242"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9" name="Oval 39"/>
            <p:cNvSpPr>
              <a:spLocks noChangeArrowheads="1"/>
            </p:cNvSpPr>
            <p:nvPr/>
          </p:nvSpPr>
          <p:spPr bwMode="auto">
            <a:xfrm>
              <a:off x="5454"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iming>
    <p:tnLst>
      <p:par>
        <p:cTn id="1" dur="indefinite" restart="never" nodeType="tmRoot"/>
      </p:par>
    </p:tnLst>
  </p:timing>
  <p:txStyles>
    <p:titleStyle>
      <a:lvl1pPr algn="l" rtl="0" fontAlgn="base">
        <a:spcBef>
          <a:spcPct val="0"/>
        </a:spcBef>
        <a:spcAft>
          <a:spcPct val="0"/>
        </a:spcAft>
        <a:defRPr sz="3900" b="1" kern="1200">
          <a:solidFill>
            <a:schemeClr val="tx2"/>
          </a:solidFill>
          <a:latin typeface="+mj-lt"/>
          <a:ea typeface="+mj-ea"/>
          <a:cs typeface="+mj-cs"/>
        </a:defRPr>
      </a:lvl1pPr>
      <a:lvl2pPr algn="l" rtl="0" fontAlgn="base">
        <a:spcBef>
          <a:spcPct val="0"/>
        </a:spcBef>
        <a:spcAft>
          <a:spcPct val="0"/>
        </a:spcAft>
        <a:defRPr sz="3900" b="1">
          <a:solidFill>
            <a:schemeClr val="tx2"/>
          </a:solidFill>
          <a:latin typeface="Times New Roman" panose="02020603050405020304" pitchFamily="18" charset="0"/>
        </a:defRPr>
      </a:lvl2pPr>
      <a:lvl3pPr algn="l" rtl="0" fontAlgn="base">
        <a:spcBef>
          <a:spcPct val="0"/>
        </a:spcBef>
        <a:spcAft>
          <a:spcPct val="0"/>
        </a:spcAft>
        <a:defRPr sz="3900" b="1">
          <a:solidFill>
            <a:schemeClr val="tx2"/>
          </a:solidFill>
          <a:latin typeface="Times New Roman" panose="02020603050405020304" pitchFamily="18" charset="0"/>
        </a:defRPr>
      </a:lvl3pPr>
      <a:lvl4pPr algn="l" rtl="0" fontAlgn="base">
        <a:spcBef>
          <a:spcPct val="0"/>
        </a:spcBef>
        <a:spcAft>
          <a:spcPct val="0"/>
        </a:spcAft>
        <a:defRPr sz="3900" b="1">
          <a:solidFill>
            <a:schemeClr val="tx2"/>
          </a:solidFill>
          <a:latin typeface="Times New Roman" panose="02020603050405020304" pitchFamily="18" charset="0"/>
        </a:defRPr>
      </a:lvl4pPr>
      <a:lvl5pPr algn="l" rtl="0" fontAlgn="base">
        <a:spcBef>
          <a:spcPct val="0"/>
        </a:spcBef>
        <a:spcAft>
          <a:spcPct val="0"/>
        </a:spcAft>
        <a:defRPr sz="3900" b="1">
          <a:solidFill>
            <a:schemeClr val="tx2"/>
          </a:solidFill>
          <a:latin typeface="Times New Roman" panose="02020603050405020304" pitchFamily="18" charset="0"/>
        </a:defRPr>
      </a:lvl5pPr>
      <a:lvl6pPr marL="457200" algn="l" rtl="0" fontAlgn="base">
        <a:spcBef>
          <a:spcPct val="0"/>
        </a:spcBef>
        <a:spcAft>
          <a:spcPct val="0"/>
        </a:spcAft>
        <a:defRPr sz="3900" b="1">
          <a:solidFill>
            <a:schemeClr val="tx2"/>
          </a:solidFill>
          <a:latin typeface="Times New Roman" panose="02020603050405020304" pitchFamily="18" charset="0"/>
        </a:defRPr>
      </a:lvl6pPr>
      <a:lvl7pPr marL="914400" algn="l" rtl="0" fontAlgn="base">
        <a:spcBef>
          <a:spcPct val="0"/>
        </a:spcBef>
        <a:spcAft>
          <a:spcPct val="0"/>
        </a:spcAft>
        <a:defRPr sz="3900" b="1">
          <a:solidFill>
            <a:schemeClr val="tx2"/>
          </a:solidFill>
          <a:latin typeface="Times New Roman" panose="02020603050405020304" pitchFamily="18" charset="0"/>
        </a:defRPr>
      </a:lvl7pPr>
      <a:lvl8pPr marL="1371600" algn="l" rtl="0" fontAlgn="base">
        <a:spcBef>
          <a:spcPct val="0"/>
        </a:spcBef>
        <a:spcAft>
          <a:spcPct val="0"/>
        </a:spcAft>
        <a:defRPr sz="3900" b="1">
          <a:solidFill>
            <a:schemeClr val="tx2"/>
          </a:solidFill>
          <a:latin typeface="Times New Roman" panose="02020603050405020304" pitchFamily="18" charset="0"/>
        </a:defRPr>
      </a:lvl8pPr>
      <a:lvl9pPr marL="1828800" algn="l" rtl="0" fontAlgn="base">
        <a:spcBef>
          <a:spcPct val="0"/>
        </a:spcBef>
        <a:spcAft>
          <a:spcPct val="0"/>
        </a:spcAft>
        <a:defRPr sz="3900" b="1">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fontAlgn="base">
        <a:spcBef>
          <a:spcPct val="20000"/>
        </a:spcBef>
        <a:spcAft>
          <a:spcPct val="0"/>
        </a:spcAft>
        <a:buClr>
          <a:srgbClr val="FF0000"/>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fontAlgn="base">
        <a:spcBef>
          <a:spcPct val="20000"/>
        </a:spcBef>
        <a:spcAft>
          <a:spcPct val="0"/>
        </a:spcAft>
        <a:buClr>
          <a:srgbClr val="FF6600"/>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fontAlgn="base">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fontAlgn="base">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94210" name="Picture 2" descr="life knowledge no t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59213"/>
            <a:ext cx="3975100" cy="2998787"/>
          </a:xfrm>
          <a:prstGeom prst="rect">
            <a:avLst/>
          </a:prstGeom>
          <a:solidFill>
            <a:schemeClr val="tx1">
              <a:alpha val="0"/>
            </a:schemeClr>
          </a:solidFill>
        </p:spPr>
      </p:pic>
      <p:sp>
        <p:nvSpPr>
          <p:cNvPr id="94211" name="Text Box 3"/>
          <p:cNvSpPr txBox="1">
            <a:spLocks noChangeArrowheads="1"/>
          </p:cNvSpPr>
          <p:nvPr/>
        </p:nvSpPr>
        <p:spPr bwMode="auto">
          <a:xfrm>
            <a:off x="7467600" y="6019800"/>
            <a:ext cx="12192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b="1">
                <a:solidFill>
                  <a:srgbClr val="FF3300"/>
                </a:solidFill>
              </a:rPr>
              <a:t>Stage One of Development</a:t>
            </a:r>
            <a:br>
              <a:rPr lang="en-US" altLang="en-US" sz="1200" b="1">
                <a:solidFill>
                  <a:srgbClr val="FF3300"/>
                </a:solidFill>
              </a:rPr>
            </a:br>
            <a:r>
              <a:rPr lang="en-US" altLang="en-US" sz="1200" b="1">
                <a:solidFill>
                  <a:srgbClr val="FF3300"/>
                </a:solidFill>
              </a:rPr>
              <a:t>ME </a:t>
            </a:r>
          </a:p>
        </p:txBody>
      </p:sp>
      <p:sp>
        <p:nvSpPr>
          <p:cNvPr id="94212" name="Text Box 4"/>
          <p:cNvSpPr txBox="1">
            <a:spLocks noChangeArrowheads="1"/>
          </p:cNvSpPr>
          <p:nvPr/>
        </p:nvSpPr>
        <p:spPr bwMode="auto">
          <a:xfrm>
            <a:off x="7467600" y="5715000"/>
            <a:ext cx="7159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rgbClr val="FF3300"/>
                </a:solidFill>
              </a:rPr>
              <a:t>AHS</a:t>
            </a:r>
            <a:r>
              <a:rPr lang="en-US" altLang="en-US" sz="1200">
                <a:solidFill>
                  <a:srgbClr val="FF3300"/>
                </a:solidFill>
              </a:rPr>
              <a:t> </a:t>
            </a:r>
            <a:r>
              <a:rPr lang="en-US" altLang="en-US" sz="1200" b="1">
                <a:solidFill>
                  <a:srgbClr val="FF3300"/>
                </a:solidFill>
              </a:rPr>
              <a:t>11</a:t>
            </a:r>
          </a:p>
        </p:txBody>
      </p:sp>
      <p:sp>
        <p:nvSpPr>
          <p:cNvPr id="94213" name="Text Box 5"/>
          <p:cNvSpPr txBox="1">
            <a:spLocks noChangeArrowheads="1"/>
          </p:cNvSpPr>
          <p:nvPr/>
        </p:nvSpPr>
        <p:spPr bwMode="auto">
          <a:xfrm>
            <a:off x="2133600" y="2667000"/>
            <a:ext cx="480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rPr>
              <a:t>Who am I in light of serving others?</a:t>
            </a:r>
          </a:p>
        </p:txBody>
      </p:sp>
      <p:sp>
        <p:nvSpPr>
          <p:cNvPr id="94214" name="WordArt 6"/>
          <p:cNvSpPr>
            <a:spLocks noChangeArrowheads="1" noChangeShapeType="1" noTextEdit="1"/>
          </p:cNvSpPr>
          <p:nvPr/>
        </p:nvSpPr>
        <p:spPr bwMode="auto">
          <a:xfrm>
            <a:off x="304800" y="381000"/>
            <a:ext cx="7772400" cy="1600200"/>
          </a:xfrm>
          <a:prstGeom prst="rect">
            <a:avLst/>
          </a:prstGeom>
        </p:spPr>
        <p:txBody>
          <a:bodyPr wrap="none" fromWordArt="1">
            <a:prstTxWarp prst="textPlain">
              <a:avLst>
                <a:gd name="adj" fmla="val 50000"/>
              </a:avLst>
            </a:prstTxWarp>
          </a:bodyPr>
          <a:lstStyle/>
          <a:p>
            <a:pPr algn="ctr"/>
            <a:r>
              <a:rPr lang="en-US" sz="2800" i="1" kern="10">
                <a:ln w="12700" cap="sq">
                  <a:solidFill>
                    <a:srgbClr val="FF0000"/>
                  </a:solidFill>
                  <a:round/>
                  <a:headEnd type="none" w="sm" len="sm"/>
                  <a:tailEnd type="none" w="sm" len="sm"/>
                </a:ln>
                <a:solidFill>
                  <a:srgbClr val="FFFF00"/>
                </a:solidFill>
                <a:effectLst>
                  <a:outerShdw dist="35921" dir="2700000" algn="ctr" rotWithShape="0">
                    <a:srgbClr val="808080">
                      <a:alpha val="80000"/>
                    </a:srgbClr>
                  </a:outerShdw>
                </a:effectLst>
                <a:latin typeface="Arial Black" panose="020B0A04020102020204" pitchFamily="34" charset="0"/>
              </a:rPr>
              <a:t>Building Followership:</a:t>
            </a:r>
          </a:p>
          <a:p>
            <a:pPr algn="ctr"/>
            <a:r>
              <a:rPr lang="en-US" sz="2800" i="1" kern="10">
                <a:ln w="12700" cap="sq">
                  <a:solidFill>
                    <a:srgbClr val="FF0000"/>
                  </a:solidFill>
                  <a:round/>
                  <a:headEnd type="none" w="sm" len="sm"/>
                  <a:tailEnd type="none" w="sm" len="sm"/>
                </a:ln>
                <a:solidFill>
                  <a:srgbClr val="FFFF00"/>
                </a:solidFill>
                <a:effectLst>
                  <a:outerShdw dist="35921" dir="2700000" algn="ctr" rotWithShape="0">
                    <a:srgbClr val="808080">
                      <a:alpha val="80000"/>
                    </a:srgbClr>
                  </a:outerShdw>
                </a:effectLst>
                <a:latin typeface="Arial Black" panose="020B0A04020102020204" pitchFamily="34" charset="0"/>
              </a:rPr>
              <a:t>The Leadership Challenge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9874" name="Rectangle 2"/>
          <p:cNvSpPr>
            <a:spLocks noChangeArrowheads="1"/>
          </p:cNvSpPr>
          <p:nvPr>
            <p:ph type="title"/>
          </p:nvPr>
        </p:nvSpPr>
        <p:spPr>
          <a:xfrm>
            <a:off x="457200" y="304800"/>
            <a:ext cx="7543800" cy="685800"/>
          </a:xfrm>
          <a:noFill/>
          <a:ln/>
        </p:spPr>
        <p:txBody>
          <a:bodyPr lIns="92075" tIns="46038" rIns="92075" bIns="46038"/>
          <a:lstStyle/>
          <a:p>
            <a:r>
              <a:rPr lang="en-US" altLang="en-US" sz="4300">
                <a:solidFill>
                  <a:srgbClr val="FF0000"/>
                </a:solidFill>
              </a:rPr>
              <a:t>The Follower’s Role</a:t>
            </a:r>
          </a:p>
        </p:txBody>
      </p:sp>
      <p:sp>
        <p:nvSpPr>
          <p:cNvPr id="79875" name="Rectangle 3"/>
          <p:cNvSpPr>
            <a:spLocks noChangeArrowheads="1"/>
          </p:cNvSpPr>
          <p:nvPr>
            <p:ph type="body" sz="half" idx="1"/>
          </p:nvPr>
        </p:nvSpPr>
        <p:spPr>
          <a:xfrm>
            <a:off x="457200" y="1981200"/>
            <a:ext cx="7239000" cy="3505200"/>
          </a:xfrm>
          <a:noFill/>
          <a:ln/>
        </p:spPr>
        <p:txBody>
          <a:bodyPr lIns="92075" tIns="46038" rIns="92075" bIns="46038"/>
          <a:lstStyle/>
          <a:p>
            <a:pPr marL="495300" indent="-495300">
              <a:spcBef>
                <a:spcPct val="75000"/>
              </a:spcBef>
              <a:buFont typeface="Wingdings" panose="05000000000000000000" pitchFamily="2" charset="2"/>
              <a:buNone/>
            </a:pPr>
            <a:r>
              <a:rPr lang="en-US" altLang="en-US" b="1">
                <a:solidFill>
                  <a:srgbClr val="FF0000"/>
                </a:solidFill>
                <a:latin typeface="Times New Roman" panose="02020603050405020304" pitchFamily="18" charset="0"/>
              </a:rPr>
              <a:t>Support</a:t>
            </a:r>
            <a:r>
              <a:rPr lang="en-US" altLang="en-US">
                <a:latin typeface="Times New Roman" panose="02020603050405020304" pitchFamily="18" charset="0"/>
              </a:rPr>
              <a:t> </a:t>
            </a:r>
            <a:r>
              <a:rPr lang="en-US" altLang="en-US">
                <a:solidFill>
                  <a:schemeClr val="bg1"/>
                </a:solidFill>
                <a:latin typeface="Times New Roman" panose="02020603050405020304" pitchFamily="18" charset="0"/>
              </a:rPr>
              <a:t>the leader’s decisions.</a:t>
            </a:r>
          </a:p>
          <a:p>
            <a:pPr marL="495300" indent="-495300">
              <a:spcBef>
                <a:spcPct val="75000"/>
              </a:spcBef>
              <a:buFont typeface="Wingdings" panose="05000000000000000000" pitchFamily="2" charset="2"/>
              <a:buNone/>
            </a:pPr>
            <a:r>
              <a:rPr lang="en-US" altLang="en-US" b="1">
                <a:solidFill>
                  <a:srgbClr val="FF0000"/>
                </a:solidFill>
                <a:latin typeface="Times New Roman" panose="02020603050405020304" pitchFamily="18" charset="0"/>
              </a:rPr>
              <a:t>		Challenge</a:t>
            </a:r>
            <a:r>
              <a:rPr lang="en-US" altLang="en-US">
                <a:latin typeface="Times New Roman" panose="02020603050405020304" pitchFamily="18" charset="0"/>
              </a:rPr>
              <a:t> </a:t>
            </a:r>
            <a:r>
              <a:rPr lang="en-US" altLang="en-US">
                <a:solidFill>
                  <a:schemeClr val="bg1"/>
                </a:solidFill>
                <a:latin typeface="Times New Roman" panose="02020603050405020304" pitchFamily="18" charset="0"/>
              </a:rPr>
              <a:t>the leader.</a:t>
            </a:r>
          </a:p>
          <a:p>
            <a:pPr marL="495300" indent="-495300">
              <a:spcBef>
                <a:spcPct val="75000"/>
              </a:spcBef>
              <a:buFont typeface="Wingdings" panose="05000000000000000000" pitchFamily="2" charset="2"/>
              <a:buNone/>
            </a:pPr>
            <a:r>
              <a:rPr lang="en-US" altLang="en-US" b="1">
                <a:solidFill>
                  <a:srgbClr val="FF0000"/>
                </a:solidFill>
                <a:latin typeface="Times New Roman" panose="02020603050405020304" pitchFamily="18" charset="0"/>
              </a:rPr>
              <a:t>			Encourage</a:t>
            </a:r>
            <a:r>
              <a:rPr lang="en-US" altLang="en-US">
                <a:latin typeface="Times New Roman" panose="02020603050405020304" pitchFamily="18" charset="0"/>
              </a:rPr>
              <a:t> </a:t>
            </a:r>
            <a:r>
              <a:rPr lang="en-US" altLang="en-US">
                <a:solidFill>
                  <a:schemeClr val="bg1"/>
                </a:solidFill>
                <a:latin typeface="Times New Roman" panose="02020603050405020304" pitchFamily="18" charset="0"/>
              </a:rPr>
              <a:t>the leader.</a:t>
            </a:r>
          </a:p>
          <a:p>
            <a:pPr marL="495300" indent="-495300">
              <a:spcBef>
                <a:spcPct val="75000"/>
              </a:spcBef>
              <a:buFont typeface="Wingdings" panose="05000000000000000000" pitchFamily="2" charset="2"/>
              <a:buNone/>
            </a:pPr>
            <a:r>
              <a:rPr lang="en-US" altLang="en-US" b="1">
                <a:solidFill>
                  <a:srgbClr val="FF0000"/>
                </a:solidFill>
                <a:latin typeface="Times New Roman" panose="02020603050405020304" pitchFamily="18" charset="0"/>
              </a:rPr>
              <a:t>				Defend</a:t>
            </a:r>
            <a:r>
              <a:rPr lang="en-US" altLang="en-US">
                <a:latin typeface="Times New Roman" panose="02020603050405020304" pitchFamily="18" charset="0"/>
              </a:rPr>
              <a:t> </a:t>
            </a:r>
            <a:r>
              <a:rPr lang="en-US" altLang="en-US">
                <a:solidFill>
                  <a:schemeClr val="bg1"/>
                </a:solidFill>
                <a:latin typeface="Times New Roman" panose="02020603050405020304" pitchFamily="18" charset="0"/>
              </a:rPr>
              <a:t>the leader.</a:t>
            </a:r>
          </a:p>
        </p:txBody>
      </p:sp>
      <p:sp>
        <p:nvSpPr>
          <p:cNvPr id="79876" name="Text Box 4"/>
          <p:cNvSpPr txBox="1">
            <a:spLocks noChangeArrowheads="1"/>
          </p:cNvSpPr>
          <p:nvPr/>
        </p:nvSpPr>
        <p:spPr bwMode="auto">
          <a:xfrm>
            <a:off x="8020050" y="6426200"/>
            <a:ext cx="96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3</a:t>
            </a:r>
          </a:p>
          <a:p>
            <a:r>
              <a:rPr lang="en-US" altLang="en-US" sz="1000">
                <a:solidFill>
                  <a:schemeClr val="bg1"/>
                </a:solidFill>
              </a:rPr>
              <a:t>AHS 11 TM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9875">
                                            <p:txEl>
                                              <p:pRg st="1" end="1"/>
                                            </p:txEl>
                                          </p:spTgt>
                                        </p:tgtEl>
                                        <p:attrNameLst>
                                          <p:attrName>style.visibility</p:attrName>
                                        </p:attrNameLst>
                                      </p:cBhvr>
                                      <p:to>
                                        <p:strVal val="visible"/>
                                      </p:to>
                                    </p:set>
                                    <p:anim calcmode="lin" valueType="num">
                                      <p:cBhvr additive="base">
                                        <p:cTn id="13" dur="500" fill="hold"/>
                                        <p:tgtEl>
                                          <p:spTgt spid="798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98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9875">
                                            <p:txEl>
                                              <p:pRg st="2" end="2"/>
                                            </p:txEl>
                                          </p:spTgt>
                                        </p:tgtEl>
                                        <p:attrNameLst>
                                          <p:attrName>style.visibility</p:attrName>
                                        </p:attrNameLst>
                                      </p:cBhvr>
                                      <p:to>
                                        <p:strVal val="visible"/>
                                      </p:to>
                                    </p:set>
                                    <p:anim calcmode="lin" valueType="num">
                                      <p:cBhvr additive="base">
                                        <p:cTn id="19" dur="500" fill="hold"/>
                                        <p:tgtEl>
                                          <p:spTgt spid="798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98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9875">
                                            <p:txEl>
                                              <p:pRg st="3" end="3"/>
                                            </p:txEl>
                                          </p:spTgt>
                                        </p:tgtEl>
                                        <p:attrNameLst>
                                          <p:attrName>style.visibility</p:attrName>
                                        </p:attrNameLst>
                                      </p:cBhvr>
                                      <p:to>
                                        <p:strVal val="visible"/>
                                      </p:to>
                                    </p:set>
                                    <p:anim calcmode="lin" valueType="num">
                                      <p:cBhvr additive="base">
                                        <p:cTn id="25" dur="500" fill="hold"/>
                                        <p:tgtEl>
                                          <p:spTgt spid="798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987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bldLvl="5"/>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0898" name="Rectangle 2"/>
          <p:cNvSpPr>
            <a:spLocks noChangeArrowheads="1"/>
          </p:cNvSpPr>
          <p:nvPr>
            <p:ph type="title"/>
          </p:nvPr>
        </p:nvSpPr>
        <p:spPr>
          <a:xfrm>
            <a:off x="457200" y="152400"/>
            <a:ext cx="7543800" cy="762000"/>
          </a:xfrm>
          <a:noFill/>
          <a:ln/>
        </p:spPr>
        <p:txBody>
          <a:bodyPr lIns="92075" tIns="46038" rIns="92075" bIns="46038"/>
          <a:lstStyle/>
          <a:p>
            <a:r>
              <a:rPr lang="en-US" altLang="en-US" sz="4700">
                <a:solidFill>
                  <a:srgbClr val="FF0000"/>
                </a:solidFill>
              </a:rPr>
              <a:t>The Leader’s Role</a:t>
            </a:r>
          </a:p>
        </p:txBody>
      </p:sp>
      <p:sp>
        <p:nvSpPr>
          <p:cNvPr id="80899" name="Rectangle 3"/>
          <p:cNvSpPr>
            <a:spLocks noChangeArrowheads="1"/>
          </p:cNvSpPr>
          <p:nvPr>
            <p:ph type="body" sz="half" idx="1"/>
          </p:nvPr>
        </p:nvSpPr>
        <p:spPr>
          <a:xfrm>
            <a:off x="533400" y="1981200"/>
            <a:ext cx="8610600" cy="4038600"/>
          </a:xfrm>
          <a:noFill/>
          <a:ln/>
        </p:spPr>
        <p:txBody>
          <a:bodyPr lIns="92075" tIns="46038" rIns="92075" bIns="46038"/>
          <a:lstStyle/>
          <a:p>
            <a:pPr marL="495300" indent="-495300">
              <a:spcBef>
                <a:spcPct val="75000"/>
              </a:spcBef>
              <a:buFont typeface="Wingdings" panose="05000000000000000000" pitchFamily="2" charset="2"/>
              <a:buNone/>
            </a:pPr>
            <a:r>
              <a:rPr lang="en-US" altLang="en-US" sz="4200" b="1">
                <a:solidFill>
                  <a:srgbClr val="FF0000"/>
                </a:solidFill>
                <a:latin typeface="Times New Roman" panose="02020603050405020304" pitchFamily="18" charset="0"/>
              </a:rPr>
              <a:t>Empower</a:t>
            </a:r>
            <a:r>
              <a:rPr lang="en-US" altLang="en-US" sz="4200">
                <a:latin typeface="Times New Roman" panose="02020603050405020304" pitchFamily="18" charset="0"/>
              </a:rPr>
              <a:t> </a:t>
            </a:r>
            <a:r>
              <a:rPr lang="en-US" altLang="en-US" sz="4200">
                <a:solidFill>
                  <a:schemeClr val="bg1"/>
                </a:solidFill>
                <a:latin typeface="Times New Roman" panose="02020603050405020304" pitchFamily="18" charset="0"/>
              </a:rPr>
              <a:t>the followers.</a:t>
            </a:r>
          </a:p>
          <a:p>
            <a:pPr marL="495300" indent="-495300">
              <a:spcBef>
                <a:spcPct val="75000"/>
              </a:spcBef>
              <a:buFont typeface="Wingdings" panose="05000000000000000000" pitchFamily="2" charset="2"/>
              <a:buNone/>
            </a:pPr>
            <a:r>
              <a:rPr lang="en-US" altLang="en-US" sz="4200" b="1">
                <a:solidFill>
                  <a:srgbClr val="FF0000"/>
                </a:solidFill>
                <a:latin typeface="Times New Roman" panose="02020603050405020304" pitchFamily="18" charset="0"/>
              </a:rPr>
              <a:t>Encourage</a:t>
            </a:r>
            <a:r>
              <a:rPr lang="en-US" altLang="en-US" sz="4200">
                <a:solidFill>
                  <a:srgbClr val="FF0000"/>
                </a:solidFill>
                <a:latin typeface="Times New Roman" panose="02020603050405020304" pitchFamily="18" charset="0"/>
              </a:rPr>
              <a:t> </a:t>
            </a:r>
            <a:r>
              <a:rPr lang="en-US" altLang="en-US" sz="4200">
                <a:solidFill>
                  <a:schemeClr val="bg1"/>
                </a:solidFill>
                <a:latin typeface="Times New Roman" panose="02020603050405020304" pitchFamily="18" charset="0"/>
              </a:rPr>
              <a:t>exceptional followership</a:t>
            </a:r>
            <a:r>
              <a:rPr lang="en-US" altLang="en-US" sz="4200">
                <a:latin typeface="Times New Roman" panose="02020603050405020304" pitchFamily="18" charset="0"/>
              </a:rPr>
              <a:t>.</a:t>
            </a:r>
          </a:p>
        </p:txBody>
      </p:sp>
      <p:sp>
        <p:nvSpPr>
          <p:cNvPr id="80900" name="Text Box 4"/>
          <p:cNvSpPr txBox="1">
            <a:spLocks noChangeArrowheads="1"/>
          </p:cNvSpPr>
          <p:nvPr/>
        </p:nvSpPr>
        <p:spPr bwMode="auto">
          <a:xfrm>
            <a:off x="7924800" y="6324600"/>
            <a:ext cx="908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3</a:t>
            </a:r>
          </a:p>
          <a:p>
            <a:r>
              <a:rPr lang="en-US" altLang="en-US" sz="1000">
                <a:solidFill>
                  <a:schemeClr val="bg1"/>
                </a:solidFill>
              </a:rPr>
              <a:t>AHS 11 TM 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0899">
                                            <p:txEl>
                                              <p:pRg st="1" end="1"/>
                                            </p:txEl>
                                          </p:spTgt>
                                        </p:tgtEl>
                                        <p:attrNameLst>
                                          <p:attrName>style.visibility</p:attrName>
                                        </p:attrNameLst>
                                      </p:cBhvr>
                                      <p:to>
                                        <p:strVal val="visible"/>
                                      </p:to>
                                    </p:set>
                                    <p:anim calcmode="lin" valueType="num">
                                      <p:cBhvr additive="base">
                                        <p:cTn id="13" dur="500" fill="hold"/>
                                        <p:tgtEl>
                                          <p:spTgt spid="808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89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bldLvl="5"/>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122" name="Rectangle 2"/>
          <p:cNvSpPr>
            <a:spLocks noChangeArrowheads="1"/>
          </p:cNvSpPr>
          <p:nvPr>
            <p:ph type="title"/>
          </p:nvPr>
        </p:nvSpPr>
        <p:spPr>
          <a:xfrm>
            <a:off x="457200" y="122238"/>
            <a:ext cx="7543800" cy="792162"/>
          </a:xfrm>
          <a:noFill/>
          <a:ln/>
        </p:spPr>
        <p:txBody>
          <a:bodyPr lIns="92075" tIns="46038" rIns="92075" bIns="46038"/>
          <a:lstStyle/>
          <a:p>
            <a:r>
              <a:rPr lang="en-US" altLang="en-US">
                <a:solidFill>
                  <a:srgbClr val="FF0000"/>
                </a:solidFill>
              </a:rPr>
              <a:t>Think about it!</a:t>
            </a:r>
          </a:p>
        </p:txBody>
      </p:sp>
      <p:sp>
        <p:nvSpPr>
          <p:cNvPr id="5123" name="Rectangle 3"/>
          <p:cNvSpPr>
            <a:spLocks noChangeArrowheads="1"/>
          </p:cNvSpPr>
          <p:nvPr>
            <p:ph type="body" sz="half" idx="1"/>
          </p:nvPr>
        </p:nvSpPr>
        <p:spPr>
          <a:xfrm>
            <a:off x="228600" y="1295400"/>
            <a:ext cx="7924800" cy="4953000"/>
          </a:xfrm>
          <a:noFill/>
          <a:ln/>
        </p:spPr>
        <p:txBody>
          <a:bodyPr lIns="92075" tIns="46038" rIns="92075" bIns="46038"/>
          <a:lstStyle/>
          <a:p>
            <a:pPr marL="6350" indent="7938" algn="ctr">
              <a:lnSpc>
                <a:spcPct val="110000"/>
              </a:lnSpc>
              <a:buFont typeface="Wingdings" panose="05000000000000000000" pitchFamily="2" charset="2"/>
              <a:buNone/>
            </a:pPr>
            <a:r>
              <a:rPr lang="en-US" altLang="en-US" sz="2800">
                <a:solidFill>
                  <a:schemeClr val="bg1"/>
                </a:solidFill>
                <a:latin typeface="Times New Roman" panose="02020603050405020304" pitchFamily="18" charset="0"/>
              </a:rPr>
              <a:t>“Leadership is not the purview of a few nor is followership the purview of the many. To lead is to guide the development of the system. To follow is to pursue the common cause.... Leading and following are dormant or active depending on the nature of relationships between people or between people and their environment in the context we call organization.”</a:t>
            </a:r>
          </a:p>
          <a:p>
            <a:pPr marL="6350" indent="7938" algn="ctr">
              <a:lnSpc>
                <a:spcPct val="80000"/>
              </a:lnSpc>
              <a:buFont typeface="Wingdings" panose="05000000000000000000" pitchFamily="2" charset="2"/>
              <a:buNone/>
            </a:pPr>
            <a:r>
              <a:rPr lang="en-US" altLang="en-US" sz="1400">
                <a:solidFill>
                  <a:schemeClr val="bg1"/>
                </a:solidFill>
                <a:latin typeface="Times New Roman" panose="02020603050405020304" pitchFamily="18" charset="0"/>
              </a:rPr>
              <a:t>				</a:t>
            </a:r>
          </a:p>
          <a:p>
            <a:pPr marL="6350" indent="7938" algn="ctr">
              <a:lnSpc>
                <a:spcPct val="80000"/>
              </a:lnSpc>
              <a:buFont typeface="Wingdings" panose="05000000000000000000" pitchFamily="2" charset="2"/>
              <a:buNone/>
            </a:pPr>
            <a:endParaRPr lang="en-US" altLang="en-US" sz="1400">
              <a:solidFill>
                <a:schemeClr val="bg1"/>
              </a:solidFill>
              <a:latin typeface="Times New Roman" panose="02020603050405020304" pitchFamily="18" charset="0"/>
            </a:endParaRPr>
          </a:p>
          <a:p>
            <a:pPr marL="6350" indent="7938" algn="ctr">
              <a:lnSpc>
                <a:spcPct val="80000"/>
              </a:lnSpc>
              <a:buFont typeface="Wingdings" panose="05000000000000000000" pitchFamily="2" charset="2"/>
              <a:buNone/>
            </a:pPr>
            <a:r>
              <a:rPr lang="en-US" altLang="en-US" sz="1400">
                <a:solidFill>
                  <a:schemeClr val="bg1"/>
                </a:solidFill>
                <a:latin typeface="Times New Roman" panose="02020603050405020304" pitchFamily="18" charset="0"/>
              </a:rPr>
              <a:t>	</a:t>
            </a:r>
          </a:p>
          <a:p>
            <a:pPr marL="6350" indent="7938" algn="ctr">
              <a:lnSpc>
                <a:spcPct val="80000"/>
              </a:lnSpc>
              <a:buFont typeface="Wingdings" panose="05000000000000000000" pitchFamily="2" charset="2"/>
              <a:buNone/>
            </a:pPr>
            <a:r>
              <a:rPr lang="en-US" altLang="en-US" sz="1400">
                <a:solidFill>
                  <a:schemeClr val="bg1"/>
                </a:solidFill>
                <a:latin typeface="Times New Roman" panose="02020603050405020304" pitchFamily="18" charset="0"/>
              </a:rPr>
              <a:t>					Jill Janov, </a:t>
            </a:r>
            <a:r>
              <a:rPr lang="en-US" altLang="en-US" sz="1400" i="1">
                <a:solidFill>
                  <a:schemeClr val="bg1"/>
                </a:solidFill>
                <a:latin typeface="Times New Roman" panose="02020603050405020304" pitchFamily="18" charset="0"/>
              </a:rPr>
              <a:t>The Inventive Organization</a:t>
            </a:r>
          </a:p>
        </p:txBody>
      </p:sp>
      <p:sp>
        <p:nvSpPr>
          <p:cNvPr id="5209" name="Text Box 89"/>
          <p:cNvSpPr txBox="1">
            <a:spLocks noChangeArrowheads="1"/>
          </p:cNvSpPr>
          <p:nvPr/>
        </p:nvSpPr>
        <p:spPr bwMode="auto">
          <a:xfrm>
            <a:off x="7985125" y="6400800"/>
            <a:ext cx="115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1</a:t>
            </a:r>
          </a:p>
          <a:p>
            <a:r>
              <a:rPr lang="en-US" altLang="en-US" sz="1000">
                <a:solidFill>
                  <a:schemeClr val="bg1"/>
                </a:solidFill>
              </a:rPr>
              <a:t>AHS 11 TM A</a:t>
            </a:r>
            <a:r>
              <a:rPr lang="en-US" altLang="en-US" sz="1000">
                <a:solidFill>
                  <a:srgbClr val="0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 calcmode="lin" valueType="num">
                                      <p:cBhvr additive="base">
                                        <p:cTn id="12"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123">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123">
                                            <p:txEl>
                                              <p:pRg st="3" end="3"/>
                                            </p:txEl>
                                          </p:spTgt>
                                        </p:tgtEl>
                                        <p:attrNameLst>
                                          <p:attrName>style.visibility</p:attrName>
                                        </p:attrNameLst>
                                      </p:cBhvr>
                                      <p:to>
                                        <p:strVal val="visible"/>
                                      </p:to>
                                    </p:set>
                                    <p:anim calcmode="lin" valueType="num">
                                      <p:cBhvr additive="base">
                                        <p:cTn id="17" dur="500" fill="hold"/>
                                        <p:tgtEl>
                                          <p:spTgt spid="5123">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123">
                                            <p:txEl>
                                              <p:pRg st="3" end="3"/>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 calcmode="lin" valueType="num">
                                      <p:cBhvr additive="base">
                                        <p:cTn id="22" dur="500" fill="hold"/>
                                        <p:tgtEl>
                                          <p:spTgt spid="5123">
                                            <p:txEl>
                                              <p:pRg st="4" end="4"/>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1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uiExpand="1" build="p" bldLvl="5"/>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6562" name="Rectangle 2"/>
          <p:cNvSpPr>
            <a:spLocks noChangeArrowheads="1"/>
          </p:cNvSpPr>
          <p:nvPr>
            <p:ph type="title"/>
          </p:nvPr>
        </p:nvSpPr>
        <p:spPr>
          <a:xfrm>
            <a:off x="457200" y="122238"/>
            <a:ext cx="7543800" cy="792162"/>
          </a:xfrm>
          <a:noFill/>
          <a:ln/>
        </p:spPr>
        <p:txBody>
          <a:bodyPr lIns="92075" tIns="46038" rIns="92075" bIns="46038"/>
          <a:lstStyle/>
          <a:p>
            <a:r>
              <a:rPr lang="en-US" altLang="en-US" sz="4700">
                <a:solidFill>
                  <a:srgbClr val="FF0000"/>
                </a:solidFill>
              </a:rPr>
              <a:t>Think about it!</a:t>
            </a:r>
          </a:p>
        </p:txBody>
      </p:sp>
      <p:sp>
        <p:nvSpPr>
          <p:cNvPr id="66563" name="Rectangle 3"/>
          <p:cNvSpPr>
            <a:spLocks noChangeArrowheads="1"/>
          </p:cNvSpPr>
          <p:nvPr>
            <p:ph type="body" sz="half" idx="1"/>
          </p:nvPr>
        </p:nvSpPr>
        <p:spPr>
          <a:xfrm>
            <a:off x="1295400" y="1752600"/>
            <a:ext cx="6705600" cy="4800600"/>
          </a:xfrm>
          <a:noFill/>
          <a:ln/>
        </p:spPr>
        <p:txBody>
          <a:bodyPr lIns="92075" tIns="46038" rIns="92075" bIns="46038"/>
          <a:lstStyle/>
          <a:p>
            <a:pPr marL="6350" indent="7938" algn="ctr">
              <a:lnSpc>
                <a:spcPct val="110000"/>
              </a:lnSpc>
              <a:buFont typeface="Wingdings" panose="05000000000000000000" pitchFamily="2" charset="2"/>
              <a:buNone/>
            </a:pPr>
            <a:r>
              <a:rPr lang="en-US" altLang="en-US" sz="3400">
                <a:solidFill>
                  <a:schemeClr val="bg1"/>
                </a:solidFill>
                <a:latin typeface="Times New Roman" panose="02020603050405020304" pitchFamily="18" charset="0"/>
              </a:rPr>
              <a:t>“If there is anything the nineties have already taught us, </a:t>
            </a:r>
            <a:br>
              <a:rPr lang="en-US" altLang="en-US" sz="3400">
                <a:solidFill>
                  <a:schemeClr val="bg1"/>
                </a:solidFill>
                <a:latin typeface="Times New Roman" panose="02020603050405020304" pitchFamily="18" charset="0"/>
              </a:rPr>
            </a:br>
            <a:r>
              <a:rPr lang="en-US" altLang="en-US" sz="3400">
                <a:solidFill>
                  <a:schemeClr val="bg1"/>
                </a:solidFill>
                <a:latin typeface="Times New Roman" panose="02020603050405020304" pitchFamily="18" charset="0"/>
              </a:rPr>
              <a:t>it’s that most people are both leaders and followers.”</a:t>
            </a:r>
          </a:p>
          <a:p>
            <a:pPr marL="6350" indent="7938" algn="ctr">
              <a:buFont typeface="Wingdings" panose="05000000000000000000" pitchFamily="2" charset="2"/>
              <a:buNone/>
            </a:pPr>
            <a:endParaRPr lang="en-US" altLang="en-US" sz="3400">
              <a:solidFill>
                <a:schemeClr val="bg1"/>
              </a:solidFill>
              <a:latin typeface="Times New Roman" panose="02020603050405020304" pitchFamily="18" charset="0"/>
            </a:endParaRPr>
          </a:p>
          <a:p>
            <a:pPr marL="6350" indent="7938" algn="r">
              <a:buFont typeface="Wingdings" panose="05000000000000000000" pitchFamily="2" charset="2"/>
              <a:buNone/>
            </a:pPr>
            <a:r>
              <a:rPr lang="en-US" altLang="en-US" sz="2000">
                <a:solidFill>
                  <a:schemeClr val="bg1"/>
                </a:solidFill>
                <a:latin typeface="Times New Roman" panose="02020603050405020304" pitchFamily="18" charset="0"/>
              </a:rPr>
              <a:t>Robert Kelley, </a:t>
            </a:r>
            <a:r>
              <a:rPr lang="en-US" altLang="en-US" sz="2000" i="1">
                <a:solidFill>
                  <a:schemeClr val="bg1"/>
                </a:solidFill>
                <a:latin typeface="Times New Roman" panose="02020603050405020304" pitchFamily="18" charset="0"/>
              </a:rPr>
              <a:t>The Power of Followership</a:t>
            </a:r>
          </a:p>
        </p:txBody>
      </p:sp>
      <p:sp>
        <p:nvSpPr>
          <p:cNvPr id="66567" name="Text Box 7"/>
          <p:cNvSpPr txBox="1">
            <a:spLocks noChangeArrowheads="1"/>
          </p:cNvSpPr>
          <p:nvPr/>
        </p:nvSpPr>
        <p:spPr bwMode="auto">
          <a:xfrm>
            <a:off x="7985125" y="6400800"/>
            <a:ext cx="115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1</a:t>
            </a:r>
          </a:p>
          <a:p>
            <a:r>
              <a:rPr lang="en-US" altLang="en-US" sz="1000">
                <a:solidFill>
                  <a:schemeClr val="bg1"/>
                </a:solidFill>
              </a:rPr>
              <a:t>AHS 11 TM B</a:t>
            </a:r>
            <a:r>
              <a:rPr lang="en-US" altLang="en-US" sz="1000">
                <a:solidFill>
                  <a:srgbClr val="0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6563">
                                            <p:txEl>
                                              <p:pRg st="2" end="2"/>
                                            </p:txEl>
                                          </p:spTgt>
                                        </p:tgtEl>
                                        <p:attrNameLst>
                                          <p:attrName>style.visibility</p:attrName>
                                        </p:attrNameLst>
                                      </p:cBhvr>
                                      <p:to>
                                        <p:strVal val="visible"/>
                                      </p:to>
                                    </p:set>
                                    <p:anim calcmode="lin" valueType="num">
                                      <p:cBhvr additive="base">
                                        <p:cTn id="12" dur="500" fill="hold"/>
                                        <p:tgtEl>
                                          <p:spTgt spid="66563">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656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uiExpand="1"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7586" name="Rectangle 2"/>
          <p:cNvSpPr>
            <a:spLocks noChangeArrowheads="1"/>
          </p:cNvSpPr>
          <p:nvPr>
            <p:ph type="title"/>
          </p:nvPr>
        </p:nvSpPr>
        <p:spPr>
          <a:xfrm>
            <a:off x="457200" y="122238"/>
            <a:ext cx="7543800" cy="792162"/>
          </a:xfrm>
          <a:noFill/>
          <a:ln/>
        </p:spPr>
        <p:txBody>
          <a:bodyPr lIns="92075" tIns="46038" rIns="92075" bIns="46038"/>
          <a:lstStyle/>
          <a:p>
            <a:r>
              <a:rPr lang="en-US" altLang="en-US">
                <a:solidFill>
                  <a:srgbClr val="FF0000"/>
                </a:solidFill>
              </a:rPr>
              <a:t>What do you think?</a:t>
            </a:r>
          </a:p>
        </p:txBody>
      </p:sp>
      <p:sp>
        <p:nvSpPr>
          <p:cNvPr id="67587" name="Rectangle 3"/>
          <p:cNvSpPr>
            <a:spLocks noChangeArrowheads="1"/>
          </p:cNvSpPr>
          <p:nvPr>
            <p:ph type="body" sz="half" idx="1"/>
          </p:nvPr>
        </p:nvSpPr>
        <p:spPr>
          <a:xfrm>
            <a:off x="1143000" y="1676400"/>
            <a:ext cx="6553200" cy="4953000"/>
          </a:xfrm>
          <a:noFill/>
          <a:ln/>
        </p:spPr>
        <p:txBody>
          <a:bodyPr lIns="92075" tIns="46038" rIns="92075" bIns="46038"/>
          <a:lstStyle/>
          <a:p>
            <a:pPr marL="6350" indent="7938" algn="ctr">
              <a:lnSpc>
                <a:spcPct val="110000"/>
              </a:lnSpc>
              <a:buFont typeface="Wingdings" panose="05000000000000000000" pitchFamily="2" charset="2"/>
              <a:buNone/>
            </a:pPr>
            <a:r>
              <a:rPr lang="en-US" altLang="en-US" sz="2600">
                <a:solidFill>
                  <a:schemeClr val="bg1"/>
                </a:solidFill>
                <a:latin typeface="Times New Roman" panose="02020603050405020304" pitchFamily="18" charset="0"/>
              </a:rPr>
              <a:t>“Not only is it possible to fulfill leadership functions without creating static leader roles, but also there may be negative organizational consequences to leader-follower distinctions.... In fact, lodging leadership functions in leaders may actually undermine the very goals leaders are supposed to achieve.” </a:t>
            </a:r>
          </a:p>
          <a:p>
            <a:pPr marL="6350" indent="7938" algn="ctr">
              <a:buFont typeface="Wingdings" panose="05000000000000000000" pitchFamily="2" charset="2"/>
              <a:buNone/>
            </a:pPr>
            <a:endParaRPr lang="en-US" altLang="en-US" sz="2600">
              <a:solidFill>
                <a:schemeClr val="bg1"/>
              </a:solidFill>
              <a:latin typeface="Times New Roman" panose="02020603050405020304" pitchFamily="18" charset="0"/>
            </a:endParaRPr>
          </a:p>
          <a:p>
            <a:pPr marL="6350" indent="7938" algn="r">
              <a:buFont typeface="Wingdings" panose="05000000000000000000" pitchFamily="2" charset="2"/>
              <a:buNone/>
            </a:pPr>
            <a:r>
              <a:rPr lang="en-US" altLang="en-US" sz="1800">
                <a:solidFill>
                  <a:schemeClr val="bg1"/>
                </a:solidFill>
                <a:latin typeface="Times New Roman" panose="02020603050405020304" pitchFamily="18" charset="0"/>
              </a:rPr>
              <a:t>Virginia Vanderslice, </a:t>
            </a:r>
            <a:r>
              <a:rPr lang="en-US" altLang="en-US" sz="1800" i="1">
                <a:solidFill>
                  <a:schemeClr val="bg1"/>
                </a:solidFill>
                <a:latin typeface="Times New Roman" panose="02020603050405020304" pitchFamily="18" charset="0"/>
              </a:rPr>
              <a:t>Separating Leadership from Leaders:</a:t>
            </a:r>
            <a:br>
              <a:rPr lang="en-US" altLang="en-US" sz="1800" i="1">
                <a:solidFill>
                  <a:schemeClr val="bg1"/>
                </a:solidFill>
                <a:latin typeface="Times New Roman" panose="02020603050405020304" pitchFamily="18" charset="0"/>
              </a:rPr>
            </a:br>
            <a:r>
              <a:rPr lang="en-US" altLang="en-US" sz="1800" i="1">
                <a:solidFill>
                  <a:schemeClr val="bg1"/>
                </a:solidFill>
                <a:latin typeface="Times New Roman" panose="02020603050405020304" pitchFamily="18" charset="0"/>
              </a:rPr>
              <a:t>An Assessment of the Effect of Leader</a:t>
            </a:r>
            <a:br>
              <a:rPr lang="en-US" altLang="en-US" sz="1800" i="1">
                <a:solidFill>
                  <a:schemeClr val="bg1"/>
                </a:solidFill>
                <a:latin typeface="Times New Roman" panose="02020603050405020304" pitchFamily="18" charset="0"/>
              </a:rPr>
            </a:br>
            <a:r>
              <a:rPr lang="en-US" altLang="en-US" sz="1800" i="1">
                <a:solidFill>
                  <a:schemeClr val="bg1"/>
                </a:solidFill>
                <a:latin typeface="Times New Roman" panose="02020603050405020304" pitchFamily="18" charset="0"/>
              </a:rPr>
              <a:t>and Follower Roles in Organizations</a:t>
            </a:r>
          </a:p>
        </p:txBody>
      </p:sp>
      <p:sp>
        <p:nvSpPr>
          <p:cNvPr id="67590" name="Text Box 6"/>
          <p:cNvSpPr txBox="1">
            <a:spLocks noChangeArrowheads="1"/>
          </p:cNvSpPr>
          <p:nvPr/>
        </p:nvSpPr>
        <p:spPr bwMode="auto">
          <a:xfrm>
            <a:off x="7977188" y="6400800"/>
            <a:ext cx="1166812"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1</a:t>
            </a:r>
          </a:p>
          <a:p>
            <a:r>
              <a:rPr lang="en-US" altLang="en-US" sz="1000">
                <a:solidFill>
                  <a:schemeClr val="bg1"/>
                </a:solidFill>
              </a:rPr>
              <a:t>AHS 11 TM C</a:t>
            </a:r>
            <a:r>
              <a:rPr lang="en-US" altLang="en-US" sz="1200">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 calcmode="lin" valueType="num">
                                      <p:cBhvr additive="base">
                                        <p:cTn id="7" dur="500" fill="hold"/>
                                        <p:tgtEl>
                                          <p:spTgt spid="675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7587">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7587">
                                            <p:txEl>
                                              <p:pRg st="2" end="2"/>
                                            </p:txEl>
                                          </p:spTgt>
                                        </p:tgtEl>
                                        <p:attrNameLst>
                                          <p:attrName>style.visibility</p:attrName>
                                        </p:attrNameLst>
                                      </p:cBhvr>
                                      <p:to>
                                        <p:strVal val="visible"/>
                                      </p:to>
                                    </p:set>
                                    <p:anim calcmode="lin" valueType="num">
                                      <p:cBhvr additive="base">
                                        <p:cTn id="12" dur="500" fill="hold"/>
                                        <p:tgtEl>
                                          <p:spTgt spid="67587">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758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uiExpand="1"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4754"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300">
                <a:solidFill>
                  <a:srgbClr val="FF0000"/>
                </a:solidFill>
              </a:rPr>
              <a:t>What do you think?</a:t>
            </a:r>
          </a:p>
        </p:txBody>
      </p:sp>
      <p:sp>
        <p:nvSpPr>
          <p:cNvPr id="74755" name="Rectangle 3"/>
          <p:cNvSpPr>
            <a:spLocks noChangeArrowheads="1"/>
          </p:cNvSpPr>
          <p:nvPr>
            <p:ph type="body" sz="half" idx="1"/>
          </p:nvPr>
        </p:nvSpPr>
        <p:spPr>
          <a:xfrm>
            <a:off x="1143000" y="1676400"/>
            <a:ext cx="6553200" cy="4953000"/>
          </a:xfrm>
          <a:noFill/>
          <a:ln/>
        </p:spPr>
        <p:txBody>
          <a:bodyPr lIns="92075" tIns="46038" rIns="92075" bIns="46038"/>
          <a:lstStyle/>
          <a:p>
            <a:pPr marL="6350" indent="7938" algn="ctr">
              <a:lnSpc>
                <a:spcPct val="110000"/>
              </a:lnSpc>
              <a:buFont typeface="Wingdings" panose="05000000000000000000" pitchFamily="2" charset="2"/>
              <a:buNone/>
            </a:pPr>
            <a:r>
              <a:rPr lang="en-US" altLang="en-US" sz="2600">
                <a:solidFill>
                  <a:schemeClr val="bg1"/>
                </a:solidFill>
                <a:latin typeface="Times New Roman" panose="02020603050405020304" pitchFamily="18" charset="0"/>
              </a:rPr>
              <a:t>“Top leaders who hope to set the energies and performance of people on fire through rich, promising visions must know when to follow their people’s interpretation of those visions in order to truly benefit from the creativity and meaning that any vision-driven enterprise requires.”</a:t>
            </a:r>
          </a:p>
          <a:p>
            <a:pPr marL="6350" indent="7938">
              <a:buFont typeface="Wingdings" panose="05000000000000000000" pitchFamily="2" charset="2"/>
              <a:buNone/>
            </a:pPr>
            <a:endParaRPr lang="en-US" altLang="en-US" sz="2600">
              <a:solidFill>
                <a:schemeClr val="bg1"/>
              </a:solidFill>
              <a:latin typeface="Times New Roman" panose="02020603050405020304" pitchFamily="18" charset="0"/>
            </a:endParaRPr>
          </a:p>
          <a:p>
            <a:pPr marL="6350" indent="7938" algn="r">
              <a:buFont typeface="Wingdings" panose="05000000000000000000" pitchFamily="2" charset="2"/>
              <a:buNone/>
            </a:pPr>
            <a:r>
              <a:rPr lang="en-US" altLang="en-US" sz="1800">
                <a:solidFill>
                  <a:schemeClr val="bg1"/>
                </a:solidFill>
                <a:latin typeface="Times New Roman" panose="02020603050405020304" pitchFamily="18" charset="0"/>
              </a:rPr>
              <a:t>Douglas Smith, </a:t>
            </a:r>
            <a:r>
              <a:rPr lang="en-US" altLang="en-US" sz="1800" i="1">
                <a:solidFill>
                  <a:schemeClr val="bg1"/>
                </a:solidFill>
                <a:latin typeface="Times New Roman" panose="02020603050405020304" pitchFamily="18" charset="0"/>
              </a:rPr>
              <a:t>The Leader of the Future</a:t>
            </a:r>
          </a:p>
        </p:txBody>
      </p:sp>
      <p:sp>
        <p:nvSpPr>
          <p:cNvPr id="74756" name="Text Box 4"/>
          <p:cNvSpPr txBox="1">
            <a:spLocks noChangeArrowheads="1"/>
          </p:cNvSpPr>
          <p:nvPr/>
        </p:nvSpPr>
        <p:spPr bwMode="auto">
          <a:xfrm>
            <a:off x="7977188" y="6477000"/>
            <a:ext cx="1000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1</a:t>
            </a:r>
          </a:p>
          <a:p>
            <a:r>
              <a:rPr lang="en-US" altLang="en-US" sz="1000">
                <a:solidFill>
                  <a:schemeClr val="bg1"/>
                </a:solidFill>
              </a:rPr>
              <a:t>AHS 11 TM 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4755">
                                            <p:txEl>
                                              <p:pRg st="2" end="2"/>
                                            </p:txEl>
                                          </p:spTgt>
                                        </p:tgtEl>
                                        <p:attrNameLst>
                                          <p:attrName>style.visibility</p:attrName>
                                        </p:attrNameLst>
                                      </p:cBhvr>
                                      <p:to>
                                        <p:strVal val="visible"/>
                                      </p:to>
                                    </p:set>
                                    <p:anim calcmode="lin" valueType="num">
                                      <p:cBhvr additive="base">
                                        <p:cTn id="12" dur="500" fill="hold"/>
                                        <p:tgtEl>
                                          <p:spTgt spid="74755">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7475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uiExpand="1"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5778" name="Rectangle 2"/>
          <p:cNvSpPr>
            <a:spLocks noChangeArrowheads="1"/>
          </p:cNvSpPr>
          <p:nvPr>
            <p:ph type="title"/>
          </p:nvPr>
        </p:nvSpPr>
        <p:spPr>
          <a:xfrm>
            <a:off x="457200" y="304800"/>
            <a:ext cx="7543800" cy="1295400"/>
          </a:xfrm>
          <a:noFill/>
          <a:ln/>
        </p:spPr>
        <p:txBody>
          <a:bodyPr lIns="92075" tIns="46038" rIns="92075" bIns="46038"/>
          <a:lstStyle/>
          <a:p>
            <a:r>
              <a:rPr lang="en-US" altLang="en-US">
                <a:solidFill>
                  <a:srgbClr val="FF0000"/>
                </a:solidFill>
              </a:rPr>
              <a:t>Basic Characteristics of an</a:t>
            </a:r>
            <a:br>
              <a:rPr lang="en-US" altLang="en-US">
                <a:solidFill>
                  <a:srgbClr val="FF0000"/>
                </a:solidFill>
              </a:rPr>
            </a:br>
            <a:r>
              <a:rPr lang="en-US" altLang="en-US">
                <a:solidFill>
                  <a:srgbClr val="FF0000"/>
                </a:solidFill>
              </a:rPr>
              <a:t>Effective Follower</a:t>
            </a:r>
          </a:p>
        </p:txBody>
      </p:sp>
      <p:sp>
        <p:nvSpPr>
          <p:cNvPr id="75779" name="Rectangle 3"/>
          <p:cNvSpPr>
            <a:spLocks noChangeArrowheads="1"/>
          </p:cNvSpPr>
          <p:nvPr>
            <p:ph type="body" sz="half" idx="1"/>
          </p:nvPr>
        </p:nvSpPr>
        <p:spPr>
          <a:xfrm>
            <a:off x="1143000" y="1981200"/>
            <a:ext cx="6553200" cy="3505200"/>
          </a:xfrm>
          <a:noFill/>
          <a:ln/>
        </p:spPr>
        <p:txBody>
          <a:bodyPr lIns="92075" tIns="46038" rIns="92075" bIns="46038"/>
          <a:lstStyle/>
          <a:p>
            <a:pPr marL="6350" indent="7938" algn="ctr">
              <a:lnSpc>
                <a:spcPct val="110000"/>
              </a:lnSpc>
              <a:buFont typeface="Wingdings" panose="05000000000000000000" pitchFamily="2" charset="2"/>
              <a:buNone/>
            </a:pPr>
            <a:r>
              <a:rPr lang="en-US" altLang="en-US" sz="2600">
                <a:solidFill>
                  <a:schemeClr val="bg1"/>
                </a:solidFill>
                <a:latin typeface="Times New Roman" panose="02020603050405020304" pitchFamily="18" charset="0"/>
              </a:rPr>
              <a:t>“What distinguishes an effective follower from an ineffective follower is </a:t>
            </a:r>
            <a:r>
              <a:rPr lang="en-US" altLang="en-US" sz="2600">
                <a:solidFill>
                  <a:srgbClr val="FF0000"/>
                </a:solidFill>
                <a:latin typeface="Times New Roman" panose="02020603050405020304" pitchFamily="18" charset="0"/>
              </a:rPr>
              <a:t>enthusiastic, intelligent, and self-reliant participation</a:t>
            </a:r>
            <a:r>
              <a:rPr lang="en-US" altLang="en-US" sz="2600">
                <a:solidFill>
                  <a:schemeClr val="bg1"/>
                </a:solidFill>
                <a:latin typeface="Times New Roman" panose="02020603050405020304" pitchFamily="18" charset="0"/>
              </a:rPr>
              <a:t> without star billing in the pursuit of an organizational goal.”</a:t>
            </a:r>
          </a:p>
          <a:p>
            <a:pPr marL="6350" indent="7938">
              <a:buFont typeface="Wingdings" panose="05000000000000000000" pitchFamily="2" charset="2"/>
              <a:buNone/>
            </a:pPr>
            <a:endParaRPr lang="en-US" altLang="en-US" sz="2600">
              <a:solidFill>
                <a:schemeClr val="bg1"/>
              </a:solidFill>
              <a:latin typeface="Times New Roman" panose="02020603050405020304" pitchFamily="18" charset="0"/>
            </a:endParaRPr>
          </a:p>
          <a:p>
            <a:pPr marL="6350" indent="7938" algn="r">
              <a:buFont typeface="Wingdings" panose="05000000000000000000" pitchFamily="2" charset="2"/>
              <a:buNone/>
            </a:pPr>
            <a:r>
              <a:rPr lang="en-US" altLang="en-US" sz="2000">
                <a:solidFill>
                  <a:schemeClr val="bg1"/>
                </a:solidFill>
                <a:latin typeface="Times New Roman" panose="02020603050405020304" pitchFamily="18" charset="0"/>
              </a:rPr>
              <a:t>Robert Kelley, </a:t>
            </a:r>
            <a:r>
              <a:rPr lang="en-US" altLang="en-US" sz="2000" i="1">
                <a:solidFill>
                  <a:schemeClr val="bg1"/>
                </a:solidFill>
                <a:latin typeface="Times New Roman" panose="02020603050405020304" pitchFamily="18" charset="0"/>
              </a:rPr>
              <a:t>The Power of Followership</a:t>
            </a:r>
          </a:p>
        </p:txBody>
      </p:sp>
      <p:sp>
        <p:nvSpPr>
          <p:cNvPr id="75780" name="Text Box 4"/>
          <p:cNvSpPr txBox="1">
            <a:spLocks noChangeArrowheads="1"/>
          </p:cNvSpPr>
          <p:nvPr/>
        </p:nvSpPr>
        <p:spPr bwMode="auto">
          <a:xfrm>
            <a:off x="7977188" y="6477000"/>
            <a:ext cx="957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2</a:t>
            </a:r>
          </a:p>
          <a:p>
            <a:r>
              <a:rPr lang="en-US" altLang="en-US" sz="1000">
                <a:solidFill>
                  <a:schemeClr val="bg1"/>
                </a:solidFill>
              </a:rPr>
              <a:t>AHS 11 TM 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5779">
                                            <p:txEl>
                                              <p:pRg st="2" end="2"/>
                                            </p:txEl>
                                          </p:spTgt>
                                        </p:tgtEl>
                                        <p:attrNameLst>
                                          <p:attrName>style.visibility</p:attrName>
                                        </p:attrNameLst>
                                      </p:cBhvr>
                                      <p:to>
                                        <p:strVal val="visible"/>
                                      </p:to>
                                    </p:set>
                                    <p:anim calcmode="lin" valueType="num">
                                      <p:cBhvr additive="base">
                                        <p:cTn id="12" dur="500" fill="hold"/>
                                        <p:tgtEl>
                                          <p:spTgt spid="75779">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7577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uiExpand="1"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6802" name="Rectangle 2"/>
          <p:cNvSpPr>
            <a:spLocks noChangeArrowheads="1"/>
          </p:cNvSpPr>
          <p:nvPr>
            <p:ph type="title"/>
          </p:nvPr>
        </p:nvSpPr>
        <p:spPr>
          <a:xfrm>
            <a:off x="457200" y="304800"/>
            <a:ext cx="7543800" cy="838200"/>
          </a:xfrm>
          <a:noFill/>
          <a:ln/>
        </p:spPr>
        <p:txBody>
          <a:bodyPr lIns="92075" tIns="46038" rIns="92075" bIns="46038"/>
          <a:lstStyle/>
          <a:p>
            <a:r>
              <a:rPr lang="en-US" altLang="en-US">
                <a:solidFill>
                  <a:srgbClr val="FF0000"/>
                </a:solidFill>
              </a:rPr>
              <a:t>Self-Management</a:t>
            </a:r>
          </a:p>
        </p:txBody>
      </p:sp>
      <p:sp>
        <p:nvSpPr>
          <p:cNvPr id="76803" name="Rectangle 3"/>
          <p:cNvSpPr>
            <a:spLocks noChangeArrowheads="1"/>
          </p:cNvSpPr>
          <p:nvPr>
            <p:ph type="body" sz="half" idx="1"/>
          </p:nvPr>
        </p:nvSpPr>
        <p:spPr>
          <a:xfrm>
            <a:off x="1143000" y="1981200"/>
            <a:ext cx="6553200" cy="3505200"/>
          </a:xfrm>
          <a:noFill/>
          <a:ln/>
        </p:spPr>
        <p:txBody>
          <a:bodyPr lIns="92075" tIns="46038" rIns="92075" bIns="46038"/>
          <a:lstStyle/>
          <a:p>
            <a:pPr marL="6350" indent="7938">
              <a:lnSpc>
                <a:spcPct val="110000"/>
              </a:lnSpc>
              <a:buFont typeface="Wingdings" panose="05000000000000000000" pitchFamily="2" charset="2"/>
              <a:buNone/>
            </a:pPr>
            <a:r>
              <a:rPr lang="en-US" altLang="en-US" sz="3400">
                <a:solidFill>
                  <a:schemeClr val="bg1"/>
                </a:solidFill>
                <a:latin typeface="Times New Roman" panose="02020603050405020304" pitchFamily="18" charset="0"/>
              </a:rPr>
              <a:t>…the ability to determine one’s own goals within a larger context, </a:t>
            </a:r>
            <a:r>
              <a:rPr lang="en-US" altLang="en-US" sz="3400" i="1">
                <a:solidFill>
                  <a:schemeClr val="bg1"/>
                </a:solidFill>
                <a:latin typeface="Times New Roman" panose="02020603050405020304" pitchFamily="18" charset="0"/>
              </a:rPr>
              <a:t>to take control of one’s own development</a:t>
            </a:r>
            <a:r>
              <a:rPr lang="en-US" altLang="en-US" sz="3400">
                <a:solidFill>
                  <a:schemeClr val="bg1"/>
                </a:solidFill>
                <a:latin typeface="Times New Roman" panose="02020603050405020304" pitchFamily="18" charset="0"/>
              </a:rPr>
              <a:t>, and to decide what role to take at any given time.</a:t>
            </a:r>
            <a:endParaRPr lang="en-US" altLang="en-US" sz="3400" b="1" i="1">
              <a:solidFill>
                <a:schemeClr val="bg1"/>
              </a:solidFill>
              <a:latin typeface="Times New Roman" panose="02020603050405020304" pitchFamily="18" charset="0"/>
            </a:endParaRPr>
          </a:p>
        </p:txBody>
      </p:sp>
      <p:sp>
        <p:nvSpPr>
          <p:cNvPr id="76804" name="Text Box 4"/>
          <p:cNvSpPr txBox="1">
            <a:spLocks noChangeArrowheads="1"/>
          </p:cNvSpPr>
          <p:nvPr/>
        </p:nvSpPr>
        <p:spPr bwMode="auto">
          <a:xfrm>
            <a:off x="8001000" y="6477000"/>
            <a:ext cx="1020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2</a:t>
            </a:r>
          </a:p>
          <a:p>
            <a:r>
              <a:rPr lang="en-US" altLang="en-US" sz="1000">
                <a:solidFill>
                  <a:schemeClr val="bg1"/>
                </a:solidFill>
              </a:rPr>
              <a:t>AHS 11 TM F1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 calcmode="lin" valueType="num">
                                      <p:cBhvr additive="base">
                                        <p:cTn id="7" dur="500" fill="hold"/>
                                        <p:tgtEl>
                                          <p:spTgt spid="768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680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7826" name="Rectangle 2"/>
          <p:cNvSpPr>
            <a:spLocks noChangeArrowheads="1"/>
          </p:cNvSpPr>
          <p:nvPr>
            <p:ph type="title"/>
          </p:nvPr>
        </p:nvSpPr>
        <p:spPr>
          <a:xfrm>
            <a:off x="457200" y="304800"/>
            <a:ext cx="7543800" cy="685800"/>
          </a:xfrm>
          <a:noFill/>
          <a:ln/>
        </p:spPr>
        <p:txBody>
          <a:bodyPr lIns="92075" tIns="46038" rIns="92075" bIns="46038"/>
          <a:lstStyle/>
          <a:p>
            <a:r>
              <a:rPr lang="en-US" altLang="en-US">
                <a:solidFill>
                  <a:srgbClr val="FF0000"/>
                </a:solidFill>
              </a:rPr>
              <a:t>Self-Leadership</a:t>
            </a:r>
          </a:p>
        </p:txBody>
      </p:sp>
      <p:sp>
        <p:nvSpPr>
          <p:cNvPr id="77827" name="Rectangle 3"/>
          <p:cNvSpPr>
            <a:spLocks noChangeArrowheads="1"/>
          </p:cNvSpPr>
          <p:nvPr>
            <p:ph type="body" sz="half" idx="1"/>
          </p:nvPr>
        </p:nvSpPr>
        <p:spPr>
          <a:xfrm>
            <a:off x="1143000" y="1981200"/>
            <a:ext cx="6553200" cy="3505200"/>
          </a:xfrm>
          <a:noFill/>
          <a:ln/>
        </p:spPr>
        <p:txBody>
          <a:bodyPr lIns="92075" tIns="46038" rIns="92075" bIns="46038"/>
          <a:lstStyle/>
          <a:p>
            <a:pPr marL="6350" indent="7938">
              <a:lnSpc>
                <a:spcPct val="110000"/>
              </a:lnSpc>
              <a:buFont typeface="Wingdings" panose="05000000000000000000" pitchFamily="2" charset="2"/>
              <a:buNone/>
            </a:pPr>
            <a:r>
              <a:rPr lang="en-US" altLang="en-US">
                <a:solidFill>
                  <a:schemeClr val="bg1"/>
                </a:solidFill>
                <a:latin typeface="Times New Roman" panose="02020603050405020304" pitchFamily="18" charset="0"/>
              </a:rPr>
              <a:t>“...an extensive set of strategies focused on the behaviors and thoughts that can be used to exert self-influence. </a:t>
            </a:r>
            <a:r>
              <a:rPr lang="en-US" altLang="en-US" i="1">
                <a:solidFill>
                  <a:schemeClr val="bg1"/>
                </a:solidFill>
                <a:latin typeface="Times New Roman" panose="02020603050405020304" pitchFamily="18" charset="0"/>
              </a:rPr>
              <a:t>Self-leadership is what people do to lead themselves.</a:t>
            </a:r>
            <a:r>
              <a:rPr lang="en-US" altLang="en-US">
                <a:solidFill>
                  <a:schemeClr val="bg1"/>
                </a:solidFill>
                <a:latin typeface="Times New Roman" panose="02020603050405020304" pitchFamily="18" charset="0"/>
              </a:rPr>
              <a:t> In some ways, self-leadership might also be thought of as a form of responsible followership....”</a:t>
            </a:r>
          </a:p>
        </p:txBody>
      </p:sp>
      <p:sp>
        <p:nvSpPr>
          <p:cNvPr id="77828" name="Text Box 4"/>
          <p:cNvSpPr txBox="1">
            <a:spLocks noChangeArrowheads="1"/>
          </p:cNvSpPr>
          <p:nvPr/>
        </p:nvSpPr>
        <p:spPr bwMode="auto">
          <a:xfrm>
            <a:off x="7848600" y="6400800"/>
            <a:ext cx="1020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2</a:t>
            </a:r>
          </a:p>
          <a:p>
            <a:r>
              <a:rPr lang="en-US" altLang="en-US" sz="1000">
                <a:solidFill>
                  <a:schemeClr val="bg1"/>
                </a:solidFill>
              </a:rPr>
              <a:t>AHS 11 TM F2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 calcmode="lin" valueType="num">
                                      <p:cBhvr additive="base">
                                        <p:cTn id="7" dur="500" fill="hold"/>
                                        <p:tgtEl>
                                          <p:spTgt spid="778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78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8850" name="Rectangle 2"/>
          <p:cNvSpPr>
            <a:spLocks noChangeArrowheads="1"/>
          </p:cNvSpPr>
          <p:nvPr>
            <p:ph type="title"/>
          </p:nvPr>
        </p:nvSpPr>
        <p:spPr>
          <a:xfrm>
            <a:off x="457200" y="304800"/>
            <a:ext cx="7543800" cy="685800"/>
          </a:xfrm>
          <a:noFill/>
          <a:ln/>
        </p:spPr>
        <p:txBody>
          <a:bodyPr lIns="92075" tIns="46038" rIns="92075" bIns="46038"/>
          <a:lstStyle/>
          <a:p>
            <a:r>
              <a:rPr lang="en-US" altLang="en-US">
                <a:solidFill>
                  <a:srgbClr val="FF0000"/>
                </a:solidFill>
              </a:rPr>
              <a:t>Characteristics and Skills</a:t>
            </a:r>
          </a:p>
        </p:txBody>
      </p:sp>
      <p:sp>
        <p:nvSpPr>
          <p:cNvPr id="78851" name="Rectangle 3"/>
          <p:cNvSpPr>
            <a:spLocks noChangeArrowheads="1"/>
          </p:cNvSpPr>
          <p:nvPr>
            <p:ph type="body" sz="half" idx="1"/>
          </p:nvPr>
        </p:nvSpPr>
        <p:spPr>
          <a:xfrm>
            <a:off x="685800" y="1828800"/>
            <a:ext cx="7848600" cy="4800600"/>
          </a:xfrm>
          <a:noFill/>
          <a:ln/>
        </p:spPr>
        <p:txBody>
          <a:bodyPr lIns="92075" tIns="46038" rIns="92075" bIns="46038"/>
          <a:lstStyle/>
          <a:p>
            <a:pPr marL="403225" indent="-403225">
              <a:spcBef>
                <a:spcPct val="75000"/>
              </a:spcBef>
              <a:buFont typeface="Wingdings" panose="05000000000000000000" pitchFamily="2" charset="2"/>
              <a:buNone/>
            </a:pPr>
            <a:r>
              <a:rPr lang="en-US" altLang="en-US" sz="2400">
                <a:solidFill>
                  <a:srgbClr val="FF0000"/>
                </a:solidFill>
              </a:rPr>
              <a:t>1</a:t>
            </a:r>
            <a:r>
              <a:rPr lang="en-US" altLang="en-US" sz="3200">
                <a:solidFill>
                  <a:srgbClr val="FF0000"/>
                </a:solidFill>
                <a:latin typeface="Times New Roman" panose="02020603050405020304" pitchFamily="18" charset="0"/>
              </a:rPr>
              <a:t>.</a:t>
            </a:r>
            <a:r>
              <a:rPr lang="en-US" altLang="en-US" sz="3400">
                <a:solidFill>
                  <a:schemeClr val="bg1"/>
                </a:solidFill>
                <a:latin typeface="Times New Roman" panose="02020603050405020304" pitchFamily="18" charset="0"/>
              </a:rPr>
              <a:t> They must possess</a:t>
            </a:r>
            <a:r>
              <a:rPr lang="en-US" altLang="en-US" sz="3400">
                <a:latin typeface="Times New Roman" panose="02020603050405020304" pitchFamily="18" charset="0"/>
              </a:rPr>
              <a:t> </a:t>
            </a:r>
            <a:r>
              <a:rPr lang="en-US" altLang="en-US" sz="3400">
                <a:solidFill>
                  <a:srgbClr val="FF0000"/>
                </a:solidFill>
                <a:latin typeface="Times New Roman" panose="02020603050405020304" pitchFamily="18" charset="0"/>
              </a:rPr>
              <a:t>self-management or self-leadership.</a:t>
            </a:r>
          </a:p>
          <a:p>
            <a:pPr marL="403225" indent="-403225">
              <a:spcBef>
                <a:spcPct val="75000"/>
              </a:spcBef>
              <a:buFont typeface="Wingdings" panose="05000000000000000000" pitchFamily="2" charset="2"/>
              <a:buNone/>
            </a:pPr>
            <a:r>
              <a:rPr lang="en-US" altLang="en-US" sz="2800">
                <a:solidFill>
                  <a:srgbClr val="FF0000"/>
                </a:solidFill>
                <a:latin typeface="Times New Roman" panose="02020603050405020304" pitchFamily="18" charset="0"/>
              </a:rPr>
              <a:t>2.</a:t>
            </a:r>
            <a:r>
              <a:rPr lang="en-US" altLang="en-US" sz="3400">
                <a:solidFill>
                  <a:schemeClr val="bg1"/>
                </a:solidFill>
                <a:latin typeface="Times New Roman" panose="02020603050405020304" pitchFamily="18" charset="0"/>
              </a:rPr>
              <a:t> They must strive to be</a:t>
            </a:r>
            <a:r>
              <a:rPr lang="en-US" altLang="en-US" sz="3400">
                <a:latin typeface="Times New Roman" panose="02020603050405020304" pitchFamily="18" charset="0"/>
              </a:rPr>
              <a:t> </a:t>
            </a:r>
            <a:r>
              <a:rPr lang="en-US" altLang="en-US" sz="3400">
                <a:solidFill>
                  <a:srgbClr val="FF0000"/>
                </a:solidFill>
                <a:latin typeface="Times New Roman" panose="02020603050405020304" pitchFamily="18" charset="0"/>
              </a:rPr>
              <a:t>competent and focused.</a:t>
            </a:r>
          </a:p>
          <a:p>
            <a:pPr marL="403225" indent="-403225">
              <a:spcBef>
                <a:spcPct val="75000"/>
              </a:spcBef>
              <a:buFont typeface="Wingdings" panose="05000000000000000000" pitchFamily="2" charset="2"/>
              <a:buNone/>
            </a:pPr>
            <a:r>
              <a:rPr lang="en-US" altLang="en-US" sz="2800">
                <a:solidFill>
                  <a:srgbClr val="FF0000"/>
                </a:solidFill>
                <a:latin typeface="Times New Roman" panose="02020603050405020304" pitchFamily="18" charset="0"/>
              </a:rPr>
              <a:t>3.</a:t>
            </a:r>
            <a:r>
              <a:rPr lang="en-US" altLang="en-US" sz="3400">
                <a:solidFill>
                  <a:schemeClr val="bg1"/>
                </a:solidFill>
                <a:latin typeface="Times New Roman" panose="02020603050405020304" pitchFamily="18" charset="0"/>
              </a:rPr>
              <a:t> They must exhibit</a:t>
            </a:r>
            <a:r>
              <a:rPr lang="en-US" altLang="en-US" sz="3400">
                <a:latin typeface="Times New Roman" panose="02020603050405020304" pitchFamily="18" charset="0"/>
              </a:rPr>
              <a:t> </a:t>
            </a:r>
            <a:r>
              <a:rPr lang="en-US" altLang="en-US" sz="3400">
                <a:solidFill>
                  <a:srgbClr val="FF0000"/>
                </a:solidFill>
                <a:latin typeface="Times New Roman" panose="02020603050405020304" pitchFamily="18" charset="0"/>
              </a:rPr>
              <a:t>courage.</a:t>
            </a:r>
          </a:p>
        </p:txBody>
      </p:sp>
      <p:sp>
        <p:nvSpPr>
          <p:cNvPr id="78852" name="Text Box 4"/>
          <p:cNvSpPr txBox="1">
            <a:spLocks noChangeArrowheads="1"/>
          </p:cNvSpPr>
          <p:nvPr/>
        </p:nvSpPr>
        <p:spPr bwMode="auto">
          <a:xfrm>
            <a:off x="7924800" y="6400800"/>
            <a:ext cx="971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2</a:t>
            </a:r>
          </a:p>
          <a:p>
            <a:r>
              <a:rPr lang="en-US" altLang="en-US" sz="1000">
                <a:solidFill>
                  <a:schemeClr val="bg1"/>
                </a:solidFill>
              </a:rPr>
              <a:t>AHS 11 TM 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additive="base">
                                        <p:cTn id="7" dur="500" fill="hold"/>
                                        <p:tgtEl>
                                          <p:spTgt spid="788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88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8851">
                                            <p:txEl>
                                              <p:pRg st="1" end="1"/>
                                            </p:txEl>
                                          </p:spTgt>
                                        </p:tgtEl>
                                        <p:attrNameLst>
                                          <p:attrName>style.visibility</p:attrName>
                                        </p:attrNameLst>
                                      </p:cBhvr>
                                      <p:to>
                                        <p:strVal val="visible"/>
                                      </p:to>
                                    </p:set>
                                    <p:anim calcmode="lin" valueType="num">
                                      <p:cBhvr additive="base">
                                        <p:cTn id="13" dur="500" fill="hold"/>
                                        <p:tgtEl>
                                          <p:spTgt spid="788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88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1">
                                            <p:txEl>
                                              <p:pRg st="2" end="2"/>
                                            </p:txEl>
                                          </p:spTgt>
                                        </p:tgtEl>
                                        <p:attrNameLst>
                                          <p:attrName>style.visibility</p:attrName>
                                        </p:attrNameLst>
                                      </p:cBhvr>
                                      <p:to>
                                        <p:strVal val="visible"/>
                                      </p:to>
                                    </p:set>
                                    <p:anim calcmode="lin" valueType="num">
                                      <p:cBhvr additive="base">
                                        <p:cTn id="19" dur="500" fill="hold"/>
                                        <p:tgtEl>
                                          <p:spTgt spid="788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885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bldLvl="5"/>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HS template">
  <a:themeElements>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AHS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AHS templat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AHS templat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AHS templat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AHS templat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AHS templat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AHS templat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AHS templat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AHS templat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AHS templat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AHS template</Template>
  <TotalTime>46</TotalTime>
  <Words>469</Words>
  <Application>Microsoft Office PowerPoint</Application>
  <PresentationFormat>On-screen Show (4:3)</PresentationFormat>
  <Paragraphs>74</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Times New Roman</vt:lpstr>
      <vt:lpstr>Arial</vt:lpstr>
      <vt:lpstr>Wingdings</vt:lpstr>
      <vt:lpstr>AHS template</vt:lpstr>
      <vt:lpstr>PowerPoint Presentation</vt:lpstr>
      <vt:lpstr>Think about it!</vt:lpstr>
      <vt:lpstr>Think about it!</vt:lpstr>
      <vt:lpstr>What do you think?</vt:lpstr>
      <vt:lpstr>What do you think?</vt:lpstr>
      <vt:lpstr>Basic Characteristics of an Effective Follower</vt:lpstr>
      <vt:lpstr>Self-Management</vt:lpstr>
      <vt:lpstr>Self-Leadership</vt:lpstr>
      <vt:lpstr>Characteristics and Skills</vt:lpstr>
      <vt:lpstr>The Follower’s Role</vt:lpstr>
      <vt:lpstr>The Leader’s Role</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6</cp:revision>
  <cp:lastPrinted>1601-01-01T00:00:00Z</cp:lastPrinted>
  <dcterms:created xsi:type="dcterms:W3CDTF">2004-01-09T21:57:54Z</dcterms:created>
  <dcterms:modified xsi:type="dcterms:W3CDTF">2018-07-09T12:56:31Z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