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7"/>
  </p:notesMasterIdLst>
  <p:handoutMasterIdLst>
    <p:handoutMasterId r:id="rId8"/>
  </p:handoutMasterIdLst>
  <p:sldIdLst>
    <p:sldId id="258" r:id="rId2"/>
    <p:sldId id="257" r:id="rId3"/>
    <p:sldId id="259" r:id="rId4"/>
    <p:sldId id="260" r:id="rId5"/>
    <p:sldId id="261" r:id="rId6"/>
  </p:sldIdLst>
  <p:sldSz cx="9144000" cy="6858000" type="screen4x3"/>
  <p:notesSz cx="6858000" cy="9144000"/>
  <p:custDataLst>
    <p:tags r:id="rId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9" d="100"/>
          <a:sy n="99" d="100"/>
        </p:scale>
        <p:origin x="555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fld id="{4451E2A6-EBD5-42B0-B6C9-E400401C847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24A31989-5A88-4116-8543-39B92CEF53F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1009CC-4B04-468B-BE02-8E0C58E93B20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778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56610E-7505-45F4-BD1C-D168742DFC98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57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F530CC-F9CC-4079-BB58-6351A695D6D3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DDF73C-02F3-4EDB-A994-D357B7E766D2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849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760C90-C362-493D-900E-E520226E6748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870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CA62C46-567A-485A-973A-7DE437577D5A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49001"/>
                  </a:schemeClr>
                </a:solidFill>
              </a14:hiddenFill>
            </a:ext>
          </a:extLst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67C068-4B44-490A-9384-A260220883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2256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C23D7E-1325-4591-8DA4-38AD366A0E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1947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0FDB39-9138-4A0B-94D2-0058AA914E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0761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EA7359-485A-4BDA-B4B5-4275624B18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7848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694658-5550-4828-A3A6-D42EC9B3CB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7085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B9300C-6A79-46CD-B22A-0284665B7C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9762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8124B0-F0F3-4D2B-AE5C-992C58E97C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255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2CE167-0143-48C0-9D70-BCF945F7D6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0537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708BD9-8FFC-49A5-9F3E-01A46C7C75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5159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02BB79-F417-4514-A57B-56689C38A7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9768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397511B8-6536-4E14-A1DE-BF3A7700EB70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life knowledge no t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</p:spPr>
      </p:pic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7620000" y="6019800"/>
            <a:ext cx="12192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Stage One of Development</a:t>
            </a:r>
            <a:br>
              <a:rPr lang="en-US" altLang="en-US" sz="1200" b="1">
                <a:solidFill>
                  <a:srgbClr val="FF3300"/>
                </a:solidFill>
              </a:rPr>
            </a:br>
            <a:r>
              <a:rPr lang="en-US" altLang="en-US" sz="1200" b="1">
                <a:solidFill>
                  <a:srgbClr val="FF3300"/>
                </a:solidFill>
              </a:rPr>
              <a:t>ME 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7620000" y="5715000"/>
            <a:ext cx="7159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AHS</a:t>
            </a:r>
            <a:r>
              <a:rPr lang="en-US" altLang="en-US" sz="1200">
                <a:solidFill>
                  <a:srgbClr val="FF3300"/>
                </a:solidFill>
              </a:rPr>
              <a:t> </a:t>
            </a:r>
            <a:r>
              <a:rPr lang="en-US" altLang="en-US" sz="1200" b="1">
                <a:solidFill>
                  <a:srgbClr val="FF3300"/>
                </a:solidFill>
              </a:rPr>
              <a:t>13</a:t>
            </a:r>
          </a:p>
        </p:txBody>
      </p:sp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1752600" y="2286000"/>
            <a:ext cx="5486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What skills do I need for a lifetime of leadership, personal growth &amp; career success?</a:t>
            </a:r>
          </a:p>
        </p:txBody>
      </p:sp>
      <p:sp>
        <p:nvSpPr>
          <p:cNvPr id="76806" name="WordArt 6"/>
          <p:cNvSpPr>
            <a:spLocks noChangeArrowheads="1" noChangeShapeType="1" noTextEdit="1"/>
          </p:cNvSpPr>
          <p:nvPr/>
        </p:nvSpPr>
        <p:spPr bwMode="auto">
          <a:xfrm>
            <a:off x="304800" y="381000"/>
            <a:ext cx="75438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400" i="1" kern="10">
                <a:ln w="12700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Identify Resources for Continued Growth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SCANS Skills and Competencies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457200" y="1981200"/>
            <a:ext cx="4038600" cy="4149725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0000"/>
                </a:solidFill>
              </a:rPr>
              <a:t>Foundational Skills:</a:t>
            </a:r>
          </a:p>
          <a:p>
            <a:pPr lvl="1"/>
            <a:r>
              <a:rPr lang="en-US" altLang="en-US">
                <a:solidFill>
                  <a:schemeClr val="bg1"/>
                </a:solidFill>
              </a:rPr>
              <a:t>Basic Skills</a:t>
            </a:r>
          </a:p>
          <a:p>
            <a:pPr lvl="1"/>
            <a:r>
              <a:rPr lang="en-US" altLang="en-US">
                <a:solidFill>
                  <a:schemeClr val="bg1"/>
                </a:solidFill>
              </a:rPr>
              <a:t>Thinking Skills</a:t>
            </a:r>
          </a:p>
          <a:p>
            <a:pPr lvl="1"/>
            <a:r>
              <a:rPr lang="en-US" altLang="en-US">
                <a:solidFill>
                  <a:schemeClr val="bg1"/>
                </a:solidFill>
              </a:rPr>
              <a:t>Personal Qualities</a:t>
            </a:r>
          </a:p>
        </p:txBody>
      </p:sp>
      <p:sp>
        <p:nvSpPr>
          <p:cNvPr id="5210" name="Rectangle 90"/>
          <p:cNvSpPr>
            <a:spLocks noGrp="1" noChangeArrowheads="1"/>
          </p:cNvSpPr>
          <p:nvPr>
            <p:ph type="body" sz="half" idx="2"/>
          </p:nvPr>
        </p:nvSpPr>
        <p:spPr>
          <a:xfrm>
            <a:off x="5486400" y="1981200"/>
            <a:ext cx="3657600" cy="4106863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0000"/>
                </a:solidFill>
              </a:rPr>
              <a:t>  Workplace Competencies:</a:t>
            </a:r>
          </a:p>
          <a:p>
            <a:pPr lvl="1"/>
            <a:r>
              <a:rPr lang="en-US" altLang="en-US">
                <a:solidFill>
                  <a:schemeClr val="bg1"/>
                </a:solidFill>
              </a:rPr>
              <a:t>Resources</a:t>
            </a:r>
          </a:p>
          <a:p>
            <a:pPr lvl="1"/>
            <a:r>
              <a:rPr lang="en-US" altLang="en-US">
                <a:solidFill>
                  <a:schemeClr val="bg1"/>
                </a:solidFill>
              </a:rPr>
              <a:t>Interpersonal</a:t>
            </a:r>
          </a:p>
          <a:p>
            <a:pPr lvl="1"/>
            <a:r>
              <a:rPr lang="en-US" altLang="en-US">
                <a:solidFill>
                  <a:schemeClr val="bg1"/>
                </a:solidFill>
              </a:rPr>
              <a:t>Information</a:t>
            </a:r>
          </a:p>
          <a:p>
            <a:pPr lvl="1"/>
            <a:r>
              <a:rPr lang="en-US" altLang="en-US">
                <a:solidFill>
                  <a:schemeClr val="bg1"/>
                </a:solidFill>
              </a:rPr>
              <a:t>Systems</a:t>
            </a:r>
          </a:p>
          <a:p>
            <a:pPr lvl="1"/>
            <a:r>
              <a:rPr lang="en-US" altLang="en-US">
                <a:solidFill>
                  <a:schemeClr val="bg1"/>
                </a:solidFill>
              </a:rPr>
              <a:t>Technology</a:t>
            </a:r>
          </a:p>
          <a:p>
            <a:endParaRPr lang="en-US" altLang="en-US" sz="2600"/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924800" y="6426200"/>
            <a:ext cx="10001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13 TM A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Rank Yourself</a:t>
            </a:r>
          </a:p>
        </p:txBody>
      </p:sp>
      <p:sp>
        <p:nvSpPr>
          <p:cNvPr id="79875" name="Rectangle 3"/>
          <p:cNvSpPr>
            <a:spLocks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3400">
                <a:solidFill>
                  <a:schemeClr val="bg1"/>
                </a:solidFill>
              </a:rPr>
              <a:t>“1” – indicates where you need a lot of 	 improvement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34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3400">
                <a:solidFill>
                  <a:schemeClr val="bg1"/>
                </a:solidFill>
              </a:rPr>
              <a:t>“2” – indicates where you need some 	  	 improvement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34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3400">
                <a:solidFill>
                  <a:schemeClr val="bg1"/>
                </a:solidFill>
              </a:rPr>
              <a:t>“3” – indicates that this is one of your 	  	 strong assets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3400">
              <a:solidFill>
                <a:schemeClr val="bg1"/>
              </a:solidFill>
            </a:endParaRPr>
          </a:p>
        </p:txBody>
      </p:sp>
      <p:sp>
        <p:nvSpPr>
          <p:cNvPr id="79877" name="Text Box 5"/>
          <p:cNvSpPr txBox="1">
            <a:spLocks noChangeArrowheads="1"/>
          </p:cNvSpPr>
          <p:nvPr/>
        </p:nvSpPr>
        <p:spPr bwMode="auto">
          <a:xfrm>
            <a:off x="7924800" y="6426200"/>
            <a:ext cx="81597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endParaRPr lang="en-US" altLang="en-US" sz="12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Make a Change</a:t>
            </a:r>
          </a:p>
        </p:txBody>
      </p:sp>
      <p:sp>
        <p:nvSpPr>
          <p:cNvPr id="83971" name="Rectangle 3"/>
          <p:cNvSpPr>
            <a:spLocks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pPr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3400">
                <a:solidFill>
                  <a:schemeClr val="bg1"/>
                </a:solidFill>
              </a:rPr>
              <a:t>Write 1 or 2 paragraphs that describe the areas that you feel you need to improve upon</a:t>
            </a:r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None/>
            </a:pPr>
            <a:endParaRPr lang="en-US" altLang="en-US" sz="34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3400">
                <a:solidFill>
                  <a:schemeClr val="bg1"/>
                </a:solidFill>
              </a:rPr>
              <a:t>Choose 3 areas to highlight</a:t>
            </a:r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34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3400">
                <a:solidFill>
                  <a:schemeClr val="bg1"/>
                </a:solidFill>
              </a:rPr>
              <a:t>Suggest ideas that can help you to close that gap within the next year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34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3400">
              <a:solidFill>
                <a:schemeClr val="bg1"/>
              </a:solidFill>
            </a:endParaRP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7924800" y="6426200"/>
            <a:ext cx="81597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3</a:t>
            </a:r>
          </a:p>
          <a:p>
            <a:endParaRPr lang="en-US" altLang="en-US" sz="12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8683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Lets Talk About It!</a:t>
            </a:r>
          </a:p>
        </p:txBody>
      </p:sp>
      <p:sp>
        <p:nvSpPr>
          <p:cNvPr id="86019" name="Rectangle 3"/>
          <p:cNvSpPr>
            <a:spLocks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   Has FFA, through agricultural education, met its goal of preparation for premier leadership, personal growth, and career success?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   Has the education in our high school met its charge? If not, what should be done differently?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8382000" y="6461125"/>
            <a:ext cx="600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 altLang="en-US" sz="1000">
              <a:solidFill>
                <a:schemeClr val="bg1"/>
              </a:solidFill>
            </a:endParaRPr>
          </a:p>
          <a:p>
            <a:r>
              <a:rPr lang="en-US" altLang="en-US" sz="1000">
                <a:solidFill>
                  <a:schemeClr val="bg1"/>
                </a:solidFill>
              </a:rPr>
              <a:t>Review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29</TotalTime>
  <Words>168</Words>
  <Application>Microsoft Office PowerPoint</Application>
  <PresentationFormat>On-screen Show (4:3)</PresentationFormat>
  <Paragraphs>43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Times New Roman</vt:lpstr>
      <vt:lpstr>Arial</vt:lpstr>
      <vt:lpstr>Wingdings</vt:lpstr>
      <vt:lpstr>AHS template</vt:lpstr>
      <vt:lpstr>PowerPoint Presentation</vt:lpstr>
      <vt:lpstr>SCANS Skills and Competencies</vt:lpstr>
      <vt:lpstr>Rank Yourself</vt:lpstr>
      <vt:lpstr>Make a Change</vt:lpstr>
      <vt:lpstr>Lets Talk About It!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2</cp:revision>
  <cp:lastPrinted>1601-01-01T00:00:00Z</cp:lastPrinted>
  <dcterms:created xsi:type="dcterms:W3CDTF">2004-01-10T05:05:45Z</dcterms:created>
  <dcterms:modified xsi:type="dcterms:W3CDTF">2018-07-09T12:57:17Z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