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9"/>
  </p:notesMasterIdLst>
  <p:handoutMasterIdLst>
    <p:handoutMasterId r:id="rId10"/>
  </p:handoutMasterIdLst>
  <p:sldIdLst>
    <p:sldId id="261" r:id="rId2"/>
    <p:sldId id="257" r:id="rId3"/>
    <p:sldId id="262" r:id="rId4"/>
    <p:sldId id="259" r:id="rId5"/>
    <p:sldId id="260" r:id="rId6"/>
    <p:sldId id="263" r:id="rId7"/>
    <p:sldId id="264" r:id="rId8"/>
  </p:sldIdLst>
  <p:sldSz cx="9144000" cy="6858000" type="screen4x3"/>
  <p:notesSz cx="6858000" cy="9144000"/>
  <p:custDataLst>
    <p:tags r:id="rId11"/>
  </p:custDataLst>
  <p:defaultTex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FFF66"/>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9" d="100"/>
          <a:sy n="99" d="100"/>
        </p:scale>
        <p:origin x="555"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200">
                <a:latin typeface="Times New Roman" panose="02020603050405020304" pitchFamily="18" charset="0"/>
              </a:defRPr>
            </a:lvl1pPr>
          </a:lstStyle>
          <a:p>
            <a:endParaRPr lang="en-US" alt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1" sz="1200">
                <a:latin typeface="Times New Roman" panose="02020603050405020304" pitchFamily="18" charset="0"/>
              </a:defRPr>
            </a:lvl1pPr>
          </a:lstStyle>
          <a:p>
            <a:fld id="{4F1150AD-8959-4381-B6BD-702B2FD67DDF}"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n-US" alt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11911FFE-358B-47D9-8EB1-935BB6BE205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D9E949-FE72-489F-B06C-F98462BAA7B3}" type="slidenum">
              <a:rPr lang="en-US" altLang="en-US"/>
              <a:pPr/>
              <a:t>1</a:t>
            </a:fld>
            <a:endParaRPr lang="en-US" altLang="en-US"/>
          </a:p>
        </p:txBody>
      </p:sp>
      <p:sp>
        <p:nvSpPr>
          <p:cNvPr id="79874" name="Rectangle 2"/>
          <p:cNvSpPr>
            <a:spLocks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A4E6F5-5C92-4A79-8803-069A7F1AEC06}" type="slidenum">
              <a:rPr lang="en-US" altLang="en-US"/>
              <a:pPr/>
              <a:t>2</a:t>
            </a:fld>
            <a:endParaRPr lang="en-US" altLang="en-US"/>
          </a:p>
        </p:txBody>
      </p:sp>
      <p:sp>
        <p:nvSpPr>
          <p:cNvPr id="75778" name="Rectangle 2"/>
          <p:cNvSpPr>
            <a:spLocks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027FBC-4862-4DF6-BFD4-AAB2618A8D74}" type="slidenum">
              <a:rPr lang="en-US" altLang="en-US"/>
              <a:pPr/>
              <a:t>3</a:t>
            </a:fld>
            <a:endParaRPr lang="en-US" altLang="en-US"/>
          </a:p>
        </p:txBody>
      </p:sp>
      <p:sp>
        <p:nvSpPr>
          <p:cNvPr id="81922" name="Rectangle 2"/>
          <p:cNvSpPr>
            <a:spLocks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E8E44D-96CF-4438-BD8D-DE3D5A3676B7}" type="slidenum">
              <a:rPr lang="en-US" altLang="en-US"/>
              <a:pPr/>
              <a:t>4</a:t>
            </a:fld>
            <a:endParaRPr lang="en-US" altLang="en-US"/>
          </a:p>
        </p:txBody>
      </p:sp>
      <p:sp>
        <p:nvSpPr>
          <p:cNvPr id="76802" name="Rectangle 2"/>
          <p:cNvSpPr>
            <a:spLocks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BA1F06-30E7-4B2A-9BB9-61DFF7665282}" type="slidenum">
              <a:rPr lang="en-US" altLang="en-US"/>
              <a:pPr/>
              <a:t>5</a:t>
            </a:fld>
            <a:endParaRPr lang="en-US" altLang="en-US"/>
          </a:p>
        </p:txBody>
      </p:sp>
      <p:sp>
        <p:nvSpPr>
          <p:cNvPr id="77826" name="Rectangle 2"/>
          <p:cNvSpPr>
            <a:spLocks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DDC1A3-6295-4141-8113-5D35A6FBEAFE}" type="slidenum">
              <a:rPr lang="en-US" altLang="en-US"/>
              <a:pPr/>
              <a:t>6</a:t>
            </a:fld>
            <a:endParaRPr lang="en-US" altLang="en-US"/>
          </a:p>
        </p:txBody>
      </p:sp>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6FCB09-9A25-447B-828E-06A2EB4596F7}" type="slidenum">
              <a:rPr lang="en-US" altLang="en-US"/>
              <a:pPr/>
              <a:t>7</a:t>
            </a:fld>
            <a:endParaRPr lang="en-US" altLang="en-US"/>
          </a:p>
        </p:txBody>
      </p:sp>
      <p:sp>
        <p:nvSpPr>
          <p:cNvPr id="87042" name="Rectangle 2"/>
          <p:cNvSpPr>
            <a:spLocks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2706"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8" name="Rectangle 4"/>
          <p:cNvSpPr>
            <a:spLocks noGrp="1" noChangeArrowheads="1"/>
          </p:cNvSpPr>
          <p:nvPr>
            <p:ph type="subTitle" idx="1"/>
          </p:nvPr>
        </p:nvSpPr>
        <p:spPr>
          <a:xfrm>
            <a:off x="849313" y="3049588"/>
            <a:ext cx="6248400" cy="2362200"/>
          </a:xfrm>
        </p:spPr>
        <p:txBody>
          <a:bodyPr/>
          <a:lstStyle>
            <a:lvl1pPr marL="0" indent="0" algn="r">
              <a:buFont typeface="Wingdings" panose="05000000000000000000" pitchFamily="2" charset="2"/>
              <a:buNone/>
              <a:defRPr sz="3200"/>
            </a:lvl1pPr>
          </a:lstStyle>
          <a:p>
            <a:pPr lvl="0"/>
            <a:r>
              <a:rPr lang="en-US" altLang="en-US" noProof="0" smtClean="0"/>
              <a:t>Click to edit Master subtitle style</a:t>
            </a:r>
          </a:p>
        </p:txBody>
      </p:sp>
      <p:sp>
        <p:nvSpPr>
          <p:cNvPr id="72709" name="Rectangle 5"/>
          <p:cNvSpPr>
            <a:spLocks noGrp="1" noChangeArrowheads="1"/>
          </p:cNvSpPr>
          <p:nvPr>
            <p:ph type="dt" sz="half" idx="2"/>
          </p:nvPr>
        </p:nvSpPr>
        <p:spPr/>
        <p:txBody>
          <a:bodyPr/>
          <a:lstStyle>
            <a:lvl1pPr>
              <a:defRPr/>
            </a:lvl1pPr>
          </a:lstStyle>
          <a:p>
            <a:endParaRPr lang="en-US" altLang="en-US"/>
          </a:p>
        </p:txBody>
      </p:sp>
      <p:sp>
        <p:nvSpPr>
          <p:cNvPr id="72710" name="Rectangle 6"/>
          <p:cNvSpPr>
            <a:spLocks noGrp="1" noChangeArrowheads="1"/>
          </p:cNvSpPr>
          <p:nvPr>
            <p:ph type="ftr" sz="quarter" idx="3"/>
          </p:nvPr>
        </p:nvSpPr>
        <p:spPr/>
        <p:txBody>
          <a:bodyPr/>
          <a:lstStyle>
            <a:lvl1pPr>
              <a:defRPr/>
            </a:lvl1pPr>
          </a:lstStyle>
          <a:p>
            <a:endParaRPr lang="en-US" altLang="en-US"/>
          </a:p>
        </p:txBody>
      </p:sp>
      <p:sp>
        <p:nvSpPr>
          <p:cNvPr id="72711" name="Rectangle 7"/>
          <p:cNvSpPr>
            <a:spLocks noGrp="1" noChangeArrowheads="1"/>
          </p:cNvSpPr>
          <p:nvPr>
            <p:ph type="sldNum" sz="quarter" idx="4"/>
          </p:nvPr>
        </p:nvSpPr>
        <p:spPr/>
        <p:txBody>
          <a:bodyPr/>
          <a:lstStyle>
            <a:lvl1pPr>
              <a:defRPr/>
            </a:lvl1pPr>
          </a:lstStyle>
          <a:p>
            <a:fld id="{4B3F6716-A87C-4FCC-B519-A70904C95136}" type="slidenum">
              <a:rPr lang="en-US" altLang="en-US"/>
              <a:pPr/>
              <a:t>‹#›</a:t>
            </a:fld>
            <a:endParaRPr lang="en-US" altLang="en-US"/>
          </a:p>
        </p:txBody>
      </p:sp>
      <p:sp>
        <p:nvSpPr>
          <p:cNvPr id="72713" name="Oval 9"/>
          <p:cNvSpPr>
            <a:spLocks noChangeArrowheads="1"/>
          </p:cNvSpPr>
          <p:nvPr/>
        </p:nvSpPr>
        <p:spPr bwMode="auto">
          <a:xfrm>
            <a:off x="7493000"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4" name="Oval 10"/>
          <p:cNvSpPr>
            <a:spLocks noChangeArrowheads="1"/>
          </p:cNvSpPr>
          <p:nvPr/>
        </p:nvSpPr>
        <p:spPr bwMode="auto">
          <a:xfrm>
            <a:off x="7777163" y="2992438"/>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5" name="Oval 11"/>
          <p:cNvSpPr>
            <a:spLocks noChangeArrowheads="1"/>
          </p:cNvSpPr>
          <p:nvPr/>
        </p:nvSpPr>
        <p:spPr bwMode="auto">
          <a:xfrm>
            <a:off x="8061325"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6" name="Oval 12"/>
          <p:cNvSpPr>
            <a:spLocks noChangeArrowheads="1"/>
          </p:cNvSpPr>
          <p:nvPr/>
        </p:nvSpPr>
        <p:spPr bwMode="auto">
          <a:xfrm>
            <a:off x="7493000"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7" name="Oval 13"/>
          <p:cNvSpPr>
            <a:spLocks noChangeArrowheads="1"/>
          </p:cNvSpPr>
          <p:nvPr/>
        </p:nvSpPr>
        <p:spPr bwMode="auto">
          <a:xfrm>
            <a:off x="7777163" y="3276600"/>
            <a:ext cx="201612"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8" name="Oval 14"/>
          <p:cNvSpPr>
            <a:spLocks noChangeArrowheads="1"/>
          </p:cNvSpPr>
          <p:nvPr/>
        </p:nvSpPr>
        <p:spPr bwMode="auto">
          <a:xfrm>
            <a:off x="8061325"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9" name="Oval 15"/>
          <p:cNvSpPr>
            <a:spLocks noChangeArrowheads="1"/>
          </p:cNvSpPr>
          <p:nvPr/>
        </p:nvSpPr>
        <p:spPr bwMode="auto">
          <a:xfrm>
            <a:off x="8345488" y="3276600"/>
            <a:ext cx="201612" cy="201613"/>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0" name="Oval 16"/>
          <p:cNvSpPr>
            <a:spLocks noChangeArrowheads="1"/>
          </p:cNvSpPr>
          <p:nvPr/>
        </p:nvSpPr>
        <p:spPr bwMode="auto">
          <a:xfrm>
            <a:off x="7493000" y="3560763"/>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1" name="Oval 17"/>
          <p:cNvSpPr>
            <a:spLocks noChangeArrowheads="1"/>
          </p:cNvSpPr>
          <p:nvPr/>
        </p:nvSpPr>
        <p:spPr bwMode="auto">
          <a:xfrm>
            <a:off x="7777163" y="3560763"/>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2" name="Oval 18"/>
          <p:cNvSpPr>
            <a:spLocks noChangeArrowheads="1"/>
          </p:cNvSpPr>
          <p:nvPr/>
        </p:nvSpPr>
        <p:spPr bwMode="auto">
          <a:xfrm>
            <a:off x="8061325" y="35607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3" name="Oval 19"/>
          <p:cNvSpPr>
            <a:spLocks noChangeArrowheads="1"/>
          </p:cNvSpPr>
          <p:nvPr/>
        </p:nvSpPr>
        <p:spPr bwMode="auto">
          <a:xfrm>
            <a:off x="8345488" y="3560763"/>
            <a:ext cx="201612"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4" name="Oval 20"/>
          <p:cNvSpPr>
            <a:spLocks noChangeArrowheads="1"/>
          </p:cNvSpPr>
          <p:nvPr/>
        </p:nvSpPr>
        <p:spPr bwMode="auto">
          <a:xfrm>
            <a:off x="8629650" y="3560763"/>
            <a:ext cx="201613"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5" name="Oval 21"/>
          <p:cNvSpPr>
            <a:spLocks noChangeArrowheads="1"/>
          </p:cNvSpPr>
          <p:nvPr/>
        </p:nvSpPr>
        <p:spPr bwMode="auto">
          <a:xfrm>
            <a:off x="7493000" y="3843338"/>
            <a:ext cx="201613" cy="2032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6" name="Oval 22"/>
          <p:cNvSpPr>
            <a:spLocks noChangeArrowheads="1"/>
          </p:cNvSpPr>
          <p:nvPr/>
        </p:nvSpPr>
        <p:spPr bwMode="auto">
          <a:xfrm>
            <a:off x="7777163" y="3843338"/>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7" name="Oval 23"/>
          <p:cNvSpPr>
            <a:spLocks noChangeArrowheads="1"/>
          </p:cNvSpPr>
          <p:nvPr/>
        </p:nvSpPr>
        <p:spPr bwMode="auto">
          <a:xfrm>
            <a:off x="8061325" y="3843338"/>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8" name="Oval 24"/>
          <p:cNvSpPr>
            <a:spLocks noChangeArrowheads="1"/>
          </p:cNvSpPr>
          <p:nvPr/>
        </p:nvSpPr>
        <p:spPr bwMode="auto">
          <a:xfrm>
            <a:off x="8345488" y="3843338"/>
            <a:ext cx="201612"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9" name="Oval 25"/>
          <p:cNvSpPr>
            <a:spLocks noChangeArrowheads="1"/>
          </p:cNvSpPr>
          <p:nvPr/>
        </p:nvSpPr>
        <p:spPr bwMode="auto">
          <a:xfrm>
            <a:off x="7493000" y="4127500"/>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0" name="Oval 26"/>
          <p:cNvSpPr>
            <a:spLocks noChangeArrowheads="1"/>
          </p:cNvSpPr>
          <p:nvPr/>
        </p:nvSpPr>
        <p:spPr bwMode="auto">
          <a:xfrm>
            <a:off x="7777163" y="4127500"/>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1" name="Oval 27"/>
          <p:cNvSpPr>
            <a:spLocks noChangeArrowheads="1"/>
          </p:cNvSpPr>
          <p:nvPr/>
        </p:nvSpPr>
        <p:spPr bwMode="auto">
          <a:xfrm>
            <a:off x="8061325" y="4127500"/>
            <a:ext cx="201613"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2" name="Oval 28"/>
          <p:cNvSpPr>
            <a:spLocks noChangeArrowheads="1"/>
          </p:cNvSpPr>
          <p:nvPr/>
        </p:nvSpPr>
        <p:spPr bwMode="auto">
          <a:xfrm>
            <a:off x="8345488" y="4127500"/>
            <a:ext cx="201612" cy="203200"/>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3" name="Oval 29"/>
          <p:cNvSpPr>
            <a:spLocks noChangeArrowheads="1"/>
          </p:cNvSpPr>
          <p:nvPr/>
        </p:nvSpPr>
        <p:spPr bwMode="auto">
          <a:xfrm>
            <a:off x="8629650" y="4127500"/>
            <a:ext cx="201613" cy="2032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4" name="Oval 30"/>
          <p:cNvSpPr>
            <a:spLocks noChangeArrowheads="1"/>
          </p:cNvSpPr>
          <p:nvPr/>
        </p:nvSpPr>
        <p:spPr bwMode="auto">
          <a:xfrm>
            <a:off x="7493000" y="44116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5" name="Oval 31"/>
          <p:cNvSpPr>
            <a:spLocks noChangeArrowheads="1"/>
          </p:cNvSpPr>
          <p:nvPr/>
        </p:nvSpPr>
        <p:spPr bwMode="auto">
          <a:xfrm>
            <a:off x="7777163" y="4411663"/>
            <a:ext cx="201612"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6" name="Oval 32"/>
          <p:cNvSpPr>
            <a:spLocks noChangeArrowheads="1"/>
          </p:cNvSpPr>
          <p:nvPr/>
        </p:nvSpPr>
        <p:spPr bwMode="auto">
          <a:xfrm>
            <a:off x="8061325" y="4411663"/>
            <a:ext cx="201613" cy="201612"/>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7" name="Oval 33"/>
          <p:cNvSpPr>
            <a:spLocks noChangeArrowheads="1"/>
          </p:cNvSpPr>
          <p:nvPr/>
        </p:nvSpPr>
        <p:spPr bwMode="auto">
          <a:xfrm>
            <a:off x="8345488" y="4411663"/>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8" name="Oval 34"/>
          <p:cNvSpPr>
            <a:spLocks noChangeArrowheads="1"/>
          </p:cNvSpPr>
          <p:nvPr/>
        </p:nvSpPr>
        <p:spPr bwMode="auto">
          <a:xfrm>
            <a:off x="7493000" y="4695825"/>
            <a:ext cx="201613" cy="201613"/>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9" name="Oval 35"/>
          <p:cNvSpPr>
            <a:spLocks noChangeArrowheads="1"/>
          </p:cNvSpPr>
          <p:nvPr/>
        </p:nvSpPr>
        <p:spPr bwMode="auto">
          <a:xfrm>
            <a:off x="7777163" y="4695825"/>
            <a:ext cx="201612" cy="201613"/>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0" name="Oval 36"/>
          <p:cNvSpPr>
            <a:spLocks noChangeArrowheads="1"/>
          </p:cNvSpPr>
          <p:nvPr/>
        </p:nvSpPr>
        <p:spPr bwMode="auto">
          <a:xfrm>
            <a:off x="8061325" y="4695825"/>
            <a:ext cx="201613"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1" name="Oval 37"/>
          <p:cNvSpPr>
            <a:spLocks noChangeArrowheads="1"/>
          </p:cNvSpPr>
          <p:nvPr/>
        </p:nvSpPr>
        <p:spPr bwMode="auto">
          <a:xfrm>
            <a:off x="8345488" y="4695825"/>
            <a:ext cx="201612"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2" name="Oval 38"/>
          <p:cNvSpPr>
            <a:spLocks noChangeArrowheads="1"/>
          </p:cNvSpPr>
          <p:nvPr/>
        </p:nvSpPr>
        <p:spPr bwMode="auto">
          <a:xfrm>
            <a:off x="7777163"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3" name="Oval 39"/>
          <p:cNvSpPr>
            <a:spLocks noChangeArrowheads="1"/>
          </p:cNvSpPr>
          <p:nvPr/>
        </p:nvSpPr>
        <p:spPr bwMode="auto">
          <a:xfrm>
            <a:off x="8345488"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4"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7" name="Rectangle 3"/>
          <p:cNvSpPr>
            <a:spLocks noGrp="1" noChangeArrowheads="1"/>
          </p:cNvSpPr>
          <p:nvPr>
            <p:ph type="ctrTitle"/>
          </p:nvPr>
        </p:nvSpPr>
        <p:spPr>
          <a:xfrm>
            <a:off x="315913" y="466725"/>
            <a:ext cx="6781800" cy="2133600"/>
          </a:xfrm>
          <a:extLst>
            <a:ext uri="{909E8E84-426E-40DD-AFC4-6F175D3DCCD1}">
              <a14:hiddenFill xmlns:a14="http://schemas.microsoft.com/office/drawing/2010/main">
                <a:solidFill>
                  <a:schemeClr val="bg1">
                    <a:alpha val="49001"/>
                  </a:schemeClr>
                </a:solidFill>
              </a14:hiddenFill>
            </a:ext>
          </a:extLst>
        </p:spPr>
        <p:txBody>
          <a:bodyPr/>
          <a:lstStyle>
            <a:lvl1pPr algn="r">
              <a:defRPr sz="4800"/>
            </a:lvl1pPr>
          </a:lstStyle>
          <a:p>
            <a:pPr lvl="0"/>
            <a:r>
              <a:rPr lang="en-US" altLang="en-US" noProof="0" smtClean="0"/>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2D8C7D1-F630-4EB3-BE26-193DC9630418}" type="slidenum">
              <a:rPr lang="en-US" altLang="en-US"/>
              <a:pPr/>
              <a:t>‹#›</a:t>
            </a:fld>
            <a:endParaRPr lang="en-US" altLang="en-US"/>
          </a:p>
        </p:txBody>
      </p:sp>
    </p:spTree>
    <p:extLst>
      <p:ext uri="{BB962C8B-B14F-4D97-AF65-F5344CB8AC3E}">
        <p14:creationId xmlns:p14="http://schemas.microsoft.com/office/powerpoint/2010/main" val="1658118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07D89E7-4665-4FA8-A452-F4A1106B66F2}" type="slidenum">
              <a:rPr lang="en-US" altLang="en-US"/>
              <a:pPr/>
              <a:t>‹#›</a:t>
            </a:fld>
            <a:endParaRPr lang="en-US" altLang="en-US"/>
          </a:p>
        </p:txBody>
      </p:sp>
    </p:spTree>
    <p:extLst>
      <p:ext uri="{BB962C8B-B14F-4D97-AF65-F5344CB8AC3E}">
        <p14:creationId xmlns:p14="http://schemas.microsoft.com/office/powerpoint/2010/main" val="2765652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8229600" cy="212883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00500"/>
            <a:ext cx="8229600" cy="21304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B089F2EF-C7EE-48C5-8812-817E68737B88}" type="slidenum">
              <a:rPr lang="en-US" altLang="en-US"/>
              <a:pPr/>
              <a:t>‹#›</a:t>
            </a:fld>
            <a:endParaRPr lang="en-US" altLang="en-US"/>
          </a:p>
        </p:txBody>
      </p:sp>
    </p:spTree>
    <p:extLst>
      <p:ext uri="{BB962C8B-B14F-4D97-AF65-F5344CB8AC3E}">
        <p14:creationId xmlns:p14="http://schemas.microsoft.com/office/powerpoint/2010/main" val="264595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1AFF209-9BB6-4D31-961C-4C24A57206B9}" type="slidenum">
              <a:rPr lang="en-US" altLang="en-US"/>
              <a:pPr/>
              <a:t>‹#›</a:t>
            </a:fld>
            <a:endParaRPr lang="en-US" altLang="en-US"/>
          </a:p>
        </p:txBody>
      </p:sp>
    </p:spTree>
    <p:extLst>
      <p:ext uri="{BB962C8B-B14F-4D97-AF65-F5344CB8AC3E}">
        <p14:creationId xmlns:p14="http://schemas.microsoft.com/office/powerpoint/2010/main" val="2735831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3EC964C-89BD-45AC-92EC-80CD99608F38}" type="slidenum">
              <a:rPr lang="en-US" altLang="en-US"/>
              <a:pPr/>
              <a:t>‹#›</a:t>
            </a:fld>
            <a:endParaRPr lang="en-US" altLang="en-US"/>
          </a:p>
        </p:txBody>
      </p:sp>
    </p:spTree>
    <p:extLst>
      <p:ext uri="{BB962C8B-B14F-4D97-AF65-F5344CB8AC3E}">
        <p14:creationId xmlns:p14="http://schemas.microsoft.com/office/powerpoint/2010/main" val="2386529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09D3D7C-3652-4958-B001-F38F4F8E6C71}" type="slidenum">
              <a:rPr lang="en-US" altLang="en-US"/>
              <a:pPr/>
              <a:t>‹#›</a:t>
            </a:fld>
            <a:endParaRPr lang="en-US" altLang="en-US"/>
          </a:p>
        </p:txBody>
      </p:sp>
    </p:spTree>
    <p:extLst>
      <p:ext uri="{BB962C8B-B14F-4D97-AF65-F5344CB8AC3E}">
        <p14:creationId xmlns:p14="http://schemas.microsoft.com/office/powerpoint/2010/main" val="152840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4105D9B-DA8E-4407-80B2-99BFEDD037CA}" type="slidenum">
              <a:rPr lang="en-US" altLang="en-US"/>
              <a:pPr/>
              <a:t>‹#›</a:t>
            </a:fld>
            <a:endParaRPr lang="en-US" altLang="en-US"/>
          </a:p>
        </p:txBody>
      </p:sp>
    </p:spTree>
    <p:extLst>
      <p:ext uri="{BB962C8B-B14F-4D97-AF65-F5344CB8AC3E}">
        <p14:creationId xmlns:p14="http://schemas.microsoft.com/office/powerpoint/2010/main" val="2589971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7EF2823B-8C1E-4B5C-B1A8-D8CA5E56A963}" type="slidenum">
              <a:rPr lang="en-US" altLang="en-US"/>
              <a:pPr/>
              <a:t>‹#›</a:t>
            </a:fld>
            <a:endParaRPr lang="en-US" altLang="en-US"/>
          </a:p>
        </p:txBody>
      </p:sp>
    </p:spTree>
    <p:extLst>
      <p:ext uri="{BB962C8B-B14F-4D97-AF65-F5344CB8AC3E}">
        <p14:creationId xmlns:p14="http://schemas.microsoft.com/office/powerpoint/2010/main" val="978686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ED4A67F3-3DB6-4440-85B2-899845DBB54C}" type="slidenum">
              <a:rPr lang="en-US" altLang="en-US"/>
              <a:pPr/>
              <a:t>‹#›</a:t>
            </a:fld>
            <a:endParaRPr lang="en-US" altLang="en-US"/>
          </a:p>
        </p:txBody>
      </p:sp>
    </p:spTree>
    <p:extLst>
      <p:ext uri="{BB962C8B-B14F-4D97-AF65-F5344CB8AC3E}">
        <p14:creationId xmlns:p14="http://schemas.microsoft.com/office/powerpoint/2010/main" val="3776547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0BC9C04-68EA-4161-9A54-79227AE2AD10}" type="slidenum">
              <a:rPr lang="en-US" altLang="en-US"/>
              <a:pPr/>
              <a:t>‹#›</a:t>
            </a:fld>
            <a:endParaRPr lang="en-US" altLang="en-US"/>
          </a:p>
        </p:txBody>
      </p:sp>
    </p:spTree>
    <p:extLst>
      <p:ext uri="{BB962C8B-B14F-4D97-AF65-F5344CB8AC3E}">
        <p14:creationId xmlns:p14="http://schemas.microsoft.com/office/powerpoint/2010/main" val="235908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228F87ED-6981-45DD-8364-7627B5C55B20}" type="slidenum">
              <a:rPr lang="en-US" altLang="en-US"/>
              <a:pPr/>
              <a:t>‹#›</a:t>
            </a:fld>
            <a:endParaRPr lang="en-US" altLang="en-US"/>
          </a:p>
        </p:txBody>
      </p:sp>
    </p:spTree>
    <p:extLst>
      <p:ext uri="{BB962C8B-B14F-4D97-AF65-F5344CB8AC3E}">
        <p14:creationId xmlns:p14="http://schemas.microsoft.com/office/powerpoint/2010/main" val="402958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1" name="Rectangle 41"/>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2"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83"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684"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6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n-US" altLang="en-US"/>
          </a:p>
        </p:txBody>
      </p:sp>
      <p:sp>
        <p:nvSpPr>
          <p:cNvPr id="716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n-US" altLang="en-US"/>
          </a:p>
        </p:txBody>
      </p:sp>
      <p:sp>
        <p:nvSpPr>
          <p:cNvPr id="7168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9E208149-81DF-4C97-B841-3612E62100C1}" type="slidenum">
              <a:rPr lang="en-US" altLang="en-US"/>
              <a:pPr/>
              <a:t>‹#›</a:t>
            </a:fld>
            <a:endParaRPr lang="en-US" altLang="en-US"/>
          </a:p>
        </p:txBody>
      </p:sp>
      <p:grpSp>
        <p:nvGrpSpPr>
          <p:cNvPr id="71720" name="Group 40"/>
          <p:cNvGrpSpPr>
            <a:grpSpLocks/>
          </p:cNvGrpSpPr>
          <p:nvPr/>
        </p:nvGrpSpPr>
        <p:grpSpPr bwMode="auto">
          <a:xfrm>
            <a:off x="8153400" y="152400"/>
            <a:ext cx="792163" cy="1295400"/>
            <a:chOff x="5136" y="96"/>
            <a:chExt cx="499" cy="816"/>
          </a:xfrm>
        </p:grpSpPr>
        <p:sp>
          <p:nvSpPr>
            <p:cNvPr id="71689" name="Oval 9"/>
            <p:cNvSpPr>
              <a:spLocks noChangeArrowheads="1"/>
            </p:cNvSpPr>
            <p:nvPr/>
          </p:nvSpPr>
          <p:spPr bwMode="auto">
            <a:xfrm>
              <a:off x="5136" y="96"/>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0" name="Oval 10"/>
            <p:cNvSpPr>
              <a:spLocks noChangeArrowheads="1"/>
            </p:cNvSpPr>
            <p:nvPr/>
          </p:nvSpPr>
          <p:spPr bwMode="auto">
            <a:xfrm>
              <a:off x="5242"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1" name="Oval 11"/>
            <p:cNvSpPr>
              <a:spLocks noChangeArrowheads="1"/>
            </p:cNvSpPr>
            <p:nvPr/>
          </p:nvSpPr>
          <p:spPr bwMode="auto">
            <a:xfrm>
              <a:off x="5348"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2" name="Oval 12"/>
            <p:cNvSpPr>
              <a:spLocks noChangeArrowheads="1"/>
            </p:cNvSpPr>
            <p:nvPr/>
          </p:nvSpPr>
          <p:spPr bwMode="auto">
            <a:xfrm>
              <a:off x="5136" y="202"/>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3" name="Oval 13"/>
            <p:cNvSpPr>
              <a:spLocks noChangeArrowheads="1"/>
            </p:cNvSpPr>
            <p:nvPr/>
          </p:nvSpPr>
          <p:spPr bwMode="auto">
            <a:xfrm>
              <a:off x="5242"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4" name="Oval 14"/>
            <p:cNvSpPr>
              <a:spLocks noChangeArrowheads="1"/>
            </p:cNvSpPr>
            <p:nvPr/>
          </p:nvSpPr>
          <p:spPr bwMode="auto">
            <a:xfrm>
              <a:off x="5348"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5" name="Oval 15"/>
            <p:cNvSpPr>
              <a:spLocks noChangeArrowheads="1"/>
            </p:cNvSpPr>
            <p:nvPr/>
          </p:nvSpPr>
          <p:spPr bwMode="auto">
            <a:xfrm>
              <a:off x="5454" y="202"/>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6" name="Oval 16"/>
            <p:cNvSpPr>
              <a:spLocks noChangeArrowheads="1"/>
            </p:cNvSpPr>
            <p:nvPr/>
          </p:nvSpPr>
          <p:spPr bwMode="auto">
            <a:xfrm>
              <a:off x="5136" y="308"/>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7" name="Oval 17"/>
            <p:cNvSpPr>
              <a:spLocks noChangeArrowheads="1"/>
            </p:cNvSpPr>
            <p:nvPr/>
          </p:nvSpPr>
          <p:spPr bwMode="auto">
            <a:xfrm>
              <a:off x="5242" y="308"/>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8" name="Oval 18"/>
            <p:cNvSpPr>
              <a:spLocks noChangeArrowheads="1"/>
            </p:cNvSpPr>
            <p:nvPr/>
          </p:nvSpPr>
          <p:spPr bwMode="auto">
            <a:xfrm>
              <a:off x="5348"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9" name="Oval 19"/>
            <p:cNvSpPr>
              <a:spLocks noChangeArrowheads="1"/>
            </p:cNvSpPr>
            <p:nvPr/>
          </p:nvSpPr>
          <p:spPr bwMode="auto">
            <a:xfrm>
              <a:off x="5454"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0" name="Oval 20"/>
            <p:cNvSpPr>
              <a:spLocks noChangeArrowheads="1"/>
            </p:cNvSpPr>
            <p:nvPr/>
          </p:nvSpPr>
          <p:spPr bwMode="auto">
            <a:xfrm>
              <a:off x="5559" y="308"/>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1" name="Oval 21"/>
            <p:cNvSpPr>
              <a:spLocks noChangeArrowheads="1"/>
            </p:cNvSpPr>
            <p:nvPr/>
          </p:nvSpPr>
          <p:spPr bwMode="auto">
            <a:xfrm>
              <a:off x="5136" y="413"/>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2" name="Oval 22"/>
            <p:cNvSpPr>
              <a:spLocks noChangeArrowheads="1"/>
            </p:cNvSpPr>
            <p:nvPr/>
          </p:nvSpPr>
          <p:spPr bwMode="auto">
            <a:xfrm>
              <a:off x="5242"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3" name="Oval 23"/>
            <p:cNvSpPr>
              <a:spLocks noChangeArrowheads="1"/>
            </p:cNvSpPr>
            <p:nvPr/>
          </p:nvSpPr>
          <p:spPr bwMode="auto">
            <a:xfrm>
              <a:off x="5348"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4" name="Oval 24"/>
            <p:cNvSpPr>
              <a:spLocks noChangeArrowheads="1"/>
            </p:cNvSpPr>
            <p:nvPr/>
          </p:nvSpPr>
          <p:spPr bwMode="auto">
            <a:xfrm>
              <a:off x="5454" y="413"/>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5" name="Oval 25"/>
            <p:cNvSpPr>
              <a:spLocks noChangeArrowheads="1"/>
            </p:cNvSpPr>
            <p:nvPr/>
          </p:nvSpPr>
          <p:spPr bwMode="auto">
            <a:xfrm>
              <a:off x="5136" y="519"/>
              <a:ext cx="76"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6" name="Oval 26"/>
            <p:cNvSpPr>
              <a:spLocks noChangeArrowheads="1"/>
            </p:cNvSpPr>
            <p:nvPr/>
          </p:nvSpPr>
          <p:spPr bwMode="auto">
            <a:xfrm>
              <a:off x="5242" y="519"/>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7" name="Oval 27"/>
            <p:cNvSpPr>
              <a:spLocks noChangeArrowheads="1"/>
            </p:cNvSpPr>
            <p:nvPr/>
          </p:nvSpPr>
          <p:spPr bwMode="auto">
            <a:xfrm>
              <a:off x="5348" y="519"/>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8" name="Oval 28"/>
            <p:cNvSpPr>
              <a:spLocks noChangeArrowheads="1"/>
            </p:cNvSpPr>
            <p:nvPr/>
          </p:nvSpPr>
          <p:spPr bwMode="auto">
            <a:xfrm>
              <a:off x="5454" y="519"/>
              <a:ext cx="75" cy="76"/>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9" name="Oval 29"/>
            <p:cNvSpPr>
              <a:spLocks noChangeArrowheads="1"/>
            </p:cNvSpPr>
            <p:nvPr/>
          </p:nvSpPr>
          <p:spPr bwMode="auto">
            <a:xfrm>
              <a:off x="5559" y="519"/>
              <a:ext cx="76"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0" name="Oval 30"/>
            <p:cNvSpPr>
              <a:spLocks noChangeArrowheads="1"/>
            </p:cNvSpPr>
            <p:nvPr/>
          </p:nvSpPr>
          <p:spPr bwMode="auto">
            <a:xfrm>
              <a:off x="5136" y="625"/>
              <a:ext cx="76"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1" name="Oval 31"/>
            <p:cNvSpPr>
              <a:spLocks noChangeArrowheads="1"/>
            </p:cNvSpPr>
            <p:nvPr/>
          </p:nvSpPr>
          <p:spPr bwMode="auto">
            <a:xfrm>
              <a:off x="5242" y="625"/>
              <a:ext cx="75"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2" name="Oval 32"/>
            <p:cNvSpPr>
              <a:spLocks noChangeArrowheads="1"/>
            </p:cNvSpPr>
            <p:nvPr/>
          </p:nvSpPr>
          <p:spPr bwMode="auto">
            <a:xfrm>
              <a:off x="5348" y="625"/>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3" name="Oval 33"/>
            <p:cNvSpPr>
              <a:spLocks noChangeArrowheads="1"/>
            </p:cNvSpPr>
            <p:nvPr/>
          </p:nvSpPr>
          <p:spPr bwMode="auto">
            <a:xfrm>
              <a:off x="5454" y="625"/>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4" name="Oval 34"/>
            <p:cNvSpPr>
              <a:spLocks noChangeArrowheads="1"/>
            </p:cNvSpPr>
            <p:nvPr/>
          </p:nvSpPr>
          <p:spPr bwMode="auto">
            <a:xfrm>
              <a:off x="5136" y="731"/>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5" name="Oval 35"/>
            <p:cNvSpPr>
              <a:spLocks noChangeArrowheads="1"/>
            </p:cNvSpPr>
            <p:nvPr/>
          </p:nvSpPr>
          <p:spPr bwMode="auto">
            <a:xfrm>
              <a:off x="5242" y="731"/>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6" name="Oval 36"/>
            <p:cNvSpPr>
              <a:spLocks noChangeArrowheads="1"/>
            </p:cNvSpPr>
            <p:nvPr/>
          </p:nvSpPr>
          <p:spPr bwMode="auto">
            <a:xfrm>
              <a:off x="5348"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7" name="Oval 37"/>
            <p:cNvSpPr>
              <a:spLocks noChangeArrowheads="1"/>
            </p:cNvSpPr>
            <p:nvPr/>
          </p:nvSpPr>
          <p:spPr bwMode="auto">
            <a:xfrm>
              <a:off x="5454"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8" name="Oval 38"/>
            <p:cNvSpPr>
              <a:spLocks noChangeArrowheads="1"/>
            </p:cNvSpPr>
            <p:nvPr/>
          </p:nvSpPr>
          <p:spPr bwMode="auto">
            <a:xfrm>
              <a:off x="5242"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9" name="Oval 39"/>
            <p:cNvSpPr>
              <a:spLocks noChangeArrowheads="1"/>
            </p:cNvSpPr>
            <p:nvPr/>
          </p:nvSpPr>
          <p:spPr bwMode="auto">
            <a:xfrm>
              <a:off x="5454"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iming>
    <p:tnLst>
      <p:par>
        <p:cTn id="1" dur="indefinite" restart="never" nodeType="tmRoot"/>
      </p:par>
    </p:tnLst>
  </p:timing>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Times New Roman" panose="02020603050405020304" pitchFamily="18" charset="0"/>
        </a:defRPr>
      </a:lvl2pPr>
      <a:lvl3pPr algn="l" rtl="0" fontAlgn="base">
        <a:spcBef>
          <a:spcPct val="0"/>
        </a:spcBef>
        <a:spcAft>
          <a:spcPct val="0"/>
        </a:spcAft>
        <a:defRPr sz="3900" b="1">
          <a:solidFill>
            <a:schemeClr val="tx2"/>
          </a:solidFill>
          <a:latin typeface="Times New Roman" panose="02020603050405020304" pitchFamily="18" charset="0"/>
        </a:defRPr>
      </a:lvl3pPr>
      <a:lvl4pPr algn="l" rtl="0" fontAlgn="base">
        <a:spcBef>
          <a:spcPct val="0"/>
        </a:spcBef>
        <a:spcAft>
          <a:spcPct val="0"/>
        </a:spcAft>
        <a:defRPr sz="3900" b="1">
          <a:solidFill>
            <a:schemeClr val="tx2"/>
          </a:solidFill>
          <a:latin typeface="Times New Roman" panose="02020603050405020304" pitchFamily="18" charset="0"/>
        </a:defRPr>
      </a:lvl4pPr>
      <a:lvl5pPr algn="l" rtl="0" fontAlgn="base">
        <a:spcBef>
          <a:spcPct val="0"/>
        </a:spcBef>
        <a:spcAft>
          <a:spcPct val="0"/>
        </a:spcAft>
        <a:defRPr sz="3900" b="1">
          <a:solidFill>
            <a:schemeClr val="tx2"/>
          </a:solidFill>
          <a:latin typeface="Times New Roman" panose="02020603050405020304" pitchFamily="18" charset="0"/>
        </a:defRPr>
      </a:lvl5pPr>
      <a:lvl6pPr marL="457200" algn="l" rtl="0" fontAlgn="base">
        <a:spcBef>
          <a:spcPct val="0"/>
        </a:spcBef>
        <a:spcAft>
          <a:spcPct val="0"/>
        </a:spcAft>
        <a:defRPr sz="3900" b="1">
          <a:solidFill>
            <a:schemeClr val="tx2"/>
          </a:solidFill>
          <a:latin typeface="Times New Roman" panose="02020603050405020304" pitchFamily="18" charset="0"/>
        </a:defRPr>
      </a:lvl6pPr>
      <a:lvl7pPr marL="914400" algn="l" rtl="0" fontAlgn="base">
        <a:spcBef>
          <a:spcPct val="0"/>
        </a:spcBef>
        <a:spcAft>
          <a:spcPct val="0"/>
        </a:spcAft>
        <a:defRPr sz="3900" b="1">
          <a:solidFill>
            <a:schemeClr val="tx2"/>
          </a:solidFill>
          <a:latin typeface="Times New Roman" panose="02020603050405020304" pitchFamily="18" charset="0"/>
        </a:defRPr>
      </a:lvl7pPr>
      <a:lvl8pPr marL="1371600" algn="l" rtl="0" fontAlgn="base">
        <a:spcBef>
          <a:spcPct val="0"/>
        </a:spcBef>
        <a:spcAft>
          <a:spcPct val="0"/>
        </a:spcAft>
        <a:defRPr sz="3900" b="1">
          <a:solidFill>
            <a:schemeClr val="tx2"/>
          </a:solidFill>
          <a:latin typeface="Times New Roman" panose="02020603050405020304" pitchFamily="18" charset="0"/>
        </a:defRPr>
      </a:lvl8pPr>
      <a:lvl9pPr marL="1828800" algn="l" rtl="0" fontAlgn="base">
        <a:spcBef>
          <a:spcPct val="0"/>
        </a:spcBef>
        <a:spcAft>
          <a:spcPct val="0"/>
        </a:spcAft>
        <a:defRPr sz="3900" b="1">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rgbClr val="FF0000"/>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rgbClr val="FF6600"/>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8850" name="Picture 2" descr="life knowledge no t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9213"/>
            <a:ext cx="3975100" cy="2998787"/>
          </a:xfrm>
          <a:prstGeom prst="rect">
            <a:avLst/>
          </a:prstGeom>
          <a:solidFill>
            <a:schemeClr val="tx1">
              <a:alpha val="0"/>
            </a:schemeClr>
          </a:solidFill>
        </p:spPr>
      </p:pic>
      <p:sp>
        <p:nvSpPr>
          <p:cNvPr id="78851" name="Text Box 3"/>
          <p:cNvSpPr txBox="1">
            <a:spLocks noChangeArrowheads="1"/>
          </p:cNvSpPr>
          <p:nvPr/>
        </p:nvSpPr>
        <p:spPr bwMode="auto">
          <a:xfrm>
            <a:off x="7620000" y="6019800"/>
            <a:ext cx="12192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b="1">
                <a:solidFill>
                  <a:srgbClr val="FF3300"/>
                </a:solidFill>
              </a:rPr>
              <a:t>Stage One of Development</a:t>
            </a:r>
            <a:br>
              <a:rPr lang="en-US" altLang="en-US" sz="1200" b="1">
                <a:solidFill>
                  <a:srgbClr val="FF3300"/>
                </a:solidFill>
              </a:rPr>
            </a:br>
            <a:r>
              <a:rPr lang="en-US" altLang="en-US" sz="1200" b="1">
                <a:solidFill>
                  <a:srgbClr val="FF3300"/>
                </a:solidFill>
              </a:rPr>
              <a:t>ME </a:t>
            </a:r>
          </a:p>
        </p:txBody>
      </p:sp>
      <p:sp>
        <p:nvSpPr>
          <p:cNvPr id="78852" name="Text Box 4"/>
          <p:cNvSpPr txBox="1">
            <a:spLocks noChangeArrowheads="1"/>
          </p:cNvSpPr>
          <p:nvPr/>
        </p:nvSpPr>
        <p:spPr bwMode="auto">
          <a:xfrm>
            <a:off x="7620000" y="5715000"/>
            <a:ext cx="715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FF3300"/>
                </a:solidFill>
              </a:rPr>
              <a:t>AHS</a:t>
            </a:r>
            <a:r>
              <a:rPr lang="en-US" altLang="en-US" sz="1200">
                <a:solidFill>
                  <a:srgbClr val="FF3300"/>
                </a:solidFill>
              </a:rPr>
              <a:t> </a:t>
            </a:r>
            <a:r>
              <a:rPr lang="en-US" altLang="en-US" sz="1200" b="1">
                <a:solidFill>
                  <a:srgbClr val="FF3300"/>
                </a:solidFill>
              </a:rPr>
              <a:t>14</a:t>
            </a:r>
          </a:p>
        </p:txBody>
      </p:sp>
      <p:sp>
        <p:nvSpPr>
          <p:cNvPr id="78853" name="Text Box 5"/>
          <p:cNvSpPr txBox="1">
            <a:spLocks noChangeArrowheads="1"/>
          </p:cNvSpPr>
          <p:nvPr/>
        </p:nvSpPr>
        <p:spPr bwMode="auto">
          <a:xfrm>
            <a:off x="1752600" y="2514600"/>
            <a:ext cx="5486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solidFill>
                  <a:schemeClr val="bg1"/>
                </a:solidFill>
              </a:rPr>
              <a:t>What skills do I need for a lifetime of leadership, personal growth &amp; career success?</a:t>
            </a:r>
          </a:p>
        </p:txBody>
      </p:sp>
      <p:sp>
        <p:nvSpPr>
          <p:cNvPr id="78854" name="WordArt 6"/>
          <p:cNvSpPr>
            <a:spLocks noChangeArrowheads="1" noChangeShapeType="1" noTextEdit="1"/>
          </p:cNvSpPr>
          <p:nvPr/>
        </p:nvSpPr>
        <p:spPr bwMode="auto">
          <a:xfrm>
            <a:off x="304800" y="228600"/>
            <a:ext cx="7543800" cy="1447800"/>
          </a:xfrm>
          <a:prstGeom prst="rect">
            <a:avLst/>
          </a:prstGeom>
        </p:spPr>
        <p:txBody>
          <a:bodyPr wrap="none" fromWordArt="1">
            <a:prstTxWarp prst="textPlain">
              <a:avLst>
                <a:gd name="adj" fmla="val 50000"/>
              </a:avLst>
            </a:prstTxWarp>
          </a:bodyPr>
          <a:lstStyle/>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Embracing Emerging </a:t>
            </a:r>
          </a:p>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Technology in the Workplace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122"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300">
                <a:solidFill>
                  <a:srgbClr val="FF0000"/>
                </a:solidFill>
              </a:rPr>
              <a:t>The Student’s Dilemma</a:t>
            </a:r>
          </a:p>
        </p:txBody>
      </p:sp>
      <p:sp>
        <p:nvSpPr>
          <p:cNvPr id="5123" name="Rectangle 3"/>
          <p:cNvSpPr>
            <a:spLocks noChangeArrowheads="1"/>
          </p:cNvSpPr>
          <p:nvPr>
            <p:ph type="body" sz="half" idx="1"/>
          </p:nvPr>
        </p:nvSpPr>
        <p:spPr>
          <a:xfrm>
            <a:off x="1143000" y="1981200"/>
            <a:ext cx="6858000" cy="3962400"/>
          </a:xfrm>
          <a:noFill/>
          <a:ln/>
        </p:spPr>
        <p:txBody>
          <a:bodyPr lIns="92075" tIns="46038" rIns="92075" bIns="46038"/>
          <a:lstStyle/>
          <a:p>
            <a:pPr>
              <a:lnSpc>
                <a:spcPct val="115000"/>
              </a:lnSpc>
              <a:spcBef>
                <a:spcPct val="50000"/>
              </a:spcBef>
              <a:buFont typeface="Wingdings" panose="05000000000000000000" pitchFamily="2" charset="2"/>
              <a:buNone/>
            </a:pPr>
            <a:r>
              <a:rPr lang="en-US" altLang="en-US" sz="2600">
                <a:solidFill>
                  <a:schemeClr val="bg1"/>
                </a:solidFill>
              </a:rPr>
              <a:t>  “Schools are attempting to educate students today so they will be able to solve future problems that do not even exist today using personal and workplace technologies that have not yet been invented based on scientific knowledge not yet discovered.”</a:t>
            </a:r>
          </a:p>
        </p:txBody>
      </p:sp>
      <p:sp>
        <p:nvSpPr>
          <p:cNvPr id="5209" name="Text Box 89"/>
          <p:cNvSpPr txBox="1">
            <a:spLocks noChangeArrowheads="1"/>
          </p:cNvSpPr>
          <p:nvPr/>
        </p:nvSpPr>
        <p:spPr bwMode="auto">
          <a:xfrm>
            <a:off x="7772400" y="6430963"/>
            <a:ext cx="1371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Interest Approach</a:t>
            </a:r>
          </a:p>
          <a:p>
            <a:r>
              <a:rPr lang="en-US" altLang="en-US" sz="1000">
                <a:solidFill>
                  <a:schemeClr val="bg1"/>
                </a:solidFill>
              </a:rPr>
              <a:t>AHS 14 TM A</a:t>
            </a:r>
            <a:r>
              <a:rPr lang="en-US" altLang="en-US" sz="1200">
                <a:solidFill>
                  <a:srgbClr val="000000"/>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0898" name="Rectangle 2"/>
          <p:cNvSpPr>
            <a:spLocks noChangeArrowheads="1"/>
          </p:cNvSpPr>
          <p:nvPr>
            <p:ph type="title"/>
          </p:nvPr>
        </p:nvSpPr>
        <p:spPr>
          <a:xfrm>
            <a:off x="457200" y="122238"/>
            <a:ext cx="7543800" cy="792162"/>
          </a:xfrm>
          <a:noFill/>
          <a:ln/>
        </p:spPr>
        <p:txBody>
          <a:bodyPr lIns="92075" tIns="46038" rIns="92075" bIns="46038"/>
          <a:lstStyle/>
          <a:p>
            <a:r>
              <a:rPr lang="en-US" altLang="en-US" sz="4300">
                <a:solidFill>
                  <a:srgbClr val="FF0000"/>
                </a:solidFill>
              </a:rPr>
              <a:t>Think about this:</a:t>
            </a:r>
          </a:p>
        </p:txBody>
      </p:sp>
      <p:sp>
        <p:nvSpPr>
          <p:cNvPr id="80899" name="Rectangle 3"/>
          <p:cNvSpPr>
            <a:spLocks noChangeArrowheads="1"/>
          </p:cNvSpPr>
          <p:nvPr>
            <p:ph type="body" sz="half" idx="1"/>
          </p:nvPr>
        </p:nvSpPr>
        <p:spPr>
          <a:xfrm>
            <a:off x="457200" y="1371600"/>
            <a:ext cx="8077200" cy="4572000"/>
          </a:xfrm>
          <a:noFill/>
          <a:ln/>
        </p:spPr>
        <p:txBody>
          <a:bodyPr lIns="92075" tIns="46038" rIns="92075" bIns="46038"/>
          <a:lstStyle/>
          <a:p>
            <a:pPr>
              <a:lnSpc>
                <a:spcPct val="115000"/>
              </a:lnSpc>
              <a:spcBef>
                <a:spcPct val="50000"/>
              </a:spcBef>
              <a:buFont typeface="Wingdings" panose="05000000000000000000" pitchFamily="2" charset="2"/>
              <a:buNone/>
            </a:pPr>
            <a:r>
              <a:rPr lang="en-US" altLang="en-US" sz="2000">
                <a:solidFill>
                  <a:schemeClr val="bg1"/>
                </a:solidFill>
              </a:rPr>
              <a:t>    </a:t>
            </a:r>
            <a:r>
              <a:rPr lang="en-US" altLang="en-US" sz="2200">
                <a:solidFill>
                  <a:schemeClr val="bg1"/>
                </a:solidFill>
              </a:rPr>
              <a:t>You have to learn how to solve problems that haven’t occurred yet.</a:t>
            </a:r>
          </a:p>
          <a:p>
            <a:pPr>
              <a:lnSpc>
                <a:spcPct val="115000"/>
              </a:lnSpc>
              <a:spcBef>
                <a:spcPct val="50000"/>
              </a:spcBef>
              <a:buFont typeface="Wingdings" panose="05000000000000000000" pitchFamily="2" charset="2"/>
              <a:buNone/>
            </a:pPr>
            <a:endParaRPr lang="en-US" altLang="en-US" sz="1600">
              <a:solidFill>
                <a:schemeClr val="bg1"/>
              </a:solidFill>
            </a:endParaRPr>
          </a:p>
          <a:p>
            <a:pPr>
              <a:lnSpc>
                <a:spcPct val="115000"/>
              </a:lnSpc>
              <a:spcBef>
                <a:spcPct val="50000"/>
              </a:spcBef>
              <a:buFont typeface="Wingdings" panose="05000000000000000000" pitchFamily="2" charset="2"/>
              <a:buNone/>
            </a:pPr>
            <a:r>
              <a:rPr lang="en-US" altLang="en-US" sz="2200">
                <a:solidFill>
                  <a:schemeClr val="bg1"/>
                </a:solidFill>
              </a:rPr>
              <a:t>	You will have to use technologies that haven’t been invented, while using scientific knowledge that hasn’t even been discovered yet.</a:t>
            </a:r>
          </a:p>
          <a:p>
            <a:pPr>
              <a:lnSpc>
                <a:spcPct val="115000"/>
              </a:lnSpc>
              <a:spcBef>
                <a:spcPct val="50000"/>
              </a:spcBef>
              <a:buFont typeface="Wingdings" panose="05000000000000000000" pitchFamily="2" charset="2"/>
              <a:buNone/>
            </a:pPr>
            <a:endParaRPr lang="en-US" altLang="en-US" sz="1600">
              <a:solidFill>
                <a:schemeClr val="bg1"/>
              </a:solidFill>
            </a:endParaRPr>
          </a:p>
          <a:p>
            <a:pPr>
              <a:lnSpc>
                <a:spcPct val="115000"/>
              </a:lnSpc>
              <a:spcBef>
                <a:spcPct val="50000"/>
              </a:spcBef>
              <a:buFont typeface="Wingdings" panose="05000000000000000000" pitchFamily="2" charset="2"/>
              <a:buNone/>
            </a:pPr>
            <a:r>
              <a:rPr lang="en-US" altLang="en-US" sz="2200">
                <a:solidFill>
                  <a:schemeClr val="bg1"/>
                </a:solidFill>
              </a:rPr>
              <a:t>    That is a dilemma for you as a student and for us as a   school. </a:t>
            </a:r>
          </a:p>
          <a:p>
            <a:pPr>
              <a:lnSpc>
                <a:spcPct val="115000"/>
              </a:lnSpc>
              <a:spcBef>
                <a:spcPct val="50000"/>
              </a:spcBef>
              <a:buFont typeface="Wingdings" panose="05000000000000000000" pitchFamily="2" charset="2"/>
              <a:buNone/>
            </a:pPr>
            <a:r>
              <a:rPr lang="en-US" altLang="en-US" sz="2200">
                <a:solidFill>
                  <a:schemeClr val="bg1"/>
                </a:solidFill>
              </a:rPr>
              <a:t>      What should we help you learn and why? </a:t>
            </a:r>
          </a:p>
        </p:txBody>
      </p:sp>
      <p:sp>
        <p:nvSpPr>
          <p:cNvPr id="80900" name="Text Box 4"/>
          <p:cNvSpPr txBox="1">
            <a:spLocks noChangeArrowheads="1"/>
          </p:cNvSpPr>
          <p:nvPr/>
        </p:nvSpPr>
        <p:spPr bwMode="auto">
          <a:xfrm>
            <a:off x="7772400" y="6430963"/>
            <a:ext cx="1371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Interest Approach</a:t>
            </a:r>
          </a:p>
          <a:p>
            <a:endParaRPr lang="en-US" altLang="en-US" sz="12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anim calcmode="lin" valueType="num">
                                      <p:cBhvr additive="base">
                                        <p:cTn id="13"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0899">
                                            <p:txEl>
                                              <p:pRg st="4" end="4"/>
                                            </p:txEl>
                                          </p:spTgt>
                                        </p:tgtEl>
                                        <p:attrNameLst>
                                          <p:attrName>style.visibility</p:attrName>
                                        </p:attrNameLst>
                                      </p:cBhvr>
                                      <p:to>
                                        <p:strVal val="visible"/>
                                      </p:to>
                                    </p:set>
                                    <p:anim calcmode="lin" valueType="num">
                                      <p:cBhvr additive="base">
                                        <p:cTn id="19" dur="500" fill="hold"/>
                                        <p:tgtEl>
                                          <p:spTgt spid="808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08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899">
                                            <p:txEl>
                                              <p:pRg st="5" end="5"/>
                                            </p:txEl>
                                          </p:spTgt>
                                        </p:tgtEl>
                                        <p:attrNameLst>
                                          <p:attrName>style.visibility</p:attrName>
                                        </p:attrNameLst>
                                      </p:cBhvr>
                                      <p:to>
                                        <p:strVal val="visible"/>
                                      </p:to>
                                    </p:set>
                                    <p:anim calcmode="lin" valueType="num">
                                      <p:cBhvr additive="base">
                                        <p:cTn id="25" dur="500" fill="hold"/>
                                        <p:tgtEl>
                                          <p:spTgt spid="8089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08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6562" name="Rectangle 2"/>
          <p:cNvSpPr>
            <a:spLocks noChangeArrowheads="1"/>
          </p:cNvSpPr>
          <p:nvPr>
            <p:ph type="title"/>
          </p:nvPr>
        </p:nvSpPr>
        <p:spPr>
          <a:xfrm>
            <a:off x="457200" y="122238"/>
            <a:ext cx="7543800" cy="1020762"/>
          </a:xfrm>
          <a:noFill/>
          <a:ln/>
        </p:spPr>
        <p:txBody>
          <a:bodyPr lIns="92075" tIns="46038" rIns="92075" bIns="46038"/>
          <a:lstStyle/>
          <a:p>
            <a:r>
              <a:rPr lang="en-US" altLang="en-US" sz="4700">
                <a:solidFill>
                  <a:srgbClr val="FF0000"/>
                </a:solidFill>
              </a:rPr>
              <a:t>Rate of Change</a:t>
            </a:r>
          </a:p>
        </p:txBody>
      </p:sp>
      <p:sp>
        <p:nvSpPr>
          <p:cNvPr id="66563" name="Rectangle 3"/>
          <p:cNvSpPr>
            <a:spLocks noChangeArrowheads="1"/>
          </p:cNvSpPr>
          <p:nvPr>
            <p:ph type="body" sz="half" idx="1"/>
          </p:nvPr>
        </p:nvSpPr>
        <p:spPr>
          <a:xfrm>
            <a:off x="1295400" y="2362200"/>
            <a:ext cx="6705600" cy="4191000"/>
          </a:xfrm>
          <a:noFill/>
          <a:ln/>
        </p:spPr>
        <p:txBody>
          <a:bodyPr lIns="92075" tIns="46038" rIns="92075" bIns="46038"/>
          <a:lstStyle/>
          <a:p>
            <a:pPr>
              <a:lnSpc>
                <a:spcPct val="115000"/>
              </a:lnSpc>
              <a:spcBef>
                <a:spcPct val="50000"/>
              </a:spcBef>
              <a:buFont typeface="Wingdings" panose="05000000000000000000" pitchFamily="2" charset="2"/>
              <a:buNone/>
            </a:pPr>
            <a:r>
              <a:rPr lang="en-US" altLang="en-US">
                <a:solidFill>
                  <a:schemeClr val="bg1"/>
                </a:solidFill>
              </a:rPr>
              <a:t>  “It is common knowledge that the average digital watch on your wrist has more computing power than existed on our entire planet prior to 1960.”</a:t>
            </a:r>
          </a:p>
        </p:txBody>
      </p:sp>
      <p:sp>
        <p:nvSpPr>
          <p:cNvPr id="66567" name="Text Box 7"/>
          <p:cNvSpPr txBox="1">
            <a:spLocks noChangeArrowheads="1"/>
          </p:cNvSpPr>
          <p:nvPr/>
        </p:nvSpPr>
        <p:spPr bwMode="auto">
          <a:xfrm>
            <a:off x="7985125" y="6400800"/>
            <a:ext cx="10001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1</a:t>
            </a:r>
          </a:p>
          <a:p>
            <a:r>
              <a:rPr lang="en-US" altLang="en-US" sz="1000">
                <a:solidFill>
                  <a:schemeClr val="bg1"/>
                </a:solidFill>
              </a:rPr>
              <a:t>AHS 14 TM B</a:t>
            </a:r>
            <a:r>
              <a:rPr lang="en-US" altLang="en-US" sz="1200">
                <a:solidFill>
                  <a:srgbClr val="000000"/>
                </a:solidFill>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86" name="Rectangle 2"/>
          <p:cNvSpPr>
            <a:spLocks noChangeArrowheads="1"/>
          </p:cNvSpPr>
          <p:nvPr>
            <p:ph type="title"/>
          </p:nvPr>
        </p:nvSpPr>
        <p:spPr>
          <a:xfrm>
            <a:off x="457200" y="304800"/>
            <a:ext cx="7543800" cy="1295400"/>
          </a:xfrm>
          <a:noFill/>
          <a:ln/>
        </p:spPr>
        <p:txBody>
          <a:bodyPr lIns="92075" tIns="46038" rIns="92075" bIns="46038"/>
          <a:lstStyle/>
          <a:p>
            <a:r>
              <a:rPr lang="en-US" altLang="en-US">
                <a:solidFill>
                  <a:srgbClr val="FF0000"/>
                </a:solidFill>
              </a:rPr>
              <a:t>Successfully Embracing</a:t>
            </a:r>
            <a:br>
              <a:rPr lang="en-US" altLang="en-US">
                <a:solidFill>
                  <a:srgbClr val="FF0000"/>
                </a:solidFill>
              </a:rPr>
            </a:br>
            <a:r>
              <a:rPr lang="en-US" altLang="en-US">
                <a:solidFill>
                  <a:srgbClr val="FF0000"/>
                </a:solidFill>
              </a:rPr>
              <a:t>New Technology</a:t>
            </a:r>
          </a:p>
        </p:txBody>
      </p:sp>
      <p:sp>
        <p:nvSpPr>
          <p:cNvPr id="67587" name="Rectangle 3"/>
          <p:cNvSpPr>
            <a:spLocks noChangeArrowheads="1"/>
          </p:cNvSpPr>
          <p:nvPr>
            <p:ph type="body" sz="half" idx="1"/>
          </p:nvPr>
        </p:nvSpPr>
        <p:spPr>
          <a:xfrm>
            <a:off x="609600" y="1981200"/>
            <a:ext cx="7848600" cy="4876800"/>
          </a:xfrm>
          <a:noFill/>
          <a:ln/>
        </p:spPr>
        <p:txBody>
          <a:bodyPr lIns="92075" tIns="46038" rIns="92075" bIns="46038"/>
          <a:lstStyle/>
          <a:p>
            <a:pPr>
              <a:spcBef>
                <a:spcPct val="50000"/>
              </a:spcBef>
              <a:buClr>
                <a:srgbClr val="FF0000"/>
              </a:buClr>
              <a:buFont typeface="Wingdings" panose="05000000000000000000" pitchFamily="2" charset="2"/>
              <a:buChar char="Ø"/>
            </a:pPr>
            <a:r>
              <a:rPr lang="en-US" altLang="en-US" sz="2600">
                <a:solidFill>
                  <a:schemeClr val="bg1"/>
                </a:solidFill>
              </a:rPr>
              <a:t>Change is Inevitable</a:t>
            </a:r>
          </a:p>
          <a:p>
            <a:pPr>
              <a:spcBef>
                <a:spcPct val="50000"/>
              </a:spcBef>
              <a:buClr>
                <a:srgbClr val="FF0000"/>
              </a:buClr>
              <a:buFont typeface="Wingdings" panose="05000000000000000000" pitchFamily="2" charset="2"/>
              <a:buChar char="Ø"/>
            </a:pPr>
            <a:r>
              <a:rPr lang="en-US" altLang="en-US" sz="2600">
                <a:solidFill>
                  <a:schemeClr val="bg1"/>
                </a:solidFill>
              </a:rPr>
              <a:t>Be a Life-Long Learner</a:t>
            </a:r>
          </a:p>
          <a:p>
            <a:pPr>
              <a:spcBef>
                <a:spcPct val="50000"/>
              </a:spcBef>
              <a:buClr>
                <a:srgbClr val="FF0000"/>
              </a:buClr>
              <a:buFontTx/>
              <a:buNone/>
            </a:pPr>
            <a:r>
              <a:rPr lang="en-US" altLang="en-US" sz="2600">
                <a:solidFill>
                  <a:schemeClr val="bg1"/>
                </a:solidFill>
              </a:rPr>
              <a:t>		- Keep Abreast and Gain Knowledge</a:t>
            </a:r>
          </a:p>
          <a:p>
            <a:pPr>
              <a:spcBef>
                <a:spcPct val="50000"/>
              </a:spcBef>
              <a:buClr>
                <a:srgbClr val="FF0000"/>
              </a:buClr>
              <a:buFont typeface="Wingdings" panose="05000000000000000000" pitchFamily="2" charset="2"/>
              <a:buNone/>
            </a:pPr>
            <a:r>
              <a:rPr lang="en-US" altLang="en-US" sz="2600">
                <a:solidFill>
                  <a:schemeClr val="bg1"/>
                </a:solidFill>
              </a:rPr>
              <a:t>		- Share Information with Colleagues</a:t>
            </a:r>
          </a:p>
          <a:p>
            <a:pPr>
              <a:spcBef>
                <a:spcPct val="50000"/>
              </a:spcBef>
              <a:buClr>
                <a:srgbClr val="FF0000"/>
              </a:buClr>
              <a:buFont typeface="Wingdings" panose="05000000000000000000" pitchFamily="2" charset="2"/>
              <a:buChar char="Ø"/>
            </a:pPr>
            <a:r>
              <a:rPr lang="en-US" altLang="en-US" sz="2600">
                <a:solidFill>
                  <a:schemeClr val="bg1"/>
                </a:solidFill>
              </a:rPr>
              <a:t>Keep a Positive Attitude Toward Change</a:t>
            </a:r>
          </a:p>
          <a:p>
            <a:pPr>
              <a:spcBef>
                <a:spcPct val="50000"/>
              </a:spcBef>
              <a:buClr>
                <a:srgbClr val="FF0000"/>
              </a:buClr>
              <a:buFont typeface="Wingdings" panose="05000000000000000000" pitchFamily="2" charset="2"/>
              <a:buChar char="Ø"/>
            </a:pPr>
            <a:r>
              <a:rPr lang="en-US" altLang="en-US" sz="2600">
                <a:solidFill>
                  <a:schemeClr val="bg1"/>
                </a:solidFill>
              </a:rPr>
              <a:t>Be a Leader in Matching New Technology to Workplace Needs</a:t>
            </a:r>
          </a:p>
        </p:txBody>
      </p:sp>
      <p:sp>
        <p:nvSpPr>
          <p:cNvPr id="67590" name="Text Box 6"/>
          <p:cNvSpPr txBox="1">
            <a:spLocks noChangeArrowheads="1"/>
          </p:cNvSpPr>
          <p:nvPr/>
        </p:nvSpPr>
        <p:spPr bwMode="auto">
          <a:xfrm>
            <a:off x="7924800" y="6430963"/>
            <a:ext cx="10080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14 TM C</a:t>
            </a:r>
            <a:r>
              <a:rPr lang="en-US" altLang="en-US" sz="1200">
                <a:solidFill>
                  <a:srgbClr val="0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 calcmode="lin" valueType="num">
                                      <p:cBhvr additive="base">
                                        <p:cTn id="7" dur="5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587">
                                            <p:txEl>
                                              <p:pRg st="1" end="1"/>
                                            </p:txEl>
                                          </p:spTgt>
                                        </p:tgtEl>
                                        <p:attrNameLst>
                                          <p:attrName>style.visibility</p:attrName>
                                        </p:attrNameLst>
                                      </p:cBhvr>
                                      <p:to>
                                        <p:strVal val="visible"/>
                                      </p:to>
                                    </p:set>
                                    <p:anim calcmode="lin" valueType="num">
                                      <p:cBhvr additive="base">
                                        <p:cTn id="13" dur="5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7587">
                                            <p:txEl>
                                              <p:pRg st="2" end="2"/>
                                            </p:txEl>
                                          </p:spTgt>
                                        </p:tgtEl>
                                        <p:attrNameLst>
                                          <p:attrName>style.visibility</p:attrName>
                                        </p:attrNameLst>
                                      </p:cBhvr>
                                      <p:to>
                                        <p:strVal val="visible"/>
                                      </p:to>
                                    </p:set>
                                    <p:anim calcmode="lin" valueType="num">
                                      <p:cBhvr additive="base">
                                        <p:cTn id="19" dur="500" fill="hold"/>
                                        <p:tgtEl>
                                          <p:spTgt spid="675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75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7587">
                                            <p:txEl>
                                              <p:pRg st="3" end="3"/>
                                            </p:txEl>
                                          </p:spTgt>
                                        </p:tgtEl>
                                        <p:attrNameLst>
                                          <p:attrName>style.visibility</p:attrName>
                                        </p:attrNameLst>
                                      </p:cBhvr>
                                      <p:to>
                                        <p:strVal val="visible"/>
                                      </p:to>
                                    </p:set>
                                    <p:anim calcmode="lin" valueType="num">
                                      <p:cBhvr additive="base">
                                        <p:cTn id="25" dur="500" fill="hold"/>
                                        <p:tgtEl>
                                          <p:spTgt spid="675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7587">
                                            <p:txEl>
                                              <p:pRg st="4" end="4"/>
                                            </p:txEl>
                                          </p:spTgt>
                                        </p:tgtEl>
                                        <p:attrNameLst>
                                          <p:attrName>style.visibility</p:attrName>
                                        </p:attrNameLst>
                                      </p:cBhvr>
                                      <p:to>
                                        <p:strVal val="visible"/>
                                      </p:to>
                                    </p:set>
                                    <p:anim calcmode="lin" valueType="num">
                                      <p:cBhvr additive="base">
                                        <p:cTn id="31" dur="500" fill="hold"/>
                                        <p:tgtEl>
                                          <p:spTgt spid="675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75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7587">
                                            <p:txEl>
                                              <p:pRg st="5" end="5"/>
                                            </p:txEl>
                                          </p:spTgt>
                                        </p:tgtEl>
                                        <p:attrNameLst>
                                          <p:attrName>style.visibility</p:attrName>
                                        </p:attrNameLst>
                                      </p:cBhvr>
                                      <p:to>
                                        <p:strVal val="visible"/>
                                      </p:to>
                                    </p:set>
                                    <p:anim calcmode="lin" valueType="num">
                                      <p:cBhvr additive="base">
                                        <p:cTn id="37" dur="500" fill="hold"/>
                                        <p:tgtEl>
                                          <p:spTgt spid="675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758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uiExpand="1"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3970" name="Rectangle 2"/>
          <p:cNvSpPr>
            <a:spLocks noChangeArrowheads="1"/>
          </p:cNvSpPr>
          <p:nvPr>
            <p:ph type="title"/>
          </p:nvPr>
        </p:nvSpPr>
        <p:spPr>
          <a:xfrm>
            <a:off x="457200" y="304800"/>
            <a:ext cx="7543800" cy="1295400"/>
          </a:xfrm>
          <a:noFill/>
          <a:ln/>
        </p:spPr>
        <p:txBody>
          <a:bodyPr lIns="92075" tIns="46038" rIns="92075" bIns="46038"/>
          <a:lstStyle/>
          <a:p>
            <a:pPr algn="ctr"/>
            <a:r>
              <a:rPr lang="en-US" altLang="en-US">
                <a:solidFill>
                  <a:srgbClr val="FF0000"/>
                </a:solidFill>
              </a:rPr>
              <a:t>Embracing Technology in the Workplace</a:t>
            </a:r>
          </a:p>
        </p:txBody>
      </p:sp>
      <p:sp>
        <p:nvSpPr>
          <p:cNvPr id="83971" name="Rectangle 3"/>
          <p:cNvSpPr>
            <a:spLocks noChangeArrowheads="1"/>
          </p:cNvSpPr>
          <p:nvPr>
            <p:ph type="body" sz="half" idx="1"/>
          </p:nvPr>
        </p:nvSpPr>
        <p:spPr>
          <a:xfrm>
            <a:off x="609600" y="2133600"/>
            <a:ext cx="7848600" cy="4343400"/>
          </a:xfrm>
          <a:noFill/>
          <a:ln/>
        </p:spPr>
        <p:txBody>
          <a:bodyPr lIns="92075" tIns="46038" rIns="92075" bIns="46038"/>
          <a:lstStyle/>
          <a:p>
            <a:pPr>
              <a:spcBef>
                <a:spcPct val="50000"/>
              </a:spcBef>
              <a:buClr>
                <a:srgbClr val="FF0000"/>
              </a:buClr>
              <a:buFont typeface="Wingdings" panose="05000000000000000000" pitchFamily="2" charset="2"/>
              <a:buChar char="Ø"/>
            </a:pPr>
            <a:r>
              <a:rPr lang="en-US" altLang="en-US" sz="2600">
                <a:solidFill>
                  <a:schemeClr val="bg1"/>
                </a:solidFill>
              </a:rPr>
              <a:t>What does this statement mean, “Change is inevitable.”?</a:t>
            </a:r>
          </a:p>
          <a:p>
            <a:pPr>
              <a:spcBef>
                <a:spcPct val="50000"/>
              </a:spcBef>
              <a:buClr>
                <a:srgbClr val="FF0000"/>
              </a:buClr>
              <a:buFont typeface="Wingdings" panose="05000000000000000000" pitchFamily="2" charset="2"/>
              <a:buChar char="Ø"/>
            </a:pPr>
            <a:endParaRPr lang="en-US" altLang="en-US" sz="2600">
              <a:solidFill>
                <a:schemeClr val="bg1"/>
              </a:solidFill>
            </a:endParaRPr>
          </a:p>
          <a:p>
            <a:pPr>
              <a:spcBef>
                <a:spcPct val="50000"/>
              </a:spcBef>
              <a:buClr>
                <a:srgbClr val="FF0000"/>
              </a:buClr>
              <a:buFont typeface="Wingdings" panose="05000000000000000000" pitchFamily="2" charset="2"/>
              <a:buNone/>
            </a:pPr>
            <a:endParaRPr lang="en-US" altLang="en-US" sz="2600">
              <a:solidFill>
                <a:schemeClr val="bg1"/>
              </a:solidFill>
            </a:endParaRPr>
          </a:p>
          <a:p>
            <a:pPr>
              <a:spcBef>
                <a:spcPct val="50000"/>
              </a:spcBef>
              <a:buClr>
                <a:srgbClr val="FF0000"/>
              </a:buClr>
              <a:buFont typeface="Wingdings" panose="05000000000000000000" pitchFamily="2" charset="2"/>
              <a:buChar char="Ø"/>
            </a:pPr>
            <a:r>
              <a:rPr lang="en-US" altLang="en-US" sz="2600">
                <a:solidFill>
                  <a:schemeClr val="bg1"/>
                </a:solidFill>
              </a:rPr>
              <a:t>How will you become a “life-long learner”?</a:t>
            </a:r>
          </a:p>
        </p:txBody>
      </p:sp>
      <p:sp>
        <p:nvSpPr>
          <p:cNvPr id="83972" name="Text Box 4"/>
          <p:cNvSpPr txBox="1">
            <a:spLocks noChangeArrowheads="1"/>
          </p:cNvSpPr>
          <p:nvPr/>
        </p:nvSpPr>
        <p:spPr bwMode="auto">
          <a:xfrm>
            <a:off x="8270875" y="6430963"/>
            <a:ext cx="873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Assessment</a:t>
            </a:r>
          </a:p>
          <a:p>
            <a:endParaRPr lang="en-US" altLang="en-US" sz="12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 calcmode="lin" valueType="num">
                                      <p:cBhvr additive="base">
                                        <p:cTn id="7"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1">
                                            <p:txEl>
                                              <p:pRg st="3" end="3"/>
                                            </p:txEl>
                                          </p:spTgt>
                                        </p:tgtEl>
                                        <p:attrNameLst>
                                          <p:attrName>style.visibility</p:attrName>
                                        </p:attrNameLst>
                                      </p:cBhvr>
                                      <p:to>
                                        <p:strVal val="visible"/>
                                      </p:to>
                                    </p:set>
                                    <p:anim calcmode="lin" valueType="num">
                                      <p:cBhvr additive="base">
                                        <p:cTn id="13"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6018" name="Rectangle 2"/>
          <p:cNvSpPr>
            <a:spLocks noChangeArrowheads="1"/>
          </p:cNvSpPr>
          <p:nvPr>
            <p:ph type="title"/>
          </p:nvPr>
        </p:nvSpPr>
        <p:spPr>
          <a:xfrm>
            <a:off x="457200" y="304800"/>
            <a:ext cx="7543800" cy="1295400"/>
          </a:xfrm>
          <a:noFill/>
          <a:ln/>
        </p:spPr>
        <p:txBody>
          <a:bodyPr lIns="92075" tIns="46038" rIns="92075" bIns="46038"/>
          <a:lstStyle/>
          <a:p>
            <a:pPr algn="ctr"/>
            <a:r>
              <a:rPr lang="en-US" altLang="en-US">
                <a:solidFill>
                  <a:srgbClr val="FF0000"/>
                </a:solidFill>
              </a:rPr>
              <a:t>Embracing Technology in the Workplace</a:t>
            </a:r>
          </a:p>
        </p:txBody>
      </p:sp>
      <p:sp>
        <p:nvSpPr>
          <p:cNvPr id="86019" name="Rectangle 3"/>
          <p:cNvSpPr>
            <a:spLocks noChangeArrowheads="1"/>
          </p:cNvSpPr>
          <p:nvPr>
            <p:ph type="body" sz="half" idx="1"/>
          </p:nvPr>
        </p:nvSpPr>
        <p:spPr>
          <a:xfrm>
            <a:off x="609600" y="1981200"/>
            <a:ext cx="7848600" cy="4495800"/>
          </a:xfrm>
          <a:noFill/>
          <a:ln/>
        </p:spPr>
        <p:txBody>
          <a:bodyPr lIns="92075" tIns="46038" rIns="92075" bIns="46038"/>
          <a:lstStyle/>
          <a:p>
            <a:pPr>
              <a:spcBef>
                <a:spcPct val="50000"/>
              </a:spcBef>
              <a:buClr>
                <a:srgbClr val="FF0000"/>
              </a:buClr>
              <a:buFont typeface="Wingdings" panose="05000000000000000000" pitchFamily="2" charset="2"/>
              <a:buChar char="Ø"/>
            </a:pPr>
            <a:r>
              <a:rPr lang="en-US" altLang="en-US" sz="2600">
                <a:solidFill>
                  <a:schemeClr val="bg1"/>
                </a:solidFill>
              </a:rPr>
              <a:t>What procedure would you use to match emerging technology with workplace needs?</a:t>
            </a:r>
          </a:p>
          <a:p>
            <a:pPr>
              <a:spcBef>
                <a:spcPct val="50000"/>
              </a:spcBef>
              <a:buClr>
                <a:srgbClr val="FF0000"/>
              </a:buClr>
              <a:buFont typeface="Wingdings" panose="05000000000000000000" pitchFamily="2" charset="2"/>
              <a:buNone/>
            </a:pPr>
            <a:endParaRPr lang="en-US" altLang="en-US" sz="2600">
              <a:solidFill>
                <a:schemeClr val="bg1"/>
              </a:solidFill>
            </a:endParaRPr>
          </a:p>
          <a:p>
            <a:pPr>
              <a:spcBef>
                <a:spcPct val="50000"/>
              </a:spcBef>
              <a:buClr>
                <a:srgbClr val="FF0000"/>
              </a:buClr>
              <a:buFont typeface="Wingdings" panose="05000000000000000000" pitchFamily="2" charset="2"/>
              <a:buChar char="Ø"/>
            </a:pPr>
            <a:r>
              <a:rPr lang="en-US" altLang="en-US" sz="2600">
                <a:solidFill>
                  <a:schemeClr val="bg1"/>
                </a:solidFill>
              </a:rPr>
              <a:t>Does your agricultural education department make a positive difference in your and others’ lives by developing your potential for premier leadership, personal growth, and career success? How?</a:t>
            </a:r>
          </a:p>
        </p:txBody>
      </p:sp>
      <p:sp>
        <p:nvSpPr>
          <p:cNvPr id="86020" name="Text Box 4"/>
          <p:cNvSpPr txBox="1">
            <a:spLocks noChangeArrowheads="1"/>
          </p:cNvSpPr>
          <p:nvPr/>
        </p:nvSpPr>
        <p:spPr bwMode="auto">
          <a:xfrm>
            <a:off x="8270875" y="6430963"/>
            <a:ext cx="873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Assessment</a:t>
            </a:r>
          </a:p>
          <a:p>
            <a:endParaRPr lang="en-US" altLang="en-US" sz="12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6019">
                                            <p:txEl>
                                              <p:pRg st="2" end="2"/>
                                            </p:txEl>
                                          </p:spTgt>
                                        </p:tgtEl>
                                        <p:attrNameLst>
                                          <p:attrName>style.visibility</p:attrName>
                                        </p:attrNameLst>
                                      </p:cBhvr>
                                      <p:to>
                                        <p:strVal val="visible"/>
                                      </p:to>
                                    </p:set>
                                    <p:anim calcmode="lin" valueType="num">
                                      <p:cBhvr additive="base">
                                        <p:cTn id="13"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60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HS template">
  <a:themeElements>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AHS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20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AHS templat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AHS templat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AHS templat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AHS templat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AHS templat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AHS templat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AHS templat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AHS templat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AHS templat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AHS template</Template>
  <TotalTime>150</TotalTime>
  <Words>237</Words>
  <Application>Microsoft Office PowerPoint</Application>
  <PresentationFormat>On-screen Show (4:3)</PresentationFormat>
  <Paragraphs>48</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Times New Roman</vt:lpstr>
      <vt:lpstr>Arial</vt:lpstr>
      <vt:lpstr>Wingdings</vt:lpstr>
      <vt:lpstr>AHS template</vt:lpstr>
      <vt:lpstr>PowerPoint Presentation</vt:lpstr>
      <vt:lpstr>The Student’s Dilemma</vt:lpstr>
      <vt:lpstr>Think about this:</vt:lpstr>
      <vt:lpstr>Rate of Change</vt:lpstr>
      <vt:lpstr>Successfully Embracing New Technology</vt:lpstr>
      <vt:lpstr>Embracing Technology in the Workplace</vt:lpstr>
      <vt:lpstr>Embracing Technology in the Workplace</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8</cp:revision>
  <cp:lastPrinted>1601-01-01T00:00:00Z</cp:lastPrinted>
  <dcterms:created xsi:type="dcterms:W3CDTF">2004-01-10T05:13:42Z</dcterms:created>
  <dcterms:modified xsi:type="dcterms:W3CDTF">2018-07-09T12:57:42Z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