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1"/>
  </p:sldMasterIdLst>
  <p:notesMasterIdLst>
    <p:notesMasterId r:id="rId6"/>
  </p:notesMasterIdLst>
  <p:handoutMasterIdLst>
    <p:handoutMasterId r:id="rId7"/>
  </p:handoutMasterIdLst>
  <p:sldIdLst>
    <p:sldId id="260" r:id="rId2"/>
    <p:sldId id="257" r:id="rId3"/>
    <p:sldId id="261" r:id="rId4"/>
    <p:sldId id="259" r:id="rId5"/>
  </p:sldIdLst>
  <p:sldSz cx="9144000" cy="6858000" type="screen4x3"/>
  <p:notesSz cx="6858000" cy="9144000"/>
  <p:custDataLst>
    <p:tags r:id="rId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6600"/>
    <a:srgbClr val="FFFF66"/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>
                <a:latin typeface="Times New Roman" panose="02020603050405020304" pitchFamily="18" charset="0"/>
              </a:defRPr>
            </a:lvl1pPr>
          </a:lstStyle>
          <a:p>
            <a:fld id="{8A8746CA-56EC-4DA2-A8FD-8FEAFB77D69B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endParaRPr lang="en-US" alt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anose="02020603050405020304" pitchFamily="18" charset="0"/>
              </a:defRPr>
            </a:lvl1pPr>
          </a:lstStyle>
          <a:p>
            <a:fld id="{F9D33743-4CD5-4EAE-A6F3-4FB564977DD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5EFD552-BDCC-4626-8A97-DFD56C963288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88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E6EBC6D-36D1-4ACA-8BE5-F239E56FAF61}" type="slidenum">
              <a:rPr lang="en-US" altLang="en-US"/>
              <a:pPr/>
              <a:t>2</a:t>
            </a:fld>
            <a:endParaRPr lang="en-US" altLang="en-US"/>
          </a:p>
        </p:txBody>
      </p:sp>
      <p:sp>
        <p:nvSpPr>
          <p:cNvPr id="757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226BFCE-5748-49BF-85DD-FDB2914BA4B4}" type="slidenum">
              <a:rPr lang="en-US" altLang="en-US"/>
              <a:pPr/>
              <a:t>3</a:t>
            </a:fld>
            <a:endParaRPr lang="en-US" altLang="en-US"/>
          </a:p>
        </p:txBody>
      </p:sp>
      <p:sp>
        <p:nvSpPr>
          <p:cNvPr id="808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3C5D92B-2E08-4912-B4F4-BC4EFEC5A604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768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Line 2"/>
          <p:cNvSpPr>
            <a:spLocks noChangeShapeType="1"/>
          </p:cNvSpPr>
          <p:nvPr/>
        </p:nvSpPr>
        <p:spPr bwMode="auto">
          <a:xfrm>
            <a:off x="7315200" y="1066800"/>
            <a:ext cx="0" cy="449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49313" y="3049588"/>
            <a:ext cx="6248400" cy="2362200"/>
          </a:xfrm>
        </p:spPr>
        <p:txBody>
          <a:bodyPr/>
          <a:lstStyle>
            <a:lvl1pPr marL="0" indent="0" algn="r">
              <a:buFont typeface="Wingdings" panose="05000000000000000000" pitchFamily="2" charset="2"/>
              <a:buNone/>
              <a:defRPr sz="3200"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72709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0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2711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5679FBE-221A-4721-9E6C-96DA823C0E0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72713" name="Oval 9"/>
          <p:cNvSpPr>
            <a:spLocks noChangeArrowheads="1"/>
          </p:cNvSpPr>
          <p:nvPr/>
        </p:nvSpPr>
        <p:spPr bwMode="auto">
          <a:xfrm>
            <a:off x="7493000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4" name="Oval 10"/>
          <p:cNvSpPr>
            <a:spLocks noChangeArrowheads="1"/>
          </p:cNvSpPr>
          <p:nvPr/>
        </p:nvSpPr>
        <p:spPr bwMode="auto">
          <a:xfrm>
            <a:off x="7777163" y="2992438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5" name="Oval 11"/>
          <p:cNvSpPr>
            <a:spLocks noChangeArrowheads="1"/>
          </p:cNvSpPr>
          <p:nvPr/>
        </p:nvSpPr>
        <p:spPr bwMode="auto">
          <a:xfrm>
            <a:off x="8061325" y="2992438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6" name="Oval 12"/>
          <p:cNvSpPr>
            <a:spLocks noChangeArrowheads="1"/>
          </p:cNvSpPr>
          <p:nvPr/>
        </p:nvSpPr>
        <p:spPr bwMode="auto">
          <a:xfrm>
            <a:off x="7493000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7" name="Oval 13"/>
          <p:cNvSpPr>
            <a:spLocks noChangeArrowheads="1"/>
          </p:cNvSpPr>
          <p:nvPr/>
        </p:nvSpPr>
        <p:spPr bwMode="auto">
          <a:xfrm>
            <a:off x="7777163" y="3276600"/>
            <a:ext cx="201612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8" name="Oval 14"/>
          <p:cNvSpPr>
            <a:spLocks noChangeArrowheads="1"/>
          </p:cNvSpPr>
          <p:nvPr/>
        </p:nvSpPr>
        <p:spPr bwMode="auto">
          <a:xfrm>
            <a:off x="8061325" y="3276600"/>
            <a:ext cx="201613" cy="201613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19" name="Oval 15"/>
          <p:cNvSpPr>
            <a:spLocks noChangeArrowheads="1"/>
          </p:cNvSpPr>
          <p:nvPr/>
        </p:nvSpPr>
        <p:spPr bwMode="auto">
          <a:xfrm>
            <a:off x="8345488" y="3276600"/>
            <a:ext cx="201612" cy="201613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0" name="Oval 16"/>
          <p:cNvSpPr>
            <a:spLocks noChangeArrowheads="1"/>
          </p:cNvSpPr>
          <p:nvPr/>
        </p:nvSpPr>
        <p:spPr bwMode="auto">
          <a:xfrm>
            <a:off x="7493000" y="3560763"/>
            <a:ext cx="201613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1" name="Oval 17"/>
          <p:cNvSpPr>
            <a:spLocks noChangeArrowheads="1"/>
          </p:cNvSpPr>
          <p:nvPr/>
        </p:nvSpPr>
        <p:spPr bwMode="auto">
          <a:xfrm>
            <a:off x="7777163" y="3560763"/>
            <a:ext cx="201612" cy="201612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2" name="Oval 18"/>
          <p:cNvSpPr>
            <a:spLocks noChangeArrowheads="1"/>
          </p:cNvSpPr>
          <p:nvPr/>
        </p:nvSpPr>
        <p:spPr bwMode="auto">
          <a:xfrm>
            <a:off x="8061325" y="35607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3" name="Oval 19"/>
          <p:cNvSpPr>
            <a:spLocks noChangeArrowheads="1"/>
          </p:cNvSpPr>
          <p:nvPr/>
        </p:nvSpPr>
        <p:spPr bwMode="auto">
          <a:xfrm>
            <a:off x="8345488" y="3560763"/>
            <a:ext cx="201612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auto">
          <a:xfrm>
            <a:off x="8629650" y="3560763"/>
            <a:ext cx="201613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auto">
          <a:xfrm>
            <a:off x="7493000" y="3843338"/>
            <a:ext cx="201613" cy="203200"/>
          </a:xfrm>
          <a:prstGeom prst="ellipse">
            <a:avLst/>
          </a:prstGeom>
          <a:solidFill>
            <a:srgbClr val="FF00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auto">
          <a:xfrm>
            <a:off x="7777163" y="3843338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auto">
          <a:xfrm>
            <a:off x="8061325" y="3843338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8" name="Oval 24"/>
          <p:cNvSpPr>
            <a:spLocks noChangeArrowheads="1"/>
          </p:cNvSpPr>
          <p:nvPr/>
        </p:nvSpPr>
        <p:spPr bwMode="auto">
          <a:xfrm>
            <a:off x="8345488" y="3843338"/>
            <a:ext cx="201612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29" name="Oval 25"/>
          <p:cNvSpPr>
            <a:spLocks noChangeArrowheads="1"/>
          </p:cNvSpPr>
          <p:nvPr/>
        </p:nvSpPr>
        <p:spPr bwMode="auto">
          <a:xfrm>
            <a:off x="7493000" y="4127500"/>
            <a:ext cx="201613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0" name="Oval 26"/>
          <p:cNvSpPr>
            <a:spLocks noChangeArrowheads="1"/>
          </p:cNvSpPr>
          <p:nvPr/>
        </p:nvSpPr>
        <p:spPr bwMode="auto">
          <a:xfrm>
            <a:off x="7777163" y="4127500"/>
            <a:ext cx="201612" cy="203200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1" name="Oval 27"/>
          <p:cNvSpPr>
            <a:spLocks noChangeArrowheads="1"/>
          </p:cNvSpPr>
          <p:nvPr/>
        </p:nvSpPr>
        <p:spPr bwMode="auto">
          <a:xfrm>
            <a:off x="8061325" y="4127500"/>
            <a:ext cx="201613" cy="203200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2" name="Oval 28"/>
          <p:cNvSpPr>
            <a:spLocks noChangeArrowheads="1"/>
          </p:cNvSpPr>
          <p:nvPr/>
        </p:nvSpPr>
        <p:spPr bwMode="auto">
          <a:xfrm>
            <a:off x="8345488" y="4127500"/>
            <a:ext cx="201612" cy="203200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3" name="Oval 29"/>
          <p:cNvSpPr>
            <a:spLocks noChangeArrowheads="1"/>
          </p:cNvSpPr>
          <p:nvPr/>
        </p:nvSpPr>
        <p:spPr bwMode="auto">
          <a:xfrm>
            <a:off x="8629650" y="4127500"/>
            <a:ext cx="201613" cy="203200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4" name="Oval 30"/>
          <p:cNvSpPr>
            <a:spLocks noChangeArrowheads="1"/>
          </p:cNvSpPr>
          <p:nvPr/>
        </p:nvSpPr>
        <p:spPr bwMode="auto">
          <a:xfrm>
            <a:off x="7493000" y="4411663"/>
            <a:ext cx="201613" cy="201612"/>
          </a:xfrm>
          <a:prstGeom prst="ellipse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5" name="Oval 31"/>
          <p:cNvSpPr>
            <a:spLocks noChangeArrowheads="1"/>
          </p:cNvSpPr>
          <p:nvPr/>
        </p:nvSpPr>
        <p:spPr bwMode="auto">
          <a:xfrm>
            <a:off x="7777163" y="4411663"/>
            <a:ext cx="201612" cy="201612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6" name="Oval 32"/>
          <p:cNvSpPr>
            <a:spLocks noChangeArrowheads="1"/>
          </p:cNvSpPr>
          <p:nvPr/>
        </p:nvSpPr>
        <p:spPr bwMode="auto">
          <a:xfrm>
            <a:off x="8061325" y="4411663"/>
            <a:ext cx="201613" cy="201612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7" name="Oval 33"/>
          <p:cNvSpPr>
            <a:spLocks noChangeArrowheads="1"/>
          </p:cNvSpPr>
          <p:nvPr/>
        </p:nvSpPr>
        <p:spPr bwMode="auto">
          <a:xfrm>
            <a:off x="8345488" y="4411663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8" name="Oval 34"/>
          <p:cNvSpPr>
            <a:spLocks noChangeArrowheads="1"/>
          </p:cNvSpPr>
          <p:nvPr/>
        </p:nvSpPr>
        <p:spPr bwMode="auto">
          <a:xfrm>
            <a:off x="7493000" y="4695825"/>
            <a:ext cx="201613" cy="201613"/>
          </a:xfrm>
          <a:prstGeom prst="ellipse">
            <a:avLst/>
          </a:prstGeom>
          <a:solidFill>
            <a:srgbClr val="FF99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39" name="Oval 35"/>
          <p:cNvSpPr>
            <a:spLocks noChangeArrowheads="1"/>
          </p:cNvSpPr>
          <p:nvPr/>
        </p:nvSpPr>
        <p:spPr bwMode="auto">
          <a:xfrm>
            <a:off x="7777163" y="4695825"/>
            <a:ext cx="201612" cy="201613"/>
          </a:xfrm>
          <a:prstGeom prst="ellipse">
            <a:avLst/>
          </a:prstGeom>
          <a:solidFill>
            <a:srgbClr val="FFCC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0" name="Oval 36"/>
          <p:cNvSpPr>
            <a:spLocks noChangeArrowheads="1"/>
          </p:cNvSpPr>
          <p:nvPr/>
        </p:nvSpPr>
        <p:spPr bwMode="auto">
          <a:xfrm>
            <a:off x="8061325" y="4695825"/>
            <a:ext cx="201613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1" name="Oval 37"/>
          <p:cNvSpPr>
            <a:spLocks noChangeArrowheads="1"/>
          </p:cNvSpPr>
          <p:nvPr/>
        </p:nvSpPr>
        <p:spPr bwMode="auto">
          <a:xfrm>
            <a:off x="8345488" y="4695825"/>
            <a:ext cx="201612" cy="201613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2" name="Oval 38"/>
          <p:cNvSpPr>
            <a:spLocks noChangeArrowheads="1"/>
          </p:cNvSpPr>
          <p:nvPr/>
        </p:nvSpPr>
        <p:spPr bwMode="auto">
          <a:xfrm>
            <a:off x="7777163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3" name="Oval 39"/>
          <p:cNvSpPr>
            <a:spLocks noChangeArrowheads="1"/>
          </p:cNvSpPr>
          <p:nvPr/>
        </p:nvSpPr>
        <p:spPr bwMode="auto">
          <a:xfrm>
            <a:off x="8345488" y="4979988"/>
            <a:ext cx="201612" cy="201612"/>
          </a:xfrm>
          <a:prstGeom prst="ellipse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2744" name="Line 40"/>
          <p:cNvSpPr>
            <a:spLocks noChangeShapeType="1"/>
          </p:cNvSpPr>
          <p:nvPr/>
        </p:nvSpPr>
        <p:spPr bwMode="auto">
          <a:xfrm>
            <a:off x="304800" y="2819400"/>
            <a:ext cx="8229600" cy="0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15913" y="466725"/>
            <a:ext cx="6781800" cy="2133600"/>
          </a:xfrm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49001"/>
                  </a:schemeClr>
                </a:solidFill>
              </a14:hiddenFill>
            </a:ext>
          </a:extLst>
        </p:spPr>
        <p:txBody>
          <a:bodyPr/>
          <a:lstStyle>
            <a:lvl1pPr algn="r">
              <a:defRPr sz="4800"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38C8D-62B7-494D-9550-83A7E67A918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0646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2238"/>
            <a:ext cx="2057400" cy="600868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2238"/>
            <a:ext cx="6019800" cy="600868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8EFD30-AA0E-4550-804C-6A6DDDC698A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80338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2238"/>
            <a:ext cx="7543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719263"/>
            <a:ext cx="8229600" cy="212883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000500"/>
            <a:ext cx="8229600" cy="21304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05875C1-DDE4-49AA-9C8A-F5797EA0BBC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2575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4F75B-A9B2-40F9-BED7-E61DAFF812D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24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99BA5C-9903-447A-B57A-62FE6512EF2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8128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263"/>
            <a:ext cx="4038600" cy="441166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08ABD9-C644-49B5-88FF-F47BEAC4CFA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07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3EFECF-7659-420C-8316-C417C39925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98593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85E8F5-1AA5-4B30-9E3C-261073EDDC2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836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52EBC4A-70D9-4777-B290-FDEC83D512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57741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C53F2D-891E-4A0A-8FF2-EEA6257C20C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1784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175187A-D952-407A-9079-F076B94CFDF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4210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1" name="Rectangle 41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66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68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71684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7168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en-US" altLang="en-US"/>
          </a:p>
        </p:txBody>
      </p:sp>
      <p:sp>
        <p:nvSpPr>
          <p:cNvPr id="7168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endParaRPr lang="en-US" altLang="en-US"/>
          </a:p>
        </p:txBody>
      </p:sp>
      <p:sp>
        <p:nvSpPr>
          <p:cNvPr id="7168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92B3F1D3-7AFA-46D5-A533-A59DAD746084}" type="slidenum">
              <a:rPr lang="en-US" altLang="en-US"/>
              <a:pPr/>
              <a:t>‹#›</a:t>
            </a:fld>
            <a:endParaRPr lang="en-US" altLang="en-US"/>
          </a:p>
        </p:txBody>
      </p:sp>
      <p:grpSp>
        <p:nvGrpSpPr>
          <p:cNvPr id="71720" name="Group 40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"/>
            <a:chExt cx="499" cy="816"/>
          </a:xfrm>
        </p:grpSpPr>
        <p:sp>
          <p:nvSpPr>
            <p:cNvPr id="71689" name="Oval 9"/>
            <p:cNvSpPr>
              <a:spLocks noChangeArrowheads="1"/>
            </p:cNvSpPr>
            <p:nvPr/>
          </p:nvSpPr>
          <p:spPr bwMode="auto">
            <a:xfrm>
              <a:off x="5136" y="96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0" name="Oval 10"/>
            <p:cNvSpPr>
              <a:spLocks noChangeArrowheads="1"/>
            </p:cNvSpPr>
            <p:nvPr/>
          </p:nvSpPr>
          <p:spPr bwMode="auto">
            <a:xfrm>
              <a:off x="5242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1" name="Oval 11"/>
            <p:cNvSpPr>
              <a:spLocks noChangeArrowheads="1"/>
            </p:cNvSpPr>
            <p:nvPr/>
          </p:nvSpPr>
          <p:spPr bwMode="auto">
            <a:xfrm>
              <a:off x="5348" y="96"/>
              <a:ext cx="75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2" name="Oval 12"/>
            <p:cNvSpPr>
              <a:spLocks noChangeArrowheads="1"/>
            </p:cNvSpPr>
            <p:nvPr/>
          </p:nvSpPr>
          <p:spPr bwMode="auto">
            <a:xfrm>
              <a:off x="5136" y="202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3" name="Oval 13"/>
            <p:cNvSpPr>
              <a:spLocks noChangeArrowheads="1"/>
            </p:cNvSpPr>
            <p:nvPr/>
          </p:nvSpPr>
          <p:spPr bwMode="auto">
            <a:xfrm>
              <a:off x="5242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4" name="Oval 14"/>
            <p:cNvSpPr>
              <a:spLocks noChangeArrowheads="1"/>
            </p:cNvSpPr>
            <p:nvPr/>
          </p:nvSpPr>
          <p:spPr bwMode="auto">
            <a:xfrm>
              <a:off x="5348" y="202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5" name="Oval 15"/>
            <p:cNvSpPr>
              <a:spLocks noChangeArrowheads="1"/>
            </p:cNvSpPr>
            <p:nvPr/>
          </p:nvSpPr>
          <p:spPr bwMode="auto">
            <a:xfrm>
              <a:off x="5454" y="202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6" name="Oval 16"/>
            <p:cNvSpPr>
              <a:spLocks noChangeArrowheads="1"/>
            </p:cNvSpPr>
            <p:nvPr/>
          </p:nvSpPr>
          <p:spPr bwMode="auto">
            <a:xfrm>
              <a:off x="5136" y="308"/>
              <a:ext cx="76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7" name="Oval 17"/>
            <p:cNvSpPr>
              <a:spLocks noChangeArrowheads="1"/>
            </p:cNvSpPr>
            <p:nvPr/>
          </p:nvSpPr>
          <p:spPr bwMode="auto">
            <a:xfrm>
              <a:off x="5242" y="308"/>
              <a:ext cx="75" cy="75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8" name="Oval 18"/>
            <p:cNvSpPr>
              <a:spLocks noChangeArrowheads="1"/>
            </p:cNvSpPr>
            <p:nvPr/>
          </p:nvSpPr>
          <p:spPr bwMode="auto">
            <a:xfrm>
              <a:off x="5348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699" name="Oval 19"/>
            <p:cNvSpPr>
              <a:spLocks noChangeArrowheads="1"/>
            </p:cNvSpPr>
            <p:nvPr/>
          </p:nvSpPr>
          <p:spPr bwMode="auto">
            <a:xfrm>
              <a:off x="5454" y="308"/>
              <a:ext cx="75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0" name="Oval 20"/>
            <p:cNvSpPr>
              <a:spLocks noChangeArrowheads="1"/>
            </p:cNvSpPr>
            <p:nvPr/>
          </p:nvSpPr>
          <p:spPr bwMode="auto">
            <a:xfrm>
              <a:off x="5559" y="308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1" name="Oval 21"/>
            <p:cNvSpPr>
              <a:spLocks noChangeArrowheads="1"/>
            </p:cNvSpPr>
            <p:nvPr/>
          </p:nvSpPr>
          <p:spPr bwMode="auto">
            <a:xfrm>
              <a:off x="5136" y="413"/>
              <a:ext cx="76" cy="7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2" name="Oval 22"/>
            <p:cNvSpPr>
              <a:spLocks noChangeArrowheads="1"/>
            </p:cNvSpPr>
            <p:nvPr/>
          </p:nvSpPr>
          <p:spPr bwMode="auto">
            <a:xfrm>
              <a:off x="5242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3" name="Oval 23"/>
            <p:cNvSpPr>
              <a:spLocks noChangeArrowheads="1"/>
            </p:cNvSpPr>
            <p:nvPr/>
          </p:nvSpPr>
          <p:spPr bwMode="auto">
            <a:xfrm>
              <a:off x="5348" y="413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4" name="Oval 24"/>
            <p:cNvSpPr>
              <a:spLocks noChangeArrowheads="1"/>
            </p:cNvSpPr>
            <p:nvPr/>
          </p:nvSpPr>
          <p:spPr bwMode="auto">
            <a:xfrm>
              <a:off x="5454" y="413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5" name="Oval 25"/>
            <p:cNvSpPr>
              <a:spLocks noChangeArrowheads="1"/>
            </p:cNvSpPr>
            <p:nvPr/>
          </p:nvSpPr>
          <p:spPr bwMode="auto">
            <a:xfrm>
              <a:off x="5136" y="519"/>
              <a:ext cx="76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6" name="Oval 26"/>
            <p:cNvSpPr>
              <a:spLocks noChangeArrowheads="1"/>
            </p:cNvSpPr>
            <p:nvPr/>
          </p:nvSpPr>
          <p:spPr bwMode="auto">
            <a:xfrm>
              <a:off x="5242" y="519"/>
              <a:ext cx="75" cy="76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7" name="Oval 27"/>
            <p:cNvSpPr>
              <a:spLocks noChangeArrowheads="1"/>
            </p:cNvSpPr>
            <p:nvPr/>
          </p:nvSpPr>
          <p:spPr bwMode="auto">
            <a:xfrm>
              <a:off x="5348" y="519"/>
              <a:ext cx="75" cy="76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8" name="Oval 28"/>
            <p:cNvSpPr>
              <a:spLocks noChangeArrowheads="1"/>
            </p:cNvSpPr>
            <p:nvPr/>
          </p:nvSpPr>
          <p:spPr bwMode="auto">
            <a:xfrm>
              <a:off x="5454" y="519"/>
              <a:ext cx="75" cy="76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09" name="Oval 29"/>
            <p:cNvSpPr>
              <a:spLocks noChangeArrowheads="1"/>
            </p:cNvSpPr>
            <p:nvPr/>
          </p:nvSpPr>
          <p:spPr bwMode="auto">
            <a:xfrm>
              <a:off x="5559" y="519"/>
              <a:ext cx="76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0" name="Oval 30"/>
            <p:cNvSpPr>
              <a:spLocks noChangeArrowheads="1"/>
            </p:cNvSpPr>
            <p:nvPr/>
          </p:nvSpPr>
          <p:spPr bwMode="auto">
            <a:xfrm>
              <a:off x="5136" y="625"/>
              <a:ext cx="76" cy="75"/>
            </a:xfrm>
            <a:prstGeom prst="ellipse">
              <a:avLst/>
            </a:prstGeom>
            <a:solidFill>
              <a:srgbClr val="FF66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1" name="Oval 31"/>
            <p:cNvSpPr>
              <a:spLocks noChangeArrowheads="1"/>
            </p:cNvSpPr>
            <p:nvPr/>
          </p:nvSpPr>
          <p:spPr bwMode="auto">
            <a:xfrm>
              <a:off x="5242" y="625"/>
              <a:ext cx="75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2" name="Oval 32"/>
            <p:cNvSpPr>
              <a:spLocks noChangeArrowheads="1"/>
            </p:cNvSpPr>
            <p:nvPr/>
          </p:nvSpPr>
          <p:spPr bwMode="auto">
            <a:xfrm>
              <a:off x="5348" y="625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3" name="Oval 33"/>
            <p:cNvSpPr>
              <a:spLocks noChangeArrowheads="1"/>
            </p:cNvSpPr>
            <p:nvPr/>
          </p:nvSpPr>
          <p:spPr bwMode="auto">
            <a:xfrm>
              <a:off x="5454" y="625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4" name="Oval 34"/>
            <p:cNvSpPr>
              <a:spLocks noChangeArrowheads="1"/>
            </p:cNvSpPr>
            <p:nvPr/>
          </p:nvSpPr>
          <p:spPr bwMode="auto">
            <a:xfrm>
              <a:off x="5136" y="731"/>
              <a:ext cx="76" cy="75"/>
            </a:xfrm>
            <a:prstGeom prst="ellipse">
              <a:avLst/>
            </a:prstGeom>
            <a:solidFill>
              <a:srgbClr val="FF99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5" name="Oval 35"/>
            <p:cNvSpPr>
              <a:spLocks noChangeArrowheads="1"/>
            </p:cNvSpPr>
            <p:nvPr/>
          </p:nvSpPr>
          <p:spPr bwMode="auto">
            <a:xfrm>
              <a:off x="5242" y="731"/>
              <a:ext cx="75" cy="75"/>
            </a:xfrm>
            <a:prstGeom prst="ellipse">
              <a:avLst/>
            </a:prstGeom>
            <a:solidFill>
              <a:srgbClr val="FFCC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6" name="Oval 36"/>
            <p:cNvSpPr>
              <a:spLocks noChangeArrowheads="1"/>
            </p:cNvSpPr>
            <p:nvPr/>
          </p:nvSpPr>
          <p:spPr bwMode="auto">
            <a:xfrm>
              <a:off x="5348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7" name="Oval 37"/>
            <p:cNvSpPr>
              <a:spLocks noChangeArrowheads="1"/>
            </p:cNvSpPr>
            <p:nvPr/>
          </p:nvSpPr>
          <p:spPr bwMode="auto">
            <a:xfrm>
              <a:off x="5454" y="731"/>
              <a:ext cx="75" cy="75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8" name="Oval 38"/>
            <p:cNvSpPr>
              <a:spLocks noChangeArrowheads="1"/>
            </p:cNvSpPr>
            <p:nvPr/>
          </p:nvSpPr>
          <p:spPr bwMode="auto">
            <a:xfrm>
              <a:off x="5242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719" name="Oval 39"/>
            <p:cNvSpPr>
              <a:spLocks noChangeArrowheads="1"/>
            </p:cNvSpPr>
            <p:nvPr/>
          </p:nvSpPr>
          <p:spPr bwMode="auto">
            <a:xfrm>
              <a:off x="5454" y="836"/>
              <a:ext cx="75" cy="76"/>
            </a:xfrm>
            <a:prstGeom prst="ellipse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iming>
    <p:tnLst>
      <p:par>
        <p:cTn id="1" dur="indefinite" restart="never" nodeType="tmRoot"/>
      </p:par>
    </p:tnLst>
  </p:timing>
  <p:txStyles>
    <p:titleStyle>
      <a:lvl1pPr algn="l" rtl="0" fontAlgn="base">
        <a:spcBef>
          <a:spcPct val="0"/>
        </a:spcBef>
        <a:spcAft>
          <a:spcPct val="0"/>
        </a:spcAft>
        <a:defRPr sz="3900" b="1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Times New Roman" panose="02020603050405020304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fontAlgn="base">
        <a:spcBef>
          <a:spcPct val="20000"/>
        </a:spcBef>
        <a:spcAft>
          <a:spcPct val="0"/>
        </a:spcAft>
        <a:buClr>
          <a:srgbClr val="FF0000"/>
        </a:buClr>
        <a:buSzPct val="70000"/>
        <a:buFont typeface="Wingdings" panose="05000000000000000000" pitchFamily="2" charset="2"/>
        <a:buChar char="l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87425" indent="-293688" algn="l" rtl="0" fontAlgn="base">
        <a:spcBef>
          <a:spcPct val="20000"/>
        </a:spcBef>
        <a:spcAft>
          <a:spcPct val="0"/>
        </a:spcAft>
        <a:buClr>
          <a:srgbClr val="FF6600"/>
        </a:buClr>
        <a:buSzPct val="70000"/>
        <a:buFont typeface="Wingdings" panose="05000000000000000000" pitchFamily="2" charset="2"/>
        <a:buChar char="l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81113" indent="-292100" algn="l" rtl="0" fontAlgn="base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986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life knowledge no ta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59213"/>
            <a:ext cx="3975100" cy="2998787"/>
          </a:xfrm>
          <a:prstGeom prst="rect">
            <a:avLst/>
          </a:prstGeom>
          <a:solidFill>
            <a:schemeClr val="tx1">
              <a:alpha val="0"/>
            </a:schemeClr>
          </a:solidFill>
        </p:spPr>
      </p:pic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7620000" y="6019800"/>
            <a:ext cx="12192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Stage One of Development</a:t>
            </a:r>
            <a:br>
              <a:rPr lang="en-US" altLang="en-US" sz="1200" b="1">
                <a:solidFill>
                  <a:srgbClr val="FF3300"/>
                </a:solidFill>
              </a:rPr>
            </a:br>
            <a:r>
              <a:rPr lang="en-US" altLang="en-US" sz="1200" b="1">
                <a:solidFill>
                  <a:srgbClr val="FF3300"/>
                </a:solidFill>
              </a:rPr>
              <a:t>ME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7620000" y="5715000"/>
            <a:ext cx="71596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 b="1">
                <a:solidFill>
                  <a:srgbClr val="FF3300"/>
                </a:solidFill>
              </a:rPr>
              <a:t>AHS</a:t>
            </a:r>
            <a:r>
              <a:rPr lang="en-US" altLang="en-US" sz="1200">
                <a:solidFill>
                  <a:srgbClr val="FF3300"/>
                </a:solidFill>
              </a:rPr>
              <a:t> </a:t>
            </a:r>
            <a:r>
              <a:rPr lang="en-US" altLang="en-US" sz="1200" b="1">
                <a:solidFill>
                  <a:srgbClr val="FF3300"/>
                </a:solidFill>
              </a:rPr>
              <a:t>15</a:t>
            </a:r>
          </a:p>
        </p:txBody>
      </p:sp>
      <p:sp>
        <p:nvSpPr>
          <p:cNvPr id="77829" name="Text Box 5"/>
          <p:cNvSpPr txBox="1">
            <a:spLocks noChangeArrowheads="1"/>
          </p:cNvSpPr>
          <p:nvPr/>
        </p:nvSpPr>
        <p:spPr bwMode="auto">
          <a:xfrm>
            <a:off x="1752600" y="2514600"/>
            <a:ext cx="5486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b="1">
                <a:solidFill>
                  <a:schemeClr val="bg1"/>
                </a:solidFill>
              </a:rPr>
              <a:t>What skills do I need for a lifetime of leadership, personal growth &amp; career success?</a:t>
            </a:r>
          </a:p>
        </p:txBody>
      </p:sp>
      <p:sp>
        <p:nvSpPr>
          <p:cNvPr id="77830" name="WordArt 6"/>
          <p:cNvSpPr>
            <a:spLocks noChangeArrowheads="1" noChangeShapeType="1" noTextEdit="1"/>
          </p:cNvSpPr>
          <p:nvPr/>
        </p:nvSpPr>
        <p:spPr bwMode="auto">
          <a:xfrm>
            <a:off x="304800" y="228600"/>
            <a:ext cx="7315200" cy="1447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i="1" kern="10">
                <a:ln w="12700" cap="sq">
                  <a:solidFill>
                    <a:srgbClr val="FF0000"/>
                  </a:solidFill>
                  <a:round/>
                  <a:headEnd type="none" w="sm" len="sm"/>
                  <a:tailEnd type="none" w="sm" len="sm"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 Black" panose="020B0A04020102020204" pitchFamily="34" charset="0"/>
              </a:rPr>
              <a:t>Elements of the Change Process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>
            <p:ph type="title"/>
          </p:nvPr>
        </p:nvSpPr>
        <p:spPr>
          <a:xfrm>
            <a:off x="3810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Typical Reactions to Change</a:t>
            </a:r>
          </a:p>
        </p:txBody>
      </p:sp>
      <p:sp>
        <p:nvSpPr>
          <p:cNvPr id="512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0574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often feel awkward, confused, and self-conscious.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tend to think first about what they have to give up.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feel alone.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can handle only so much change.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are at different levels of readiness for change.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7985125" y="6583363"/>
            <a:ext cx="1158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bg1"/>
                </a:solidFill>
              </a:rPr>
              <a:t>AHS 15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uiExpand="1" build="p" bldLvl="5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>
            <p:ph type="title"/>
          </p:nvPr>
        </p:nvSpPr>
        <p:spPr>
          <a:xfrm>
            <a:off x="381000" y="152400"/>
            <a:ext cx="7543800" cy="1295400"/>
          </a:xfrm>
          <a:noFill/>
          <a:ln/>
        </p:spPr>
        <p:txBody>
          <a:bodyPr lIns="92075" tIns="46038" rIns="92075" bIns="46038"/>
          <a:lstStyle/>
          <a:p>
            <a:r>
              <a:rPr lang="en-US" altLang="en-US">
                <a:solidFill>
                  <a:srgbClr val="FF0000"/>
                </a:solidFill>
              </a:rPr>
              <a:t>Typical Reactions to Change</a:t>
            </a:r>
          </a:p>
        </p:txBody>
      </p:sp>
      <p:sp>
        <p:nvSpPr>
          <p:cNvPr id="79875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057400"/>
            <a:ext cx="6858000" cy="4800600"/>
          </a:xfrm>
          <a:noFill/>
          <a:ln/>
        </p:spPr>
        <p:txBody>
          <a:bodyPr lIns="92075" tIns="46038" rIns="92075" bIns="46038"/>
          <a:lstStyle/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often feel awkward, confused, and self-conscious.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tend to think first about what they have to give up.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feel alone.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can handle only so much change.</a:t>
            </a:r>
          </a:p>
          <a:p>
            <a:pPr>
              <a:spcBef>
                <a:spcPct val="50000"/>
              </a:spcBef>
            </a:pPr>
            <a:r>
              <a:rPr lang="en-US" altLang="en-US" sz="2600">
                <a:solidFill>
                  <a:schemeClr val="bg1"/>
                </a:solidFill>
              </a:rPr>
              <a:t>People are at different levels of readiness for change.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7985125" y="6583363"/>
            <a:ext cx="1158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chemeClr val="bg1"/>
                </a:solidFill>
              </a:rPr>
              <a:t>AHS 15 TM A</a:t>
            </a:r>
            <a:r>
              <a:rPr lang="en-US" altLang="en-US" sz="120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 bldLvl="5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ChangeArrowheads="1"/>
          </p:cNvSpPr>
          <p:nvPr>
            <p:ph type="title"/>
          </p:nvPr>
        </p:nvSpPr>
        <p:spPr>
          <a:noFill/>
          <a:ln/>
        </p:spPr>
        <p:txBody>
          <a:bodyPr lIns="92075" tIns="46038" rIns="92075" bIns="46038"/>
          <a:lstStyle/>
          <a:p>
            <a:r>
              <a:rPr lang="en-US" altLang="en-US"/>
              <a:t>Think about it!</a:t>
            </a:r>
          </a:p>
        </p:txBody>
      </p:sp>
      <p:sp>
        <p:nvSpPr>
          <p:cNvPr id="66563" name="Rectangle 3"/>
          <p:cNvSpPr>
            <a:spLocks noChangeArrowheads="1"/>
          </p:cNvSpPr>
          <p:nvPr>
            <p:ph type="body" sz="half" idx="1"/>
          </p:nvPr>
        </p:nvSpPr>
        <p:spPr>
          <a:xfrm>
            <a:off x="1143000" y="2743200"/>
            <a:ext cx="6705600" cy="1905000"/>
          </a:xfrm>
          <a:noFill/>
          <a:ln/>
        </p:spPr>
        <p:txBody>
          <a:bodyPr lIns="92075" tIns="46038" rIns="92075" bIns="46038"/>
          <a:lstStyle/>
          <a:p>
            <a:pPr marL="0" indent="4763" algn="ctr">
              <a:buFont typeface="Wingdings" panose="05000000000000000000" pitchFamily="2" charset="2"/>
              <a:buNone/>
            </a:pPr>
            <a:r>
              <a:rPr lang="en-US" altLang="en-US" sz="4200"/>
              <a:t>Change Is How You Know You Are Not Dead!</a:t>
            </a:r>
          </a:p>
          <a:p>
            <a:pPr marL="0" indent="4763"/>
            <a:endParaRPr lang="en-US" altLang="en-US" sz="3800"/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7985125" y="6583363"/>
            <a:ext cx="11588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en-US" sz="1200">
                <a:solidFill>
                  <a:srgbClr val="000000"/>
                </a:solidFill>
              </a:rPr>
              <a:t>AHS 15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bldLvl="5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AHS template">
  <a:themeElements>
    <a:clrScheme name="AHS template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AHS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AHS template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HS template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HS template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AHS template</Template>
  <TotalTime>31</TotalTime>
  <Words>156</Words>
  <Application>Microsoft Office PowerPoint</Application>
  <PresentationFormat>On-screen Show (4:3)</PresentationFormat>
  <Paragraphs>25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Times New Roman</vt:lpstr>
      <vt:lpstr>Arial</vt:lpstr>
      <vt:lpstr>Wingdings</vt:lpstr>
      <vt:lpstr>AHS template</vt:lpstr>
      <vt:lpstr>PowerPoint Presentation</vt:lpstr>
      <vt:lpstr>Typical Reactions to Change</vt:lpstr>
      <vt:lpstr>Typical Reactions to Change</vt:lpstr>
      <vt:lpstr>Think about it!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2</cp:revision>
  <cp:lastPrinted>1601-01-01T00:00:00Z</cp:lastPrinted>
  <dcterms:created xsi:type="dcterms:W3CDTF">2004-01-10T05:33:25Z</dcterms:created>
  <dcterms:modified xsi:type="dcterms:W3CDTF">2018-07-09T12:58:07Z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</Properties>
</file>