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11"/>
  </p:notesMasterIdLst>
  <p:handoutMasterIdLst>
    <p:handoutMasterId r:id="rId12"/>
  </p:handoutMasterIdLst>
  <p:sldIdLst>
    <p:sldId id="26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00"/>
    <a:srgbClr val="FFFF66"/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9" d="100"/>
          <a:sy n="99" d="100"/>
        </p:scale>
        <p:origin x="555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anose="02020603050405020304" pitchFamily="18" charset="0"/>
              </a:defRPr>
            </a:lvl1pPr>
          </a:lstStyle>
          <a:p>
            <a:fld id="{3EC0362C-66B1-4735-8DBE-37A6B620D99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fld id="{D4C74370-4AD8-4FC0-B4A4-5C9D939D50D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E7A12CE-E946-4462-946C-1E5EEE4B3D24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9011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CBE565-4E80-4786-A071-2C9DD4BD7F6C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7680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F487D4-EAF2-4D2B-8761-F6C0DA968FCB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7782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625FECD-3AD7-4F2F-955D-237200D6E040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7885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92421B7-D90B-46DD-9EE9-42DEF4A227C7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798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3E7D4D1-D0B6-4A2D-B4D2-0294A4CEFEA4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8192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82E773-9E41-4ED2-942A-0949EB30C8D2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8397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93F423-B7B0-48C8-AFCB-8A774947E5E0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8601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D01057C-070E-4F49-A988-4C304C2BD48C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8806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 sz="32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762DFF3C-4579-423C-97DD-02021A2E853E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2713" name="Oval 9"/>
          <p:cNvSpPr>
            <a:spLocks noChangeArrowheads="1"/>
          </p:cNvSpPr>
          <p:nvPr/>
        </p:nvSpPr>
        <p:spPr bwMode="auto">
          <a:xfrm>
            <a:off x="7493000" y="2992438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4" name="Oval 10"/>
          <p:cNvSpPr>
            <a:spLocks noChangeArrowheads="1"/>
          </p:cNvSpPr>
          <p:nvPr/>
        </p:nvSpPr>
        <p:spPr bwMode="auto">
          <a:xfrm>
            <a:off x="7777163" y="2992438"/>
            <a:ext cx="201612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5" name="Oval 11"/>
          <p:cNvSpPr>
            <a:spLocks noChangeArrowheads="1"/>
          </p:cNvSpPr>
          <p:nvPr/>
        </p:nvSpPr>
        <p:spPr bwMode="auto">
          <a:xfrm>
            <a:off x="8061325" y="2992438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6" name="Oval 12"/>
          <p:cNvSpPr>
            <a:spLocks noChangeArrowheads="1"/>
          </p:cNvSpPr>
          <p:nvPr/>
        </p:nvSpPr>
        <p:spPr bwMode="auto">
          <a:xfrm>
            <a:off x="7493000" y="3276600"/>
            <a:ext cx="201613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7" name="Oval 13"/>
          <p:cNvSpPr>
            <a:spLocks noChangeArrowheads="1"/>
          </p:cNvSpPr>
          <p:nvPr/>
        </p:nvSpPr>
        <p:spPr bwMode="auto">
          <a:xfrm>
            <a:off x="7777163" y="3276600"/>
            <a:ext cx="201612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8" name="Oval 14"/>
          <p:cNvSpPr>
            <a:spLocks noChangeArrowheads="1"/>
          </p:cNvSpPr>
          <p:nvPr/>
        </p:nvSpPr>
        <p:spPr bwMode="auto">
          <a:xfrm>
            <a:off x="8061325" y="3276600"/>
            <a:ext cx="201613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9" name="Oval 15"/>
          <p:cNvSpPr>
            <a:spLocks noChangeArrowheads="1"/>
          </p:cNvSpPr>
          <p:nvPr/>
        </p:nvSpPr>
        <p:spPr bwMode="auto">
          <a:xfrm>
            <a:off x="8345488" y="3276600"/>
            <a:ext cx="201612" cy="201613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0" name="Oval 16"/>
          <p:cNvSpPr>
            <a:spLocks noChangeArrowheads="1"/>
          </p:cNvSpPr>
          <p:nvPr/>
        </p:nvSpPr>
        <p:spPr bwMode="auto">
          <a:xfrm>
            <a:off x="7493000" y="3560763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1" name="Oval 17"/>
          <p:cNvSpPr>
            <a:spLocks noChangeArrowheads="1"/>
          </p:cNvSpPr>
          <p:nvPr/>
        </p:nvSpPr>
        <p:spPr bwMode="auto">
          <a:xfrm>
            <a:off x="7777163" y="3560763"/>
            <a:ext cx="201612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2" name="Oval 18"/>
          <p:cNvSpPr>
            <a:spLocks noChangeArrowheads="1"/>
          </p:cNvSpPr>
          <p:nvPr/>
        </p:nvSpPr>
        <p:spPr bwMode="auto">
          <a:xfrm>
            <a:off x="8061325" y="3560763"/>
            <a:ext cx="201613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3" name="Oval 19"/>
          <p:cNvSpPr>
            <a:spLocks noChangeArrowheads="1"/>
          </p:cNvSpPr>
          <p:nvPr/>
        </p:nvSpPr>
        <p:spPr bwMode="auto">
          <a:xfrm>
            <a:off x="8345488" y="3560763"/>
            <a:ext cx="201612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4" name="Oval 20"/>
          <p:cNvSpPr>
            <a:spLocks noChangeArrowheads="1"/>
          </p:cNvSpPr>
          <p:nvPr/>
        </p:nvSpPr>
        <p:spPr bwMode="auto">
          <a:xfrm>
            <a:off x="8629650" y="3560763"/>
            <a:ext cx="201613" cy="201612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5" name="Oval 21"/>
          <p:cNvSpPr>
            <a:spLocks noChangeArrowheads="1"/>
          </p:cNvSpPr>
          <p:nvPr/>
        </p:nvSpPr>
        <p:spPr bwMode="auto">
          <a:xfrm>
            <a:off x="7493000" y="3843338"/>
            <a:ext cx="201613" cy="2032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6" name="Oval 22"/>
          <p:cNvSpPr>
            <a:spLocks noChangeArrowheads="1"/>
          </p:cNvSpPr>
          <p:nvPr/>
        </p:nvSpPr>
        <p:spPr bwMode="auto">
          <a:xfrm>
            <a:off x="7777163" y="3843338"/>
            <a:ext cx="201612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7" name="Oval 23"/>
          <p:cNvSpPr>
            <a:spLocks noChangeArrowheads="1"/>
          </p:cNvSpPr>
          <p:nvPr/>
        </p:nvSpPr>
        <p:spPr bwMode="auto">
          <a:xfrm>
            <a:off x="8061325" y="3843338"/>
            <a:ext cx="201613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8" name="Oval 24"/>
          <p:cNvSpPr>
            <a:spLocks noChangeArrowheads="1"/>
          </p:cNvSpPr>
          <p:nvPr/>
        </p:nvSpPr>
        <p:spPr bwMode="auto">
          <a:xfrm>
            <a:off x="8345488" y="3843338"/>
            <a:ext cx="201612" cy="203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9" name="Oval 25"/>
          <p:cNvSpPr>
            <a:spLocks noChangeArrowheads="1"/>
          </p:cNvSpPr>
          <p:nvPr/>
        </p:nvSpPr>
        <p:spPr bwMode="auto">
          <a:xfrm>
            <a:off x="7493000" y="4127500"/>
            <a:ext cx="201613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0" name="Oval 26"/>
          <p:cNvSpPr>
            <a:spLocks noChangeArrowheads="1"/>
          </p:cNvSpPr>
          <p:nvPr/>
        </p:nvSpPr>
        <p:spPr bwMode="auto">
          <a:xfrm>
            <a:off x="7777163" y="4127500"/>
            <a:ext cx="201612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1" name="Oval 27"/>
          <p:cNvSpPr>
            <a:spLocks noChangeArrowheads="1"/>
          </p:cNvSpPr>
          <p:nvPr/>
        </p:nvSpPr>
        <p:spPr bwMode="auto">
          <a:xfrm>
            <a:off x="8061325" y="4127500"/>
            <a:ext cx="201613" cy="203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2" name="Oval 28"/>
          <p:cNvSpPr>
            <a:spLocks noChangeArrowheads="1"/>
          </p:cNvSpPr>
          <p:nvPr/>
        </p:nvSpPr>
        <p:spPr bwMode="auto">
          <a:xfrm>
            <a:off x="8345488" y="4127500"/>
            <a:ext cx="201612" cy="2032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3" name="Oval 29"/>
          <p:cNvSpPr>
            <a:spLocks noChangeArrowheads="1"/>
          </p:cNvSpPr>
          <p:nvPr/>
        </p:nvSpPr>
        <p:spPr bwMode="auto">
          <a:xfrm>
            <a:off x="8629650" y="4127500"/>
            <a:ext cx="201613" cy="203200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4" name="Oval 30"/>
          <p:cNvSpPr>
            <a:spLocks noChangeArrowheads="1"/>
          </p:cNvSpPr>
          <p:nvPr/>
        </p:nvSpPr>
        <p:spPr bwMode="auto">
          <a:xfrm>
            <a:off x="7493000" y="4411663"/>
            <a:ext cx="201613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5" name="Oval 31"/>
          <p:cNvSpPr>
            <a:spLocks noChangeArrowheads="1"/>
          </p:cNvSpPr>
          <p:nvPr/>
        </p:nvSpPr>
        <p:spPr bwMode="auto">
          <a:xfrm>
            <a:off x="7777163" y="4411663"/>
            <a:ext cx="201612" cy="201612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6" name="Oval 32"/>
          <p:cNvSpPr>
            <a:spLocks noChangeArrowheads="1"/>
          </p:cNvSpPr>
          <p:nvPr/>
        </p:nvSpPr>
        <p:spPr bwMode="auto">
          <a:xfrm>
            <a:off x="8061325" y="4411663"/>
            <a:ext cx="201613" cy="201612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7" name="Oval 33"/>
          <p:cNvSpPr>
            <a:spLocks noChangeArrowheads="1"/>
          </p:cNvSpPr>
          <p:nvPr/>
        </p:nvSpPr>
        <p:spPr bwMode="auto">
          <a:xfrm>
            <a:off x="8345488" y="4411663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8" name="Oval 34"/>
          <p:cNvSpPr>
            <a:spLocks noChangeArrowheads="1"/>
          </p:cNvSpPr>
          <p:nvPr/>
        </p:nvSpPr>
        <p:spPr bwMode="auto">
          <a:xfrm>
            <a:off x="7493000" y="4695825"/>
            <a:ext cx="201613" cy="201613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9" name="Oval 35"/>
          <p:cNvSpPr>
            <a:spLocks noChangeArrowheads="1"/>
          </p:cNvSpPr>
          <p:nvPr/>
        </p:nvSpPr>
        <p:spPr bwMode="auto">
          <a:xfrm>
            <a:off x="7777163" y="4695825"/>
            <a:ext cx="201612" cy="201613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0" name="Oval 36"/>
          <p:cNvSpPr>
            <a:spLocks noChangeArrowheads="1"/>
          </p:cNvSpPr>
          <p:nvPr/>
        </p:nvSpPr>
        <p:spPr bwMode="auto">
          <a:xfrm>
            <a:off x="8061325" y="4695825"/>
            <a:ext cx="201613" cy="201613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1" name="Oval 37"/>
          <p:cNvSpPr>
            <a:spLocks noChangeArrowheads="1"/>
          </p:cNvSpPr>
          <p:nvPr/>
        </p:nvSpPr>
        <p:spPr bwMode="auto">
          <a:xfrm>
            <a:off x="8345488" y="4695825"/>
            <a:ext cx="201612" cy="201613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2" name="Oval 38"/>
          <p:cNvSpPr>
            <a:spLocks noChangeArrowheads="1"/>
          </p:cNvSpPr>
          <p:nvPr/>
        </p:nvSpPr>
        <p:spPr bwMode="auto">
          <a:xfrm>
            <a:off x="7777163" y="4979988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3" name="Oval 39"/>
          <p:cNvSpPr>
            <a:spLocks noChangeArrowheads="1"/>
          </p:cNvSpPr>
          <p:nvPr/>
        </p:nvSpPr>
        <p:spPr bwMode="auto">
          <a:xfrm>
            <a:off x="8345488" y="4979988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4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49001"/>
                  </a:schemeClr>
                </a:solidFill>
              </a14:hiddenFill>
            </a:ext>
          </a:extLst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E81970-5142-4972-8BFA-1EF0102681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41232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B12148-DC26-4C9E-A738-FF588214DF3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43617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8229600" cy="212883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000500"/>
            <a:ext cx="8229600" cy="21304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2009AD94-E21D-44DF-BF66-9346B88788E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7623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DE5965-253F-49B6-BC78-FF84CB4971A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6876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665DE5-D1E1-44A2-A58A-38E559CACB2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5294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E53AB7-ECC7-4591-8817-399D5C3ACF4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8139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166552-D8AE-4B8C-8E62-31465D2B6B2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618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FC0A72-18B0-4607-99DE-945071D833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205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EE4375-30B7-43DB-9C16-DC8A216DC0C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8893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EE582C-7E66-4813-A301-A44609B2EA0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0073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074A75-FF22-4507-89C3-05FDFDD8F4F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6211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1" name="Rectangle 4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82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 altLang="en-US"/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US" altLang="en-US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B0D13C90-0AB4-4F2C-810D-13B86524BCBD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71720" name="Group 40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"/>
            <a:chExt cx="499" cy="816"/>
          </a:xfrm>
        </p:grpSpPr>
        <p:sp>
          <p:nvSpPr>
            <p:cNvPr id="71689" name="Oval 9"/>
            <p:cNvSpPr>
              <a:spLocks noChangeArrowheads="1"/>
            </p:cNvSpPr>
            <p:nvPr/>
          </p:nvSpPr>
          <p:spPr bwMode="auto">
            <a:xfrm>
              <a:off x="5136" y="96"/>
              <a:ext cx="76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0" name="Oval 10"/>
            <p:cNvSpPr>
              <a:spLocks noChangeArrowheads="1"/>
            </p:cNvSpPr>
            <p:nvPr/>
          </p:nvSpPr>
          <p:spPr bwMode="auto">
            <a:xfrm>
              <a:off x="5242" y="96"/>
              <a:ext cx="75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1" name="Oval 11"/>
            <p:cNvSpPr>
              <a:spLocks noChangeArrowheads="1"/>
            </p:cNvSpPr>
            <p:nvPr/>
          </p:nvSpPr>
          <p:spPr bwMode="auto">
            <a:xfrm>
              <a:off x="5348" y="96"/>
              <a:ext cx="75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2" name="Oval 12"/>
            <p:cNvSpPr>
              <a:spLocks noChangeArrowheads="1"/>
            </p:cNvSpPr>
            <p:nvPr/>
          </p:nvSpPr>
          <p:spPr bwMode="auto">
            <a:xfrm>
              <a:off x="5136" y="202"/>
              <a:ext cx="76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3" name="Oval 13"/>
            <p:cNvSpPr>
              <a:spLocks noChangeArrowheads="1"/>
            </p:cNvSpPr>
            <p:nvPr/>
          </p:nvSpPr>
          <p:spPr bwMode="auto">
            <a:xfrm>
              <a:off x="5242" y="202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4" name="Oval 14"/>
            <p:cNvSpPr>
              <a:spLocks noChangeArrowheads="1"/>
            </p:cNvSpPr>
            <p:nvPr/>
          </p:nvSpPr>
          <p:spPr bwMode="auto">
            <a:xfrm>
              <a:off x="5348" y="202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5" name="Oval 15"/>
            <p:cNvSpPr>
              <a:spLocks noChangeArrowheads="1"/>
            </p:cNvSpPr>
            <p:nvPr/>
          </p:nvSpPr>
          <p:spPr bwMode="auto">
            <a:xfrm>
              <a:off x="5454" y="202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6" name="Oval 16"/>
            <p:cNvSpPr>
              <a:spLocks noChangeArrowheads="1"/>
            </p:cNvSpPr>
            <p:nvPr/>
          </p:nvSpPr>
          <p:spPr bwMode="auto">
            <a:xfrm>
              <a:off x="5136" y="308"/>
              <a:ext cx="76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7" name="Oval 17"/>
            <p:cNvSpPr>
              <a:spLocks noChangeArrowheads="1"/>
            </p:cNvSpPr>
            <p:nvPr/>
          </p:nvSpPr>
          <p:spPr bwMode="auto">
            <a:xfrm>
              <a:off x="5242" y="308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8" name="Oval 18"/>
            <p:cNvSpPr>
              <a:spLocks noChangeArrowheads="1"/>
            </p:cNvSpPr>
            <p:nvPr/>
          </p:nvSpPr>
          <p:spPr bwMode="auto">
            <a:xfrm>
              <a:off x="5348" y="308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9" name="Oval 19"/>
            <p:cNvSpPr>
              <a:spLocks noChangeArrowheads="1"/>
            </p:cNvSpPr>
            <p:nvPr/>
          </p:nvSpPr>
          <p:spPr bwMode="auto">
            <a:xfrm>
              <a:off x="5454" y="308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0" name="Oval 20"/>
            <p:cNvSpPr>
              <a:spLocks noChangeArrowheads="1"/>
            </p:cNvSpPr>
            <p:nvPr/>
          </p:nvSpPr>
          <p:spPr bwMode="auto">
            <a:xfrm>
              <a:off x="5559" y="308"/>
              <a:ext cx="76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1" name="Oval 21"/>
            <p:cNvSpPr>
              <a:spLocks noChangeArrowheads="1"/>
            </p:cNvSpPr>
            <p:nvPr/>
          </p:nvSpPr>
          <p:spPr bwMode="auto">
            <a:xfrm>
              <a:off x="5136" y="413"/>
              <a:ext cx="76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2" name="Oval 22"/>
            <p:cNvSpPr>
              <a:spLocks noChangeArrowheads="1"/>
            </p:cNvSpPr>
            <p:nvPr/>
          </p:nvSpPr>
          <p:spPr bwMode="auto">
            <a:xfrm>
              <a:off x="5242" y="413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3" name="Oval 23"/>
            <p:cNvSpPr>
              <a:spLocks noChangeArrowheads="1"/>
            </p:cNvSpPr>
            <p:nvPr/>
          </p:nvSpPr>
          <p:spPr bwMode="auto">
            <a:xfrm>
              <a:off x="5348" y="413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4" name="Oval 24"/>
            <p:cNvSpPr>
              <a:spLocks noChangeArrowheads="1"/>
            </p:cNvSpPr>
            <p:nvPr/>
          </p:nvSpPr>
          <p:spPr bwMode="auto">
            <a:xfrm>
              <a:off x="5454" y="413"/>
              <a:ext cx="75" cy="7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5" name="Oval 25"/>
            <p:cNvSpPr>
              <a:spLocks noChangeArrowheads="1"/>
            </p:cNvSpPr>
            <p:nvPr/>
          </p:nvSpPr>
          <p:spPr bwMode="auto">
            <a:xfrm>
              <a:off x="5136" y="519"/>
              <a:ext cx="76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6" name="Oval 26"/>
            <p:cNvSpPr>
              <a:spLocks noChangeArrowheads="1"/>
            </p:cNvSpPr>
            <p:nvPr/>
          </p:nvSpPr>
          <p:spPr bwMode="auto">
            <a:xfrm>
              <a:off x="5242" y="519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7" name="Oval 27"/>
            <p:cNvSpPr>
              <a:spLocks noChangeArrowheads="1"/>
            </p:cNvSpPr>
            <p:nvPr/>
          </p:nvSpPr>
          <p:spPr bwMode="auto">
            <a:xfrm>
              <a:off x="5348" y="519"/>
              <a:ext cx="75" cy="7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8" name="Oval 28"/>
            <p:cNvSpPr>
              <a:spLocks noChangeArrowheads="1"/>
            </p:cNvSpPr>
            <p:nvPr/>
          </p:nvSpPr>
          <p:spPr bwMode="auto">
            <a:xfrm>
              <a:off x="5454" y="519"/>
              <a:ext cx="75" cy="76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9" name="Oval 29"/>
            <p:cNvSpPr>
              <a:spLocks noChangeArrowheads="1"/>
            </p:cNvSpPr>
            <p:nvPr/>
          </p:nvSpPr>
          <p:spPr bwMode="auto">
            <a:xfrm>
              <a:off x="5559" y="519"/>
              <a:ext cx="76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0" name="Oval 30"/>
            <p:cNvSpPr>
              <a:spLocks noChangeArrowheads="1"/>
            </p:cNvSpPr>
            <p:nvPr/>
          </p:nvSpPr>
          <p:spPr bwMode="auto">
            <a:xfrm>
              <a:off x="5136" y="625"/>
              <a:ext cx="76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1" name="Oval 31"/>
            <p:cNvSpPr>
              <a:spLocks noChangeArrowheads="1"/>
            </p:cNvSpPr>
            <p:nvPr/>
          </p:nvSpPr>
          <p:spPr bwMode="auto">
            <a:xfrm>
              <a:off x="5242" y="625"/>
              <a:ext cx="75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2" name="Oval 32"/>
            <p:cNvSpPr>
              <a:spLocks noChangeArrowheads="1"/>
            </p:cNvSpPr>
            <p:nvPr/>
          </p:nvSpPr>
          <p:spPr bwMode="auto">
            <a:xfrm>
              <a:off x="5348" y="625"/>
              <a:ext cx="75" cy="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3" name="Oval 33"/>
            <p:cNvSpPr>
              <a:spLocks noChangeArrowheads="1"/>
            </p:cNvSpPr>
            <p:nvPr/>
          </p:nvSpPr>
          <p:spPr bwMode="auto">
            <a:xfrm>
              <a:off x="5454" y="625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4" name="Oval 34"/>
            <p:cNvSpPr>
              <a:spLocks noChangeArrowheads="1"/>
            </p:cNvSpPr>
            <p:nvPr/>
          </p:nvSpPr>
          <p:spPr bwMode="auto">
            <a:xfrm>
              <a:off x="5136" y="731"/>
              <a:ext cx="76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5" name="Oval 35"/>
            <p:cNvSpPr>
              <a:spLocks noChangeArrowheads="1"/>
            </p:cNvSpPr>
            <p:nvPr/>
          </p:nvSpPr>
          <p:spPr bwMode="auto">
            <a:xfrm>
              <a:off x="5242" y="731"/>
              <a:ext cx="75" cy="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6" name="Oval 36"/>
            <p:cNvSpPr>
              <a:spLocks noChangeArrowheads="1"/>
            </p:cNvSpPr>
            <p:nvPr/>
          </p:nvSpPr>
          <p:spPr bwMode="auto">
            <a:xfrm>
              <a:off x="5348" y="731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7" name="Oval 37"/>
            <p:cNvSpPr>
              <a:spLocks noChangeArrowheads="1"/>
            </p:cNvSpPr>
            <p:nvPr/>
          </p:nvSpPr>
          <p:spPr bwMode="auto">
            <a:xfrm>
              <a:off x="5454" y="731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8" name="Oval 38"/>
            <p:cNvSpPr>
              <a:spLocks noChangeArrowheads="1"/>
            </p:cNvSpPr>
            <p:nvPr/>
          </p:nvSpPr>
          <p:spPr bwMode="auto">
            <a:xfrm>
              <a:off x="5242" y="836"/>
              <a:ext cx="75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9" name="Oval 39"/>
            <p:cNvSpPr>
              <a:spLocks noChangeArrowheads="1"/>
            </p:cNvSpPr>
            <p:nvPr/>
          </p:nvSpPr>
          <p:spPr bwMode="auto">
            <a:xfrm>
              <a:off x="5454" y="836"/>
              <a:ext cx="75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9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rgbClr val="FF0000"/>
        </a:buClr>
        <a:buSzPct val="70000"/>
        <a:buFont typeface="Wingdings" panose="05000000000000000000" pitchFamily="2" charset="2"/>
        <a:buChar char="l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rgbClr val="FF6600"/>
        </a:buClr>
        <a:buSzPct val="70000"/>
        <a:buFont typeface="Wingdings" panose="05000000000000000000" pitchFamily="2" charset="2"/>
        <a:buChar char="l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 descr="life knowledge no ta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59213"/>
            <a:ext cx="3975100" cy="2998787"/>
          </a:xfrm>
          <a:prstGeom prst="rect">
            <a:avLst/>
          </a:prstGeom>
          <a:solidFill>
            <a:schemeClr val="tx1">
              <a:alpha val="0"/>
            </a:schemeClr>
          </a:solidFill>
        </p:spPr>
      </p:pic>
      <p:sp>
        <p:nvSpPr>
          <p:cNvPr id="89091" name="Text Box 3"/>
          <p:cNvSpPr txBox="1">
            <a:spLocks noChangeArrowheads="1"/>
          </p:cNvSpPr>
          <p:nvPr/>
        </p:nvSpPr>
        <p:spPr bwMode="auto">
          <a:xfrm>
            <a:off x="7620000" y="6019800"/>
            <a:ext cx="1219200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200" b="1">
                <a:solidFill>
                  <a:srgbClr val="FF3300"/>
                </a:solidFill>
              </a:rPr>
              <a:t>Stage One of Development</a:t>
            </a:r>
            <a:br>
              <a:rPr lang="en-US" altLang="en-US" sz="1200" b="1">
                <a:solidFill>
                  <a:srgbClr val="FF3300"/>
                </a:solidFill>
              </a:rPr>
            </a:br>
            <a:r>
              <a:rPr lang="en-US" altLang="en-US" sz="1200" b="1">
                <a:solidFill>
                  <a:srgbClr val="FF3300"/>
                </a:solidFill>
              </a:rPr>
              <a:t>ME </a:t>
            </a:r>
          </a:p>
        </p:txBody>
      </p:sp>
      <p:sp>
        <p:nvSpPr>
          <p:cNvPr id="89092" name="Text Box 4"/>
          <p:cNvSpPr txBox="1">
            <a:spLocks noChangeArrowheads="1"/>
          </p:cNvSpPr>
          <p:nvPr/>
        </p:nvSpPr>
        <p:spPr bwMode="auto">
          <a:xfrm>
            <a:off x="7620000" y="5715000"/>
            <a:ext cx="71596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200" b="1">
                <a:solidFill>
                  <a:srgbClr val="FF3300"/>
                </a:solidFill>
              </a:rPr>
              <a:t>AHS</a:t>
            </a:r>
            <a:r>
              <a:rPr lang="en-US" altLang="en-US" sz="1200">
                <a:solidFill>
                  <a:srgbClr val="FF3300"/>
                </a:solidFill>
              </a:rPr>
              <a:t> </a:t>
            </a:r>
            <a:r>
              <a:rPr lang="en-US" altLang="en-US" sz="1200" b="1">
                <a:solidFill>
                  <a:srgbClr val="FF3300"/>
                </a:solidFill>
              </a:rPr>
              <a:t>16</a:t>
            </a:r>
          </a:p>
        </p:txBody>
      </p:sp>
      <p:sp>
        <p:nvSpPr>
          <p:cNvPr id="89093" name="Text Box 5"/>
          <p:cNvSpPr txBox="1">
            <a:spLocks noChangeArrowheads="1"/>
          </p:cNvSpPr>
          <p:nvPr/>
        </p:nvSpPr>
        <p:spPr bwMode="auto">
          <a:xfrm>
            <a:off x="1752600" y="2514600"/>
            <a:ext cx="5486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>
                <a:solidFill>
                  <a:schemeClr val="bg1"/>
                </a:solidFill>
              </a:rPr>
              <a:t>What skills do I need for a lifetime of leadership, personal growth &amp; career success?</a:t>
            </a:r>
          </a:p>
        </p:txBody>
      </p:sp>
      <p:sp>
        <p:nvSpPr>
          <p:cNvPr id="89094" name="WordArt 6"/>
          <p:cNvSpPr>
            <a:spLocks noChangeArrowheads="1" noChangeShapeType="1" noTextEdit="1"/>
          </p:cNvSpPr>
          <p:nvPr/>
        </p:nvSpPr>
        <p:spPr bwMode="auto">
          <a:xfrm>
            <a:off x="304800" y="228600"/>
            <a:ext cx="7162800" cy="1524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800" i="1" kern="10">
                <a:ln w="12700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Techniques for Handling Change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>
            <p:ph type="title"/>
          </p:nvPr>
        </p:nvSpPr>
        <p:spPr>
          <a:xfrm>
            <a:off x="457200" y="304800"/>
            <a:ext cx="7543800" cy="1295400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0000"/>
                </a:solidFill>
              </a:rPr>
              <a:t>Commons Steps in the</a:t>
            </a:r>
            <a:br>
              <a:rPr lang="en-US" altLang="en-US">
                <a:solidFill>
                  <a:srgbClr val="FF0000"/>
                </a:solidFill>
              </a:rPr>
            </a:br>
            <a:r>
              <a:rPr lang="en-US" altLang="en-US">
                <a:solidFill>
                  <a:srgbClr val="FF0000"/>
                </a:solidFill>
              </a:rPr>
              <a:t>Change Process</a:t>
            </a:r>
          </a:p>
        </p:txBody>
      </p:sp>
      <p:sp>
        <p:nvSpPr>
          <p:cNvPr id="512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143000" y="2286000"/>
            <a:ext cx="7315200" cy="42672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75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b="1">
                <a:solidFill>
                  <a:schemeClr val="bg1"/>
                </a:solidFill>
              </a:rPr>
              <a:t>Provide or Gather</a:t>
            </a:r>
            <a:r>
              <a:rPr lang="en-US" altLang="en-US">
                <a:solidFill>
                  <a:schemeClr val="bg1"/>
                </a:solidFill>
              </a:rPr>
              <a:t> Information</a:t>
            </a:r>
          </a:p>
          <a:p>
            <a:pPr>
              <a:spcBef>
                <a:spcPct val="75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b="1">
                <a:solidFill>
                  <a:schemeClr val="bg1"/>
                </a:solidFill>
              </a:rPr>
              <a:t>Change</a:t>
            </a:r>
            <a:r>
              <a:rPr lang="en-US" altLang="en-US">
                <a:solidFill>
                  <a:schemeClr val="bg1"/>
                </a:solidFill>
              </a:rPr>
              <a:t> Your or Other’s </a:t>
            </a:r>
            <a:r>
              <a:rPr lang="en-US" altLang="en-US" b="1">
                <a:solidFill>
                  <a:schemeClr val="bg1"/>
                </a:solidFill>
              </a:rPr>
              <a:t>Attitude</a:t>
            </a:r>
          </a:p>
          <a:p>
            <a:pPr>
              <a:spcBef>
                <a:spcPct val="75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b="1">
                <a:solidFill>
                  <a:schemeClr val="bg1"/>
                </a:solidFill>
              </a:rPr>
              <a:t>Change</a:t>
            </a:r>
            <a:r>
              <a:rPr lang="en-US" altLang="en-US">
                <a:solidFill>
                  <a:schemeClr val="bg1"/>
                </a:solidFill>
              </a:rPr>
              <a:t> Your or Other’s </a:t>
            </a:r>
            <a:r>
              <a:rPr lang="en-US" altLang="en-US" b="1">
                <a:solidFill>
                  <a:schemeClr val="bg1"/>
                </a:solidFill>
              </a:rPr>
              <a:t>Behavior</a:t>
            </a:r>
          </a:p>
          <a:p>
            <a:pPr>
              <a:spcBef>
                <a:spcPct val="75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b="1">
                <a:solidFill>
                  <a:schemeClr val="bg1"/>
                </a:solidFill>
              </a:rPr>
              <a:t>Change</a:t>
            </a:r>
            <a:r>
              <a:rPr lang="en-US" altLang="en-US">
                <a:solidFill>
                  <a:schemeClr val="bg1"/>
                </a:solidFill>
              </a:rPr>
              <a:t> the Whole Group’s </a:t>
            </a:r>
            <a:r>
              <a:rPr lang="en-US" altLang="en-US" b="1">
                <a:solidFill>
                  <a:schemeClr val="bg1"/>
                </a:solidFill>
              </a:rPr>
              <a:t>Behavior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7985125" y="6400800"/>
            <a:ext cx="100012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2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16 TM A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uiExpand="1" build="p" bldLvl="5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1325562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altLang="en-US" sz="4300">
                <a:solidFill>
                  <a:srgbClr val="FF0000"/>
                </a:solidFill>
              </a:rPr>
              <a:t>Change is a fact of everyday life!</a:t>
            </a:r>
          </a:p>
        </p:txBody>
      </p:sp>
      <p:sp>
        <p:nvSpPr>
          <p:cNvPr id="6656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676400" y="1905000"/>
            <a:ext cx="6172200" cy="42672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75000"/>
              </a:spcBef>
              <a:buFont typeface="Wingdings" panose="05000000000000000000" pitchFamily="2" charset="2"/>
              <a:buNone/>
            </a:pPr>
            <a:endParaRPr lang="en-US" altLang="en-US">
              <a:solidFill>
                <a:schemeClr val="bg1"/>
              </a:solidFill>
            </a:endParaRPr>
          </a:p>
          <a:p>
            <a:pPr lvl="1">
              <a:spcBef>
                <a:spcPct val="75000"/>
              </a:spcBef>
            </a:pPr>
            <a:r>
              <a:rPr lang="en-US" altLang="en-US" sz="3000">
                <a:solidFill>
                  <a:schemeClr val="bg1"/>
                </a:solidFill>
              </a:rPr>
              <a:t>In our lives</a:t>
            </a:r>
          </a:p>
          <a:p>
            <a:pPr lvl="1">
              <a:spcBef>
                <a:spcPct val="75000"/>
              </a:spcBef>
            </a:pPr>
            <a:r>
              <a:rPr lang="en-US" altLang="en-US" sz="3000">
                <a:solidFill>
                  <a:schemeClr val="bg1"/>
                </a:solidFill>
              </a:rPr>
              <a:t>In organizations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7985125" y="6324600"/>
            <a:ext cx="100012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2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16 TM B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uiExpand="1" build="p" bldLvl="5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0000"/>
                </a:solidFill>
              </a:rPr>
              <a:t>Change…</a:t>
            </a:r>
          </a:p>
        </p:txBody>
      </p:sp>
      <p:sp>
        <p:nvSpPr>
          <p:cNvPr id="6758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371600" y="1905000"/>
            <a:ext cx="6553200" cy="47244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Disrupts our Normal Routine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 lvl="1">
              <a:spcBef>
                <a:spcPct val="75000"/>
              </a:spcBef>
            </a:pPr>
            <a:r>
              <a:rPr lang="en-US" altLang="en-US" sz="3000">
                <a:solidFill>
                  <a:schemeClr val="bg1"/>
                </a:solidFill>
              </a:rPr>
              <a:t>Makes us Uncomfortable</a:t>
            </a:r>
          </a:p>
          <a:p>
            <a:pPr lvl="1">
              <a:spcBef>
                <a:spcPct val="75000"/>
              </a:spcBef>
            </a:pPr>
            <a:r>
              <a:rPr lang="en-US" altLang="en-US" sz="3000">
                <a:solidFill>
                  <a:schemeClr val="bg1"/>
                </a:solidFill>
              </a:rPr>
              <a:t>Creates Uncertainties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7924800" y="6350000"/>
            <a:ext cx="1008063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2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16 TM C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 uiExpand="1" build="p" bldLvl="5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9445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0000"/>
                </a:solidFill>
              </a:rPr>
              <a:t>Change is the only way to…</a:t>
            </a:r>
          </a:p>
        </p:txBody>
      </p:sp>
      <p:sp>
        <p:nvSpPr>
          <p:cNvPr id="73731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2209800" y="1905000"/>
            <a:ext cx="5715000" cy="47244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Clr>
                <a:srgbClr val="FF0000"/>
              </a:buClr>
            </a:pPr>
            <a:r>
              <a:rPr lang="en-US" altLang="en-US" sz="2600">
                <a:solidFill>
                  <a:schemeClr val="bg1"/>
                </a:solidFill>
              </a:rPr>
              <a:t>Grow </a:t>
            </a:r>
          </a:p>
          <a:p>
            <a:pPr>
              <a:spcBef>
                <a:spcPct val="50000"/>
              </a:spcBef>
              <a:buClr>
                <a:srgbClr val="FF0000"/>
              </a:buClr>
            </a:pPr>
            <a:r>
              <a:rPr lang="en-US" altLang="en-US" sz="2600">
                <a:solidFill>
                  <a:schemeClr val="bg1"/>
                </a:solidFill>
              </a:rPr>
              <a:t>Improve</a:t>
            </a:r>
          </a:p>
          <a:p>
            <a:pPr>
              <a:spcBef>
                <a:spcPct val="50000"/>
              </a:spcBef>
              <a:buClr>
                <a:srgbClr val="FF0000"/>
              </a:buClr>
            </a:pPr>
            <a:r>
              <a:rPr lang="en-US" altLang="en-US" sz="2600">
                <a:solidFill>
                  <a:schemeClr val="bg1"/>
                </a:solidFill>
              </a:rPr>
              <a:t>Progress</a:t>
            </a:r>
          </a:p>
          <a:p>
            <a:pPr>
              <a:spcBef>
                <a:spcPct val="50000"/>
              </a:spcBef>
            </a:pPr>
            <a:endParaRPr lang="en-US" altLang="en-US" sz="26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rgbClr val="FF0000"/>
                </a:solidFill>
              </a:rPr>
              <a:t>In Our:</a:t>
            </a:r>
          </a:p>
          <a:p>
            <a:pPr>
              <a:spcBef>
                <a:spcPct val="50000"/>
              </a:spcBef>
              <a:buClr>
                <a:srgbClr val="FF0000"/>
              </a:buClr>
            </a:pPr>
            <a:r>
              <a:rPr lang="en-US" altLang="en-US" sz="2600">
                <a:solidFill>
                  <a:schemeClr val="bg1"/>
                </a:solidFill>
              </a:rPr>
              <a:t>Personal Lives</a:t>
            </a:r>
          </a:p>
          <a:p>
            <a:pPr>
              <a:spcBef>
                <a:spcPct val="50000"/>
              </a:spcBef>
              <a:buClr>
                <a:srgbClr val="FF0000"/>
              </a:buClr>
            </a:pPr>
            <a:r>
              <a:rPr lang="en-US" altLang="en-US" sz="2600">
                <a:solidFill>
                  <a:schemeClr val="bg1"/>
                </a:solidFill>
              </a:rPr>
              <a:t>Organizations</a:t>
            </a:r>
          </a:p>
        </p:txBody>
      </p:sp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8001000" y="6400800"/>
            <a:ext cx="965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2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16 TM 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3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3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3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3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37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37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1" grpId="0" uiExpand="1" build="p" bldLvl="5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0000"/>
                </a:solidFill>
              </a:rPr>
              <a:t>Think about it!</a:t>
            </a:r>
          </a:p>
        </p:txBody>
      </p:sp>
      <p:sp>
        <p:nvSpPr>
          <p:cNvPr id="80899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066800" y="2133600"/>
            <a:ext cx="6858000" cy="4495800"/>
          </a:xfrm>
          <a:noFill/>
          <a:ln/>
        </p:spPr>
        <p:txBody>
          <a:bodyPr lIns="92075" tIns="46038" rIns="92075" bIns="46038"/>
          <a:lstStyle/>
          <a:p>
            <a:pPr marL="0" indent="4763" algn="ctr">
              <a:buFont typeface="Wingdings" panose="05000000000000000000" pitchFamily="2" charset="2"/>
              <a:buNone/>
            </a:pPr>
            <a:r>
              <a:rPr lang="en-US" altLang="en-US" sz="3400">
                <a:solidFill>
                  <a:schemeClr val="bg1"/>
                </a:solidFill>
              </a:rPr>
              <a:t>If You Keep Doing</a:t>
            </a:r>
          </a:p>
          <a:p>
            <a:pPr marL="0" indent="4763" algn="ctr">
              <a:buFont typeface="Wingdings" panose="05000000000000000000" pitchFamily="2" charset="2"/>
              <a:buNone/>
            </a:pPr>
            <a:r>
              <a:rPr lang="en-US" altLang="en-US" sz="3400">
                <a:solidFill>
                  <a:schemeClr val="bg1"/>
                </a:solidFill>
              </a:rPr>
              <a:t>What You’ve Always Done;</a:t>
            </a:r>
          </a:p>
          <a:p>
            <a:pPr marL="0" indent="4763" algn="ctr">
              <a:buFont typeface="Wingdings" panose="05000000000000000000" pitchFamily="2" charset="2"/>
              <a:buNone/>
            </a:pPr>
            <a:r>
              <a:rPr lang="en-US" altLang="en-US" sz="3400">
                <a:solidFill>
                  <a:schemeClr val="bg1"/>
                </a:solidFill>
              </a:rPr>
              <a:t>You’ll Be Where </a:t>
            </a:r>
          </a:p>
          <a:p>
            <a:pPr marL="0" indent="4763" algn="ctr">
              <a:buFont typeface="Wingdings" panose="05000000000000000000" pitchFamily="2" charset="2"/>
              <a:buNone/>
            </a:pPr>
            <a:r>
              <a:rPr lang="en-US" altLang="en-US" sz="3400">
                <a:solidFill>
                  <a:schemeClr val="bg1"/>
                </a:solidFill>
              </a:rPr>
              <a:t>You’ve Always Been</a:t>
            </a:r>
          </a:p>
        </p:txBody>
      </p:sp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7977188" y="6400800"/>
            <a:ext cx="9572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2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16 TM 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0000"/>
                </a:solidFill>
              </a:rPr>
              <a:t>Change</a:t>
            </a:r>
          </a:p>
        </p:txBody>
      </p:sp>
      <p:sp>
        <p:nvSpPr>
          <p:cNvPr id="8294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066800" y="2133600"/>
            <a:ext cx="6858000" cy="4495800"/>
          </a:xfrm>
          <a:noFill/>
          <a:ln/>
        </p:spPr>
        <p:txBody>
          <a:bodyPr lIns="92075" tIns="46038" rIns="92075" bIns="46038"/>
          <a:lstStyle/>
          <a:p>
            <a:pPr marL="347663" indent="-347663">
              <a:buFont typeface="Wingdings" panose="05000000000000000000" pitchFamily="2" charset="2"/>
              <a:buNone/>
            </a:pPr>
            <a:r>
              <a:rPr lang="en-US" altLang="en-US" b="1">
                <a:solidFill>
                  <a:schemeClr val="bg1"/>
                </a:solidFill>
              </a:rPr>
              <a:t>Knowledge and Information is…</a:t>
            </a:r>
          </a:p>
          <a:p>
            <a:pPr marL="347663" indent="-347663"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 marL="814388" lvl="1">
              <a:spcBef>
                <a:spcPct val="75000"/>
              </a:spcBef>
            </a:pPr>
            <a:r>
              <a:rPr lang="en-US" altLang="en-US" sz="3000">
                <a:solidFill>
                  <a:schemeClr val="bg1"/>
                </a:solidFill>
              </a:rPr>
              <a:t>First Level of the Change Process</a:t>
            </a:r>
          </a:p>
          <a:p>
            <a:pPr marL="814388" lvl="1">
              <a:spcBef>
                <a:spcPct val="75000"/>
              </a:spcBef>
            </a:pPr>
            <a:r>
              <a:rPr lang="en-US" altLang="en-US" sz="3000">
                <a:solidFill>
                  <a:schemeClr val="bg1"/>
                </a:solidFill>
              </a:rPr>
              <a:t>Easiest Step, But Often Neglected</a:t>
            </a:r>
          </a:p>
        </p:txBody>
      </p:sp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7977188" y="6400800"/>
            <a:ext cx="9509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2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16 TM 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2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2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7" grpId="0" build="p" bldLvl="5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0000"/>
                </a:solidFill>
              </a:rPr>
              <a:t>To Implement Change</a:t>
            </a:r>
          </a:p>
        </p:txBody>
      </p:sp>
      <p:sp>
        <p:nvSpPr>
          <p:cNvPr id="84995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066800" y="2133600"/>
            <a:ext cx="6858000" cy="4495800"/>
          </a:xfrm>
          <a:noFill/>
          <a:ln/>
        </p:spPr>
        <p:txBody>
          <a:bodyPr lIns="92075" tIns="46038" rIns="92075" bIns="46038"/>
          <a:lstStyle/>
          <a:p>
            <a:pPr marL="347663" indent="-347663">
              <a:buFont typeface="Wingdings" panose="05000000000000000000" pitchFamily="2" charset="2"/>
              <a:buNone/>
            </a:pPr>
            <a:r>
              <a:rPr lang="en-US" altLang="en-US" sz="3400" b="1">
                <a:solidFill>
                  <a:schemeClr val="bg1"/>
                </a:solidFill>
              </a:rPr>
              <a:t>Work closely with…</a:t>
            </a:r>
            <a:r>
              <a:rPr lang="en-US" altLang="en-US" sz="2600">
                <a:solidFill>
                  <a:schemeClr val="bg1"/>
                </a:solidFill>
              </a:rPr>
              <a:t> </a:t>
            </a:r>
          </a:p>
          <a:p>
            <a:pPr marL="347663" indent="-347663"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 marL="814388" lvl="1">
              <a:spcBef>
                <a:spcPct val="75000"/>
              </a:spcBef>
            </a:pPr>
            <a:r>
              <a:rPr lang="en-US" altLang="en-US" sz="3000">
                <a:solidFill>
                  <a:schemeClr val="bg1"/>
                </a:solidFill>
              </a:rPr>
              <a:t>The </a:t>
            </a:r>
            <a:r>
              <a:rPr lang="en-US" altLang="en-US" sz="3000" b="1">
                <a:solidFill>
                  <a:srgbClr val="FF0000"/>
                </a:solidFill>
              </a:rPr>
              <a:t>Recipients</a:t>
            </a:r>
            <a:r>
              <a:rPr lang="en-US" altLang="en-US" sz="3000">
                <a:solidFill>
                  <a:schemeClr val="bg1"/>
                </a:solidFill>
              </a:rPr>
              <a:t> of Change</a:t>
            </a:r>
          </a:p>
          <a:p>
            <a:pPr marL="814388" lvl="1">
              <a:spcBef>
                <a:spcPct val="75000"/>
              </a:spcBef>
            </a:pPr>
            <a:r>
              <a:rPr lang="en-US" altLang="en-US" sz="3000">
                <a:solidFill>
                  <a:schemeClr val="bg1"/>
                </a:solidFill>
              </a:rPr>
              <a:t>The </a:t>
            </a:r>
            <a:r>
              <a:rPr lang="en-US" altLang="en-US" sz="3000" b="1">
                <a:solidFill>
                  <a:srgbClr val="FF0000"/>
                </a:solidFill>
              </a:rPr>
              <a:t>Implementers</a:t>
            </a:r>
            <a:r>
              <a:rPr lang="en-US" altLang="en-US" sz="3000">
                <a:solidFill>
                  <a:schemeClr val="bg1"/>
                </a:solidFill>
              </a:rPr>
              <a:t> of Change</a:t>
            </a:r>
          </a:p>
        </p:txBody>
      </p:sp>
      <p:sp>
        <p:nvSpPr>
          <p:cNvPr id="84996" name="Text Box 4"/>
          <p:cNvSpPr txBox="1">
            <a:spLocks noChangeArrowheads="1"/>
          </p:cNvSpPr>
          <p:nvPr/>
        </p:nvSpPr>
        <p:spPr bwMode="auto">
          <a:xfrm>
            <a:off x="7924800" y="6400800"/>
            <a:ext cx="9715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2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16 TM 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pPr algn="ctr"/>
            <a:r>
              <a:rPr lang="en-US" altLang="en-US">
                <a:solidFill>
                  <a:srgbClr val="FF0000"/>
                </a:solidFill>
              </a:rPr>
              <a:t>As Leaders, you can Lead Change…</a:t>
            </a:r>
          </a:p>
        </p:txBody>
      </p:sp>
      <p:sp>
        <p:nvSpPr>
          <p:cNvPr id="8704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066800" y="1752600"/>
            <a:ext cx="6858000" cy="4876800"/>
          </a:xfrm>
          <a:noFill/>
          <a:ln/>
        </p:spPr>
        <p:txBody>
          <a:bodyPr lIns="92075" tIns="46038" rIns="92075" bIns="46038"/>
          <a:lstStyle/>
          <a:p>
            <a:pPr marL="814388" lvl="1">
              <a:spcBef>
                <a:spcPct val="50000"/>
              </a:spcBef>
            </a:pPr>
            <a:r>
              <a:rPr lang="en-US" altLang="en-US" sz="3000">
                <a:solidFill>
                  <a:schemeClr val="bg1"/>
                </a:solidFill>
              </a:rPr>
              <a:t>In Your Personal Life</a:t>
            </a:r>
          </a:p>
          <a:p>
            <a:pPr marL="814388" lvl="1">
              <a:spcBef>
                <a:spcPct val="50000"/>
              </a:spcBef>
            </a:pPr>
            <a:r>
              <a:rPr lang="en-US" altLang="en-US" sz="3000">
                <a:solidFill>
                  <a:schemeClr val="bg1"/>
                </a:solidFill>
              </a:rPr>
              <a:t>In Your Organizations</a:t>
            </a:r>
          </a:p>
          <a:p>
            <a:pPr marL="814388" lvl="1">
              <a:spcBef>
                <a:spcPct val="50000"/>
              </a:spcBef>
            </a:pPr>
            <a:r>
              <a:rPr lang="en-US" altLang="en-US" sz="3000">
                <a:solidFill>
                  <a:schemeClr val="bg1"/>
                </a:solidFill>
              </a:rPr>
              <a:t>Athletic Teams</a:t>
            </a:r>
          </a:p>
          <a:p>
            <a:pPr marL="814388" lvl="1">
              <a:spcBef>
                <a:spcPct val="50000"/>
              </a:spcBef>
            </a:pPr>
            <a:r>
              <a:rPr lang="en-US" altLang="en-US" sz="3000">
                <a:solidFill>
                  <a:schemeClr val="bg1"/>
                </a:solidFill>
              </a:rPr>
              <a:t>FFA</a:t>
            </a:r>
          </a:p>
          <a:p>
            <a:pPr marL="814388" lvl="1">
              <a:spcBef>
                <a:spcPct val="50000"/>
              </a:spcBef>
            </a:pPr>
            <a:r>
              <a:rPr lang="en-US" altLang="en-US" sz="3000">
                <a:solidFill>
                  <a:schemeClr val="bg1"/>
                </a:solidFill>
              </a:rPr>
              <a:t>Church</a:t>
            </a:r>
          </a:p>
          <a:p>
            <a:pPr marL="814388" lvl="1">
              <a:spcBef>
                <a:spcPct val="50000"/>
              </a:spcBef>
            </a:pPr>
            <a:r>
              <a:rPr lang="en-US" altLang="en-US" sz="3000">
                <a:solidFill>
                  <a:schemeClr val="bg1"/>
                </a:solidFill>
              </a:rPr>
              <a:t>School</a:t>
            </a:r>
          </a:p>
        </p:txBody>
      </p:sp>
      <p:sp>
        <p:nvSpPr>
          <p:cNvPr id="87044" name="Text Box 4"/>
          <p:cNvSpPr txBox="1">
            <a:spLocks noChangeArrowheads="1"/>
          </p:cNvSpPr>
          <p:nvPr/>
        </p:nvSpPr>
        <p:spPr bwMode="auto">
          <a:xfrm>
            <a:off x="8001000" y="6400800"/>
            <a:ext cx="965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2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16 TM 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70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70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3" grpId="0" build="p" bldLvl="5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AHS template">
  <a:themeElements>
    <a:clrScheme name="AHS template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AHS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AHS template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HS template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AHS template</Template>
  <TotalTime>60</TotalTime>
  <Words>219</Words>
  <Application>Microsoft Office PowerPoint</Application>
  <PresentationFormat>On-screen Show (4:3)</PresentationFormat>
  <Paragraphs>73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Times New Roman</vt:lpstr>
      <vt:lpstr>Arial</vt:lpstr>
      <vt:lpstr>Wingdings</vt:lpstr>
      <vt:lpstr>AHS template</vt:lpstr>
      <vt:lpstr>PowerPoint Presentation</vt:lpstr>
      <vt:lpstr>Commons Steps in the Change Process</vt:lpstr>
      <vt:lpstr>Change is a fact of everyday life!</vt:lpstr>
      <vt:lpstr>Change…</vt:lpstr>
      <vt:lpstr>Change is the only way to…</vt:lpstr>
      <vt:lpstr>Think about it!</vt:lpstr>
      <vt:lpstr>Change</vt:lpstr>
      <vt:lpstr>To Implement Change</vt:lpstr>
      <vt:lpstr>As Leaders, you can Lead Change…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6</cp:revision>
  <cp:lastPrinted>1601-01-01T00:00:00Z</cp:lastPrinted>
  <dcterms:created xsi:type="dcterms:W3CDTF">2004-01-10T05:38:20Z</dcterms:created>
  <dcterms:modified xsi:type="dcterms:W3CDTF">2018-07-09T12:58:31Z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</Properties>
</file>