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4"/>
  </p:notesMasterIdLst>
  <p:handoutMasterIdLst>
    <p:handoutMasterId r:id="rId15"/>
  </p:handoutMasterIdLst>
  <p:sldIdLst>
    <p:sldId id="259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0" r:id="rId10"/>
    <p:sldId id="267" r:id="rId11"/>
    <p:sldId id="268" r:id="rId12"/>
    <p:sldId id="269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4CFC2A18-5C0C-4BEA-A7DA-3360B59D637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2F3BA887-2C18-413C-B3D4-03C1E43E454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A9FEC2-C280-42C3-B763-509163CC132C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95788F-AC1F-4CC7-8EDF-F46203997CC9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054478-E831-41AC-923B-9954D0D0276E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983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1E82FB-C2F6-464E-AB9E-F238445B5CEC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003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3871B2-84FE-4462-B127-4C5CAF272DFE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FB49D-7E48-4EF0-8AAC-15D2C3DAD161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461147-7793-49D5-80CD-D9880C017503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571E12-FC02-4977-80FA-082280F64132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CEE454-F9D1-4F13-AE6D-7BC57473E144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BD97D3-9BE9-4561-B9CA-B700A9AD1B29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921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659FE0-BABC-4FB2-A719-E6DFBA568BC5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942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D084C9-5581-4B0C-8DC0-4AFDBA28F8DB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DD236ED-080B-46FF-9B6E-A86D694577E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7DC7-221A-46C4-AA47-2621139E81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093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39DF05-2317-4570-ACF2-5D359609BB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9357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7FEFB11-8753-4CB7-A79E-518F9595CC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67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AAF15-1171-4412-AB55-7417BBF303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703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13EF0-84D0-4342-9BC9-14DC296E8E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6390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3C491E-07E2-475D-8AF8-F1E4755767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7210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95B75D-2491-4C64-B39E-B3B76A22BF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6114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AFBD4-8599-4A97-B1A2-921A893F1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3715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729EA0-7251-44C8-8BD7-3321363628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1535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3416BC-8431-4071-AA19-98E705FCB9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224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124D3E-A1C6-4D9D-BE10-9B6ACD7DD2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129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2863C1C9-12A0-45E5-A704-9A3FD5298BBE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wmf"/><Relationship Id="rId7" Type="http://schemas.openxmlformats.org/officeDocument/2006/relationships/image" Target="../media/image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76200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17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1752600" y="2514600"/>
            <a:ext cx="548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What skills do I need for a lifetime of leadership, personal growth &amp; career success?</a:t>
            </a:r>
          </a:p>
        </p:txBody>
      </p:sp>
      <p:sp>
        <p:nvSpPr>
          <p:cNvPr id="76806" name="WordArt 6"/>
          <p:cNvSpPr>
            <a:spLocks noChangeArrowheads="1" noChangeShapeType="1" noTextEdit="1"/>
          </p:cNvSpPr>
          <p:nvPr/>
        </p:nvSpPr>
        <p:spPr bwMode="auto">
          <a:xfrm>
            <a:off x="304800" y="228600"/>
            <a:ext cx="71628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Developing Professional </a:t>
            </a:r>
          </a:p>
          <a:p>
            <a:pPr algn="ctr"/>
            <a:r>
              <a:rPr lang="en-US" sz="28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Growth Plans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>
            <p:ph type="title"/>
          </p:nvPr>
        </p:nvSpPr>
        <p:spPr>
          <a:xfrm>
            <a:off x="457200" y="152400"/>
            <a:ext cx="7543800" cy="9144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5100">
                <a:solidFill>
                  <a:srgbClr val="FF0000"/>
                </a:solidFill>
              </a:rPr>
              <a:t>Setting Goals</a:t>
            </a:r>
          </a:p>
        </p:txBody>
      </p:sp>
      <p:sp>
        <p:nvSpPr>
          <p:cNvPr id="952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533400" y="1524000"/>
            <a:ext cx="7467600" cy="5029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Short Term</a:t>
            </a:r>
            <a:r>
              <a:rPr lang="en-US" altLang="en-US" sz="2600">
                <a:solidFill>
                  <a:schemeClr val="bg1"/>
                </a:solidFill>
              </a:rPr>
              <a:t> – accomplished in 1 or 2 years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Long Term</a:t>
            </a:r>
            <a:r>
              <a:rPr lang="en-US" altLang="en-US" sz="2600">
                <a:solidFill>
                  <a:schemeClr val="bg1"/>
                </a:solidFill>
              </a:rPr>
              <a:t> – accomplished in 3 to 6 years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Personal Goals</a:t>
            </a:r>
            <a:r>
              <a:rPr lang="en-US" altLang="en-US" sz="2600">
                <a:solidFill>
                  <a:schemeClr val="bg1"/>
                </a:solidFill>
              </a:rPr>
              <a:t> – skills, activities, or experiences designed to improve your personal life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001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endParaRPr lang="en-US" altLang="en-US" sz="12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>
            <p:ph type="title"/>
          </p:nvPr>
        </p:nvSpPr>
        <p:spPr>
          <a:xfrm>
            <a:off x="457200" y="152400"/>
            <a:ext cx="7543800" cy="9144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5100">
                <a:solidFill>
                  <a:srgbClr val="FF0000"/>
                </a:solidFill>
              </a:rPr>
              <a:t>Setting Goals</a:t>
            </a:r>
          </a:p>
        </p:txBody>
      </p:sp>
      <p:sp>
        <p:nvSpPr>
          <p:cNvPr id="9728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533400" y="1524000"/>
            <a:ext cx="7467600" cy="5029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Professional</a:t>
            </a:r>
            <a:r>
              <a:rPr lang="en-US" altLang="en-US" sz="2600">
                <a:solidFill>
                  <a:schemeClr val="bg1"/>
                </a:solidFill>
              </a:rPr>
              <a:t> – activities or experiences designed to improve your professional effectiveness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Career</a:t>
            </a:r>
            <a:r>
              <a:rPr lang="en-US" altLang="en-US" sz="2600">
                <a:solidFill>
                  <a:schemeClr val="bg1"/>
                </a:solidFill>
              </a:rPr>
              <a:t> – skills, activities, or experiences designed to advance you in your existing position within an organization or to prepare you for a position in another field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001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endParaRPr lang="en-US" altLang="en-US" sz="12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>
            <p:ph type="title"/>
          </p:nvPr>
        </p:nvSpPr>
        <p:spPr>
          <a:xfrm>
            <a:off x="457200" y="152400"/>
            <a:ext cx="7543800" cy="9144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5100">
                <a:solidFill>
                  <a:srgbClr val="FF0000"/>
                </a:solidFill>
              </a:rPr>
              <a:t>Make It Happen!!</a:t>
            </a:r>
          </a:p>
        </p:txBody>
      </p:sp>
      <p:sp>
        <p:nvSpPr>
          <p:cNvPr id="993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533400" y="1524000"/>
            <a:ext cx="7467600" cy="5029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rgbClr val="FF0000"/>
                </a:solidFill>
              </a:rPr>
              <a:t>Action Plan</a:t>
            </a:r>
            <a:r>
              <a:rPr lang="en-US" altLang="en-US">
                <a:solidFill>
                  <a:schemeClr val="bg1"/>
                </a:solidFill>
              </a:rPr>
              <a:t> – a step-by-step map of how you will achieve your goals, including predicted date of completion and a statement with indicators of proof of accomplishing the goal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001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endParaRPr lang="en-US" altLang="en-US" sz="12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152400" y="304800"/>
            <a:ext cx="7848600" cy="8382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Personal Growth Plan for </a:t>
            </a:r>
            <a:r>
              <a:rPr lang="en-US" altLang="en-US" sz="3500" u="sng">
                <a:solidFill>
                  <a:srgbClr val="FF0000"/>
                </a:solidFill>
              </a:rPr>
              <a:t>(Your Name)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981200"/>
            <a:ext cx="7315200" cy="4572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My Job in 6 Years: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Where I will be living…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24800" y="6400800"/>
            <a:ext cx="1219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Interest Approach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>
            <p:ph type="title"/>
          </p:nvPr>
        </p:nvSpPr>
        <p:spPr>
          <a:xfrm>
            <a:off x="152400" y="304800"/>
            <a:ext cx="7848600" cy="8382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A Life-Long Process – Basic Questions</a:t>
            </a:r>
            <a:endParaRPr lang="en-US" altLang="en-US" sz="3500" u="sng">
              <a:solidFill>
                <a:srgbClr val="FF0000"/>
              </a:solidFill>
            </a:endParaRPr>
          </a:p>
        </p:txBody>
      </p:sp>
      <p:sp>
        <p:nvSpPr>
          <p:cNvPr id="8089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981200"/>
            <a:ext cx="7315200" cy="4572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What are the biggest challenges you encounter when you attempt to set goals?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Name a goal you had and failed to attain in the last four years. Why did you fail to achieve this goal?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7924800" y="6400800"/>
            <a:ext cx="1219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>
            <p:ph type="title"/>
          </p:nvPr>
        </p:nvSpPr>
        <p:spPr>
          <a:xfrm>
            <a:off x="152400" y="304800"/>
            <a:ext cx="7848600" cy="8382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A Life-Long Process – Basic Questions</a:t>
            </a:r>
            <a:endParaRPr lang="en-US" altLang="en-US" sz="3500" u="sng">
              <a:solidFill>
                <a:srgbClr val="FF0000"/>
              </a:solidFill>
            </a:endParaRPr>
          </a:p>
        </p:txBody>
      </p:sp>
      <p:sp>
        <p:nvSpPr>
          <p:cNvPr id="8294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981200"/>
            <a:ext cx="7315200" cy="4572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If you could accomplish 3 goals right now, what would they be?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What is stopping you from achieving these 3 goals?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7924800" y="6400800"/>
            <a:ext cx="1219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>
            <p:ph type="title"/>
          </p:nvPr>
        </p:nvSpPr>
        <p:spPr>
          <a:xfrm>
            <a:off x="152400" y="304800"/>
            <a:ext cx="7848600" cy="8382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A Life-Long Process – Basic Questions</a:t>
            </a:r>
            <a:endParaRPr lang="en-US" altLang="en-US" sz="3500" u="sng">
              <a:solidFill>
                <a:srgbClr val="FF0000"/>
              </a:solidFill>
            </a:endParaRPr>
          </a:p>
        </p:txBody>
      </p:sp>
      <p:sp>
        <p:nvSpPr>
          <p:cNvPr id="8499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981200"/>
            <a:ext cx="7315200" cy="4572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List 2 or 3 of the most rewarding or satisfying decisions that you have made thus far in your life.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How did you make these satisfying decisions?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7924800" y="6400800"/>
            <a:ext cx="1219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>
            <p:ph type="title"/>
          </p:nvPr>
        </p:nvSpPr>
        <p:spPr>
          <a:xfrm>
            <a:off x="152400" y="304800"/>
            <a:ext cx="7848600" cy="8382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A Life-Long Process – Basic Questions</a:t>
            </a:r>
            <a:endParaRPr lang="en-US" altLang="en-US" sz="3500" u="sng">
              <a:solidFill>
                <a:srgbClr val="FF0000"/>
              </a:solidFill>
            </a:endParaRPr>
          </a:p>
        </p:txBody>
      </p:sp>
      <p:sp>
        <p:nvSpPr>
          <p:cNvPr id="8704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600200"/>
            <a:ext cx="7315200" cy="4572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List 2 or 3 of the least rewarding or poor decisions that you have made thus far in your life.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How did you make these decisions that turned out poorly?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What are the common features of the decisions in your life that turned out poorly?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7924800" y="6400800"/>
            <a:ext cx="1219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>
            <p:ph type="title"/>
          </p:nvPr>
        </p:nvSpPr>
        <p:spPr>
          <a:xfrm>
            <a:off x="152400" y="304800"/>
            <a:ext cx="7848600" cy="8382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100">
                <a:solidFill>
                  <a:srgbClr val="FF0000"/>
                </a:solidFill>
              </a:rPr>
              <a:t>A Life-Long Process – Personal Assessment</a:t>
            </a:r>
            <a:endParaRPr lang="en-US" altLang="en-US" sz="3100" u="sng">
              <a:solidFill>
                <a:srgbClr val="FF0000"/>
              </a:solidFill>
            </a:endParaRPr>
          </a:p>
        </p:txBody>
      </p:sp>
      <p:sp>
        <p:nvSpPr>
          <p:cNvPr id="9113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600200"/>
            <a:ext cx="7315200" cy="4572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In this section think about your own personal and professional interests, values, beliefs, etc.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Think of your skills, accomplishments, resources, etc. that will help you achieve great success.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7924800" y="6400800"/>
            <a:ext cx="1219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533400" y="1828800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>
            <p:ph type="title"/>
          </p:nvPr>
        </p:nvSpPr>
        <p:spPr>
          <a:xfrm>
            <a:off x="0" y="0"/>
            <a:ext cx="7848600" cy="8382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A Life-Long Process – Personal Profile</a:t>
            </a:r>
            <a:endParaRPr lang="en-US" altLang="en-US" sz="3500" u="sng">
              <a:solidFill>
                <a:srgbClr val="FF0000"/>
              </a:solidFill>
            </a:endParaRPr>
          </a:p>
        </p:txBody>
      </p:sp>
      <p:sp>
        <p:nvSpPr>
          <p:cNvPr id="931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143000"/>
            <a:ext cx="7315200" cy="50292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</a:rPr>
              <a:t>Who Am I?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</a:rPr>
              <a:t>What type of person do I want to be?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</a:rPr>
              <a:t>What steps do I need to take to become the person I want to be? 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</a:rPr>
              <a:t>What barriers are there in my life that may keep me from becoming the person I want to be?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</a:rPr>
              <a:t>How can I overcome these barriers?</a:t>
            </a: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7924800" y="6400800"/>
            <a:ext cx="1219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533400" y="1828800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>
            <p:ph type="title"/>
          </p:nvPr>
        </p:nvSpPr>
        <p:spPr>
          <a:xfrm>
            <a:off x="457200" y="152400"/>
            <a:ext cx="7543800" cy="12192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Kinds of Personal, Professional or Career Decisions</a:t>
            </a:r>
          </a:p>
        </p:txBody>
      </p:sp>
      <p:sp>
        <p:nvSpPr>
          <p:cNvPr id="7885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533400" y="1981200"/>
            <a:ext cx="7467600" cy="45720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chemeClr val="bg1"/>
                </a:solidFill>
              </a:rPr>
              <a:t>Educational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chemeClr val="bg1"/>
                </a:solidFill>
              </a:rPr>
              <a:t>					     Family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000">
              <a:solidFill>
                <a:schemeClr val="bg1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chemeClr val="bg1"/>
                </a:solidFill>
              </a:rPr>
              <a:t>Financial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chemeClr val="bg1"/>
                </a:solidFill>
              </a:rPr>
              <a:t>             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chemeClr val="bg1"/>
                </a:solidFill>
              </a:rPr>
              <a:t>              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chemeClr val="bg1"/>
                </a:solidFill>
              </a:rPr>
              <a:t>             Spiritual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chemeClr val="bg1"/>
                </a:solidFill>
              </a:rPr>
              <a:t>                                                                  Leisure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000">
              <a:solidFill>
                <a:schemeClr val="bg1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chemeClr val="bg1"/>
                </a:solidFill>
              </a:rPr>
              <a:t>Work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chemeClr val="bg1"/>
                </a:solidFill>
              </a:rPr>
              <a:t>Other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001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17 TM A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78853" name="Picture 5" descr="MCj0426054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38400"/>
            <a:ext cx="9906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6" name="Picture 8" descr="MPj0409333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905000"/>
            <a:ext cx="14478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7" name="Picture 9" descr="MCj0424198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133600"/>
            <a:ext cx="7620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8" name="Picture 10" descr="MCj0412218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419600"/>
            <a:ext cx="893763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9" name="Picture 11" descr="j029215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648200"/>
            <a:ext cx="8382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61" name="Picture 13" descr="MPj04088840000[1]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1910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220</TotalTime>
  <Words>474</Words>
  <Application>Microsoft Office PowerPoint</Application>
  <PresentationFormat>On-screen Show (4:3)</PresentationFormat>
  <Paragraphs>91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Times New Roman</vt:lpstr>
      <vt:lpstr>Arial</vt:lpstr>
      <vt:lpstr>Wingdings</vt:lpstr>
      <vt:lpstr>AHS template</vt:lpstr>
      <vt:lpstr>PowerPoint Presentation</vt:lpstr>
      <vt:lpstr>Personal Growth Plan for (Your Name)</vt:lpstr>
      <vt:lpstr>A Life-Long Process – Basic Questions</vt:lpstr>
      <vt:lpstr>A Life-Long Process – Basic Questions</vt:lpstr>
      <vt:lpstr>A Life-Long Process – Basic Questions</vt:lpstr>
      <vt:lpstr>A Life-Long Process – Basic Questions</vt:lpstr>
      <vt:lpstr>A Life-Long Process – Personal Assessment</vt:lpstr>
      <vt:lpstr>A Life-Long Process – Personal Profile</vt:lpstr>
      <vt:lpstr>Kinds of Personal, Professional or Career Decisions</vt:lpstr>
      <vt:lpstr>Setting Goals</vt:lpstr>
      <vt:lpstr>Setting Goals</vt:lpstr>
      <vt:lpstr>Make It Happen!!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11</cp:revision>
  <cp:lastPrinted>1601-01-01T00:00:00Z</cp:lastPrinted>
  <dcterms:created xsi:type="dcterms:W3CDTF">2004-01-10T05:53:41Z</dcterms:created>
  <dcterms:modified xsi:type="dcterms:W3CDTF">2018-07-09T15:58:25Z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