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0"/>
  </p:notesMasterIdLst>
  <p:handoutMasterIdLst>
    <p:handoutMasterId r:id="rId11"/>
  </p:handoutMasterIdLst>
  <p:sldIdLst>
    <p:sldId id="263" r:id="rId2"/>
    <p:sldId id="257" r:id="rId3"/>
    <p:sldId id="265" r:id="rId4"/>
    <p:sldId id="264" r:id="rId5"/>
    <p:sldId id="259" r:id="rId6"/>
    <p:sldId id="260" r:id="rId7"/>
    <p:sldId id="261" r:id="rId8"/>
    <p:sldId id="262" r:id="rId9"/>
  </p:sldIdLst>
  <p:sldSz cx="9144000" cy="6858000" type="screen4x3"/>
  <p:notesSz cx="6858000" cy="9144000"/>
  <p:custDataLst>
    <p:tags r:id="rId12"/>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77777"/>
    <a:srgbClr val="B2B2B2"/>
    <a:srgbClr val="FF6600"/>
    <a:srgbClr val="FFFF66"/>
    <a:srgbClr val="FFFF00"/>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kumimoji="1" sz="1200">
                <a:latin typeface="Times New Roman" panose="02020603050405020304" pitchFamily="18" charset="0"/>
              </a:defRPr>
            </a:lvl1pPr>
          </a:lstStyle>
          <a:p>
            <a:endParaRPr lang="en-US" alt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kumimoji="1" sz="1200">
                <a:latin typeface="Times New Roman" panose="02020603050405020304" pitchFamily="18" charset="0"/>
              </a:defRPr>
            </a:lvl1pPr>
          </a:lstStyle>
          <a:p>
            <a:endParaRPr lang="en-US" alt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kumimoji="1" sz="1200">
                <a:latin typeface="Times New Roman" panose="02020603050405020304" pitchFamily="18" charset="0"/>
              </a:defRPr>
            </a:lvl1pPr>
          </a:lstStyle>
          <a:p>
            <a:endParaRPr lang="en-US" alt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kumimoji="1" sz="1200">
                <a:latin typeface="Times New Roman" panose="02020603050405020304" pitchFamily="18" charset="0"/>
              </a:defRPr>
            </a:lvl1pPr>
          </a:lstStyle>
          <a:p>
            <a:fld id="{D35C57AD-017D-4DD1-ADBA-7973624A77BC}"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anose="02020603050405020304" pitchFamily="18" charset="0"/>
              </a:defRPr>
            </a:lvl1pPr>
          </a:lstStyle>
          <a:p>
            <a:endParaRPr lang="en-US" altLang="en-US"/>
          </a:p>
        </p:txBody>
      </p:sp>
      <p:sp>
        <p:nvSpPr>
          <p:cNvPr id="23555"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anose="02020603050405020304" pitchFamily="18" charset="0"/>
              </a:defRPr>
            </a:lvl1pPr>
          </a:lstStyle>
          <a:p>
            <a:endParaRPr lang="en-US" altLang="en-US"/>
          </a:p>
        </p:txBody>
      </p:sp>
      <p:sp>
        <p:nvSpPr>
          <p:cNvPr id="23556"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anose="02020603050405020304" pitchFamily="18" charset="0"/>
              </a:defRPr>
            </a:lvl1pPr>
          </a:lstStyle>
          <a:p>
            <a:endParaRPr lang="en-US" alt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fld id="{18BC608E-23BF-47DE-8B44-F535C9F12CB8}"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AAAD5A-5352-4191-BFEA-15EC18154D39}" type="slidenum">
              <a:rPr lang="en-US" altLang="en-US"/>
              <a:pPr/>
              <a:t>1</a:t>
            </a:fld>
            <a:endParaRPr lang="en-US" altLang="en-US"/>
          </a:p>
        </p:txBody>
      </p:sp>
      <p:sp>
        <p:nvSpPr>
          <p:cNvPr id="83970" name="Rectangle 2"/>
          <p:cNvSpPr>
            <a:spLocks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DE9B41-CE5F-4794-91FF-B83941C65A0E}" type="slidenum">
              <a:rPr lang="en-US" altLang="en-US"/>
              <a:pPr/>
              <a:t>2</a:t>
            </a:fld>
            <a:endParaRPr lang="en-US" altLang="en-US"/>
          </a:p>
        </p:txBody>
      </p:sp>
      <p:sp>
        <p:nvSpPr>
          <p:cNvPr id="75778" name="Rectangle 2"/>
          <p:cNvSpPr>
            <a:spLocks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0BB8BD-0250-4A46-8215-F6CFB9C88971}" type="slidenum">
              <a:rPr lang="en-US" altLang="en-US"/>
              <a:pPr/>
              <a:t>3</a:t>
            </a:fld>
            <a:endParaRPr lang="en-US" altLang="en-US"/>
          </a:p>
        </p:txBody>
      </p:sp>
      <p:sp>
        <p:nvSpPr>
          <p:cNvPr id="88066" name="Rectangle 2"/>
          <p:cNvSpPr>
            <a:spLocks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FBBE84-F795-446E-B0CF-7D8429CD01F3}" type="slidenum">
              <a:rPr lang="en-US" altLang="en-US"/>
              <a:pPr/>
              <a:t>4</a:t>
            </a:fld>
            <a:endParaRPr lang="en-US" altLang="en-US"/>
          </a:p>
        </p:txBody>
      </p:sp>
      <p:sp>
        <p:nvSpPr>
          <p:cNvPr id="86018" name="Rectangle 2"/>
          <p:cNvSpPr>
            <a:spLocks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7CD1C6-A9FB-4EC3-A30B-EDCA087EEB5B}" type="slidenum">
              <a:rPr lang="en-US" altLang="en-US"/>
              <a:pPr/>
              <a:t>5</a:t>
            </a:fld>
            <a:endParaRPr lang="en-US" altLang="en-US"/>
          </a:p>
        </p:txBody>
      </p:sp>
      <p:sp>
        <p:nvSpPr>
          <p:cNvPr id="76802" name="Rectangle 2"/>
          <p:cNvSpPr>
            <a:spLocks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59A032-D768-422C-808B-A4CFFE59D106}" type="slidenum">
              <a:rPr lang="en-US" altLang="en-US"/>
              <a:pPr/>
              <a:t>6</a:t>
            </a:fld>
            <a:endParaRPr lang="en-US" altLang="en-US"/>
          </a:p>
        </p:txBody>
      </p:sp>
      <p:sp>
        <p:nvSpPr>
          <p:cNvPr id="77826" name="Rectangle 2"/>
          <p:cNvSpPr>
            <a:spLocks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4674F6-26BB-4166-AF34-6E0D29E941EB}" type="slidenum">
              <a:rPr lang="en-US" altLang="en-US"/>
              <a:pPr/>
              <a:t>7</a:t>
            </a:fld>
            <a:endParaRPr lang="en-US" altLang="en-US"/>
          </a:p>
        </p:txBody>
      </p:sp>
      <p:sp>
        <p:nvSpPr>
          <p:cNvPr id="79874" name="Rectangle 2"/>
          <p:cNvSpPr>
            <a:spLocks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B4AC1-92F3-4BF5-B550-DEAAD8D2C5B7}" type="slidenum">
              <a:rPr lang="en-US" altLang="en-US"/>
              <a:pPr/>
              <a:t>8</a:t>
            </a:fld>
            <a:endParaRPr lang="en-US" altLang="en-US"/>
          </a:p>
        </p:txBody>
      </p:sp>
      <p:sp>
        <p:nvSpPr>
          <p:cNvPr id="81922" name="Rectangle 2"/>
          <p:cNvSpPr>
            <a:spLocks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2706"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08" name="Rectangle 4"/>
          <p:cNvSpPr>
            <a:spLocks noGrp="1" noChangeArrowheads="1"/>
          </p:cNvSpPr>
          <p:nvPr>
            <p:ph type="subTitle" idx="1"/>
          </p:nvPr>
        </p:nvSpPr>
        <p:spPr>
          <a:xfrm>
            <a:off x="849313" y="3049588"/>
            <a:ext cx="6248400" cy="2362200"/>
          </a:xfrm>
        </p:spPr>
        <p:txBody>
          <a:bodyPr/>
          <a:lstStyle>
            <a:lvl1pPr marL="0" indent="0" algn="r">
              <a:buFont typeface="Wingdings" panose="05000000000000000000" pitchFamily="2" charset="2"/>
              <a:buNone/>
              <a:defRPr sz="3200"/>
            </a:lvl1pPr>
          </a:lstStyle>
          <a:p>
            <a:pPr lvl="0"/>
            <a:r>
              <a:rPr lang="en-US" altLang="en-US" noProof="0" smtClean="0"/>
              <a:t>Click to edit Master subtitle style</a:t>
            </a:r>
          </a:p>
        </p:txBody>
      </p:sp>
      <p:sp>
        <p:nvSpPr>
          <p:cNvPr id="72709" name="Rectangle 5"/>
          <p:cNvSpPr>
            <a:spLocks noGrp="1" noChangeArrowheads="1"/>
          </p:cNvSpPr>
          <p:nvPr>
            <p:ph type="dt" sz="half" idx="2"/>
          </p:nvPr>
        </p:nvSpPr>
        <p:spPr/>
        <p:txBody>
          <a:bodyPr/>
          <a:lstStyle>
            <a:lvl1pPr>
              <a:defRPr/>
            </a:lvl1pPr>
          </a:lstStyle>
          <a:p>
            <a:endParaRPr lang="en-US" altLang="en-US"/>
          </a:p>
        </p:txBody>
      </p:sp>
      <p:sp>
        <p:nvSpPr>
          <p:cNvPr id="72710" name="Rectangle 6"/>
          <p:cNvSpPr>
            <a:spLocks noGrp="1" noChangeArrowheads="1"/>
          </p:cNvSpPr>
          <p:nvPr>
            <p:ph type="ftr" sz="quarter" idx="3"/>
          </p:nvPr>
        </p:nvSpPr>
        <p:spPr/>
        <p:txBody>
          <a:bodyPr/>
          <a:lstStyle>
            <a:lvl1pPr>
              <a:defRPr/>
            </a:lvl1pPr>
          </a:lstStyle>
          <a:p>
            <a:endParaRPr lang="en-US" altLang="en-US"/>
          </a:p>
        </p:txBody>
      </p:sp>
      <p:sp>
        <p:nvSpPr>
          <p:cNvPr id="72711" name="Rectangle 7"/>
          <p:cNvSpPr>
            <a:spLocks noGrp="1" noChangeArrowheads="1"/>
          </p:cNvSpPr>
          <p:nvPr>
            <p:ph type="sldNum" sz="quarter" idx="4"/>
          </p:nvPr>
        </p:nvSpPr>
        <p:spPr/>
        <p:txBody>
          <a:bodyPr/>
          <a:lstStyle>
            <a:lvl1pPr>
              <a:defRPr/>
            </a:lvl1pPr>
          </a:lstStyle>
          <a:p>
            <a:fld id="{6AA67A44-AB56-4D2D-BEC8-8CC14D6A8D2F}" type="slidenum">
              <a:rPr lang="en-US" altLang="en-US"/>
              <a:pPr/>
              <a:t>‹#›</a:t>
            </a:fld>
            <a:endParaRPr lang="en-US" altLang="en-US"/>
          </a:p>
        </p:txBody>
      </p:sp>
      <p:sp>
        <p:nvSpPr>
          <p:cNvPr id="72713" name="Oval 9"/>
          <p:cNvSpPr>
            <a:spLocks noChangeArrowheads="1"/>
          </p:cNvSpPr>
          <p:nvPr/>
        </p:nvSpPr>
        <p:spPr bwMode="auto">
          <a:xfrm>
            <a:off x="7493000" y="2992438"/>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4" name="Oval 10"/>
          <p:cNvSpPr>
            <a:spLocks noChangeArrowheads="1"/>
          </p:cNvSpPr>
          <p:nvPr/>
        </p:nvSpPr>
        <p:spPr bwMode="auto">
          <a:xfrm>
            <a:off x="7777163" y="2992438"/>
            <a:ext cx="201612"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5" name="Oval 11"/>
          <p:cNvSpPr>
            <a:spLocks noChangeArrowheads="1"/>
          </p:cNvSpPr>
          <p:nvPr/>
        </p:nvSpPr>
        <p:spPr bwMode="auto">
          <a:xfrm>
            <a:off x="8061325" y="2992438"/>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6" name="Oval 12"/>
          <p:cNvSpPr>
            <a:spLocks noChangeArrowheads="1"/>
          </p:cNvSpPr>
          <p:nvPr/>
        </p:nvSpPr>
        <p:spPr bwMode="auto">
          <a:xfrm>
            <a:off x="7493000" y="3276600"/>
            <a:ext cx="201613"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7" name="Oval 13"/>
          <p:cNvSpPr>
            <a:spLocks noChangeArrowheads="1"/>
          </p:cNvSpPr>
          <p:nvPr/>
        </p:nvSpPr>
        <p:spPr bwMode="auto">
          <a:xfrm>
            <a:off x="7777163" y="3276600"/>
            <a:ext cx="201612"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8" name="Oval 14"/>
          <p:cNvSpPr>
            <a:spLocks noChangeArrowheads="1"/>
          </p:cNvSpPr>
          <p:nvPr/>
        </p:nvSpPr>
        <p:spPr bwMode="auto">
          <a:xfrm>
            <a:off x="8061325" y="3276600"/>
            <a:ext cx="201613" cy="201613"/>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19" name="Oval 15"/>
          <p:cNvSpPr>
            <a:spLocks noChangeArrowheads="1"/>
          </p:cNvSpPr>
          <p:nvPr/>
        </p:nvSpPr>
        <p:spPr bwMode="auto">
          <a:xfrm>
            <a:off x="8345488" y="3276600"/>
            <a:ext cx="201612" cy="201613"/>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0" name="Oval 16"/>
          <p:cNvSpPr>
            <a:spLocks noChangeArrowheads="1"/>
          </p:cNvSpPr>
          <p:nvPr/>
        </p:nvSpPr>
        <p:spPr bwMode="auto">
          <a:xfrm>
            <a:off x="7493000" y="3560763"/>
            <a:ext cx="201613"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1" name="Oval 17"/>
          <p:cNvSpPr>
            <a:spLocks noChangeArrowheads="1"/>
          </p:cNvSpPr>
          <p:nvPr/>
        </p:nvSpPr>
        <p:spPr bwMode="auto">
          <a:xfrm>
            <a:off x="7777163" y="3560763"/>
            <a:ext cx="201612" cy="201612"/>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2" name="Oval 18"/>
          <p:cNvSpPr>
            <a:spLocks noChangeArrowheads="1"/>
          </p:cNvSpPr>
          <p:nvPr/>
        </p:nvSpPr>
        <p:spPr bwMode="auto">
          <a:xfrm>
            <a:off x="8061325" y="3560763"/>
            <a:ext cx="201613"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3" name="Oval 19"/>
          <p:cNvSpPr>
            <a:spLocks noChangeArrowheads="1"/>
          </p:cNvSpPr>
          <p:nvPr/>
        </p:nvSpPr>
        <p:spPr bwMode="auto">
          <a:xfrm>
            <a:off x="8345488" y="3560763"/>
            <a:ext cx="201612"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4" name="Oval 20"/>
          <p:cNvSpPr>
            <a:spLocks noChangeArrowheads="1"/>
          </p:cNvSpPr>
          <p:nvPr/>
        </p:nvSpPr>
        <p:spPr bwMode="auto">
          <a:xfrm>
            <a:off x="8629650" y="3560763"/>
            <a:ext cx="201613" cy="201612"/>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5" name="Oval 21"/>
          <p:cNvSpPr>
            <a:spLocks noChangeArrowheads="1"/>
          </p:cNvSpPr>
          <p:nvPr/>
        </p:nvSpPr>
        <p:spPr bwMode="auto">
          <a:xfrm>
            <a:off x="7493000" y="3843338"/>
            <a:ext cx="201613" cy="203200"/>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6" name="Oval 22"/>
          <p:cNvSpPr>
            <a:spLocks noChangeArrowheads="1"/>
          </p:cNvSpPr>
          <p:nvPr/>
        </p:nvSpPr>
        <p:spPr bwMode="auto">
          <a:xfrm>
            <a:off x="7777163" y="3843338"/>
            <a:ext cx="201612"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7" name="Oval 23"/>
          <p:cNvSpPr>
            <a:spLocks noChangeArrowheads="1"/>
          </p:cNvSpPr>
          <p:nvPr/>
        </p:nvSpPr>
        <p:spPr bwMode="auto">
          <a:xfrm>
            <a:off x="8061325" y="3843338"/>
            <a:ext cx="201613"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8" name="Oval 24"/>
          <p:cNvSpPr>
            <a:spLocks noChangeArrowheads="1"/>
          </p:cNvSpPr>
          <p:nvPr/>
        </p:nvSpPr>
        <p:spPr bwMode="auto">
          <a:xfrm>
            <a:off x="8345488" y="3843338"/>
            <a:ext cx="201612" cy="2032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29" name="Oval 25"/>
          <p:cNvSpPr>
            <a:spLocks noChangeArrowheads="1"/>
          </p:cNvSpPr>
          <p:nvPr/>
        </p:nvSpPr>
        <p:spPr bwMode="auto">
          <a:xfrm>
            <a:off x="7493000" y="4127500"/>
            <a:ext cx="201613"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0" name="Oval 26"/>
          <p:cNvSpPr>
            <a:spLocks noChangeArrowheads="1"/>
          </p:cNvSpPr>
          <p:nvPr/>
        </p:nvSpPr>
        <p:spPr bwMode="auto">
          <a:xfrm>
            <a:off x="7777163" y="4127500"/>
            <a:ext cx="201612" cy="203200"/>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1" name="Oval 27"/>
          <p:cNvSpPr>
            <a:spLocks noChangeArrowheads="1"/>
          </p:cNvSpPr>
          <p:nvPr/>
        </p:nvSpPr>
        <p:spPr bwMode="auto">
          <a:xfrm>
            <a:off x="8061325" y="4127500"/>
            <a:ext cx="201613" cy="203200"/>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2" name="Oval 28"/>
          <p:cNvSpPr>
            <a:spLocks noChangeArrowheads="1"/>
          </p:cNvSpPr>
          <p:nvPr/>
        </p:nvSpPr>
        <p:spPr bwMode="auto">
          <a:xfrm>
            <a:off x="8345488" y="4127500"/>
            <a:ext cx="201612" cy="203200"/>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3" name="Oval 29"/>
          <p:cNvSpPr>
            <a:spLocks noChangeArrowheads="1"/>
          </p:cNvSpPr>
          <p:nvPr/>
        </p:nvSpPr>
        <p:spPr bwMode="auto">
          <a:xfrm>
            <a:off x="8629650" y="4127500"/>
            <a:ext cx="201613" cy="203200"/>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4" name="Oval 30"/>
          <p:cNvSpPr>
            <a:spLocks noChangeArrowheads="1"/>
          </p:cNvSpPr>
          <p:nvPr/>
        </p:nvSpPr>
        <p:spPr bwMode="auto">
          <a:xfrm>
            <a:off x="7493000" y="4411663"/>
            <a:ext cx="201613" cy="201612"/>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5" name="Oval 31"/>
          <p:cNvSpPr>
            <a:spLocks noChangeArrowheads="1"/>
          </p:cNvSpPr>
          <p:nvPr/>
        </p:nvSpPr>
        <p:spPr bwMode="auto">
          <a:xfrm>
            <a:off x="7777163" y="4411663"/>
            <a:ext cx="201612" cy="201612"/>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6" name="Oval 32"/>
          <p:cNvSpPr>
            <a:spLocks noChangeArrowheads="1"/>
          </p:cNvSpPr>
          <p:nvPr/>
        </p:nvSpPr>
        <p:spPr bwMode="auto">
          <a:xfrm>
            <a:off x="8061325" y="4411663"/>
            <a:ext cx="201613" cy="201612"/>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7" name="Oval 33"/>
          <p:cNvSpPr>
            <a:spLocks noChangeArrowheads="1"/>
          </p:cNvSpPr>
          <p:nvPr/>
        </p:nvSpPr>
        <p:spPr bwMode="auto">
          <a:xfrm>
            <a:off x="8345488" y="4411663"/>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8" name="Oval 34"/>
          <p:cNvSpPr>
            <a:spLocks noChangeArrowheads="1"/>
          </p:cNvSpPr>
          <p:nvPr/>
        </p:nvSpPr>
        <p:spPr bwMode="auto">
          <a:xfrm>
            <a:off x="7493000" y="4695825"/>
            <a:ext cx="201613" cy="201613"/>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39" name="Oval 35"/>
          <p:cNvSpPr>
            <a:spLocks noChangeArrowheads="1"/>
          </p:cNvSpPr>
          <p:nvPr/>
        </p:nvSpPr>
        <p:spPr bwMode="auto">
          <a:xfrm>
            <a:off x="7777163" y="4695825"/>
            <a:ext cx="201612" cy="201613"/>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0" name="Oval 36"/>
          <p:cNvSpPr>
            <a:spLocks noChangeArrowheads="1"/>
          </p:cNvSpPr>
          <p:nvPr/>
        </p:nvSpPr>
        <p:spPr bwMode="auto">
          <a:xfrm>
            <a:off x="8061325" y="4695825"/>
            <a:ext cx="201613" cy="201613"/>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1" name="Oval 37"/>
          <p:cNvSpPr>
            <a:spLocks noChangeArrowheads="1"/>
          </p:cNvSpPr>
          <p:nvPr/>
        </p:nvSpPr>
        <p:spPr bwMode="auto">
          <a:xfrm>
            <a:off x="8345488" y="4695825"/>
            <a:ext cx="201612" cy="201613"/>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2" name="Oval 38"/>
          <p:cNvSpPr>
            <a:spLocks noChangeArrowheads="1"/>
          </p:cNvSpPr>
          <p:nvPr/>
        </p:nvSpPr>
        <p:spPr bwMode="auto">
          <a:xfrm>
            <a:off x="7777163" y="4979988"/>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3" name="Oval 39"/>
          <p:cNvSpPr>
            <a:spLocks noChangeArrowheads="1"/>
          </p:cNvSpPr>
          <p:nvPr/>
        </p:nvSpPr>
        <p:spPr bwMode="auto">
          <a:xfrm>
            <a:off x="8345488" y="4979988"/>
            <a:ext cx="201612" cy="201612"/>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2744"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07" name="Rectangle 3"/>
          <p:cNvSpPr>
            <a:spLocks noGrp="1" noChangeArrowheads="1"/>
          </p:cNvSpPr>
          <p:nvPr>
            <p:ph type="ctrTitle"/>
          </p:nvPr>
        </p:nvSpPr>
        <p:spPr>
          <a:xfrm>
            <a:off x="315913" y="466725"/>
            <a:ext cx="6781800" cy="2133600"/>
          </a:xfrm>
          <a:extLst>
            <a:ext uri="{909E8E84-426E-40DD-AFC4-6F175D3DCCD1}">
              <a14:hiddenFill xmlns:a14="http://schemas.microsoft.com/office/drawing/2010/main">
                <a:solidFill>
                  <a:schemeClr val="bg1">
                    <a:alpha val="49001"/>
                  </a:schemeClr>
                </a:solidFill>
              </a14:hiddenFill>
            </a:ext>
          </a:extLst>
        </p:spPr>
        <p:txBody>
          <a:bodyPr/>
          <a:lstStyle>
            <a:lvl1pPr algn="r">
              <a:defRPr sz="4800"/>
            </a:lvl1pPr>
          </a:lstStyle>
          <a:p>
            <a:pPr lvl="0"/>
            <a:r>
              <a:rPr lang="en-US" altLang="en-US" noProof="0" smtClean="0"/>
              <a:t>Click to edit Master 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77289E31-082F-432D-B7FB-0A062AE9D53F}" type="slidenum">
              <a:rPr lang="en-US" altLang="en-US"/>
              <a:pPr/>
              <a:t>‹#›</a:t>
            </a:fld>
            <a:endParaRPr lang="en-US" altLang="en-US"/>
          </a:p>
        </p:txBody>
      </p:sp>
    </p:spTree>
    <p:extLst>
      <p:ext uri="{BB962C8B-B14F-4D97-AF65-F5344CB8AC3E}">
        <p14:creationId xmlns:p14="http://schemas.microsoft.com/office/powerpoint/2010/main" val="2075701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9409C43-579B-4CB5-8ABA-7083D5D56340}" type="slidenum">
              <a:rPr lang="en-US" altLang="en-US"/>
              <a:pPr/>
              <a:t>‹#›</a:t>
            </a:fld>
            <a:endParaRPr lang="en-US" altLang="en-US"/>
          </a:p>
        </p:txBody>
      </p:sp>
    </p:spTree>
    <p:extLst>
      <p:ext uri="{BB962C8B-B14F-4D97-AF65-F5344CB8AC3E}">
        <p14:creationId xmlns:p14="http://schemas.microsoft.com/office/powerpoint/2010/main" val="183034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19263"/>
            <a:ext cx="8229600" cy="212883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4000500"/>
            <a:ext cx="8229600" cy="21304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D73D4893-9964-4DFB-8374-05291884630F}" type="slidenum">
              <a:rPr lang="en-US" altLang="en-US"/>
              <a:pPr/>
              <a:t>‹#›</a:t>
            </a:fld>
            <a:endParaRPr lang="en-US" altLang="en-US"/>
          </a:p>
        </p:txBody>
      </p:sp>
    </p:spTree>
    <p:extLst>
      <p:ext uri="{BB962C8B-B14F-4D97-AF65-F5344CB8AC3E}">
        <p14:creationId xmlns:p14="http://schemas.microsoft.com/office/powerpoint/2010/main" val="550929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7D78CAC-604C-44CA-A520-6B373A1080FE}" type="slidenum">
              <a:rPr lang="en-US" altLang="en-US"/>
              <a:pPr/>
              <a:t>‹#›</a:t>
            </a:fld>
            <a:endParaRPr lang="en-US" altLang="en-US"/>
          </a:p>
        </p:txBody>
      </p:sp>
    </p:spTree>
    <p:extLst>
      <p:ext uri="{BB962C8B-B14F-4D97-AF65-F5344CB8AC3E}">
        <p14:creationId xmlns:p14="http://schemas.microsoft.com/office/powerpoint/2010/main" val="2140821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787819B-23A7-4264-B585-9EDEB35597DC}" type="slidenum">
              <a:rPr lang="en-US" altLang="en-US"/>
              <a:pPr/>
              <a:t>‹#›</a:t>
            </a:fld>
            <a:endParaRPr lang="en-US" altLang="en-US"/>
          </a:p>
        </p:txBody>
      </p:sp>
    </p:spTree>
    <p:extLst>
      <p:ext uri="{BB962C8B-B14F-4D97-AF65-F5344CB8AC3E}">
        <p14:creationId xmlns:p14="http://schemas.microsoft.com/office/powerpoint/2010/main" val="359734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2B23E8C-A8DF-46A7-BB72-A65573569751}" type="slidenum">
              <a:rPr lang="en-US" altLang="en-US"/>
              <a:pPr/>
              <a:t>‹#›</a:t>
            </a:fld>
            <a:endParaRPr lang="en-US" altLang="en-US"/>
          </a:p>
        </p:txBody>
      </p:sp>
    </p:spTree>
    <p:extLst>
      <p:ext uri="{BB962C8B-B14F-4D97-AF65-F5344CB8AC3E}">
        <p14:creationId xmlns:p14="http://schemas.microsoft.com/office/powerpoint/2010/main" val="1552952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D8676996-670D-4E91-8552-D4239EA01042}" type="slidenum">
              <a:rPr lang="en-US" altLang="en-US"/>
              <a:pPr/>
              <a:t>‹#›</a:t>
            </a:fld>
            <a:endParaRPr lang="en-US" altLang="en-US"/>
          </a:p>
        </p:txBody>
      </p:sp>
    </p:spTree>
    <p:extLst>
      <p:ext uri="{BB962C8B-B14F-4D97-AF65-F5344CB8AC3E}">
        <p14:creationId xmlns:p14="http://schemas.microsoft.com/office/powerpoint/2010/main" val="1776143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09ECE5C1-C15F-488B-AD9C-CDDD0E059FFA}" type="slidenum">
              <a:rPr lang="en-US" altLang="en-US"/>
              <a:pPr/>
              <a:t>‹#›</a:t>
            </a:fld>
            <a:endParaRPr lang="en-US" altLang="en-US"/>
          </a:p>
        </p:txBody>
      </p:sp>
    </p:spTree>
    <p:extLst>
      <p:ext uri="{BB962C8B-B14F-4D97-AF65-F5344CB8AC3E}">
        <p14:creationId xmlns:p14="http://schemas.microsoft.com/office/powerpoint/2010/main" val="1840969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BFFA7371-C622-41D2-B49E-CDFF2B540708}" type="slidenum">
              <a:rPr lang="en-US" altLang="en-US"/>
              <a:pPr/>
              <a:t>‹#›</a:t>
            </a:fld>
            <a:endParaRPr lang="en-US" altLang="en-US"/>
          </a:p>
        </p:txBody>
      </p:sp>
    </p:spTree>
    <p:extLst>
      <p:ext uri="{BB962C8B-B14F-4D97-AF65-F5344CB8AC3E}">
        <p14:creationId xmlns:p14="http://schemas.microsoft.com/office/powerpoint/2010/main" val="2786039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0D97D535-66A9-471A-93B2-003913A8EA6F}" type="slidenum">
              <a:rPr lang="en-US" altLang="en-US"/>
              <a:pPr/>
              <a:t>‹#›</a:t>
            </a:fld>
            <a:endParaRPr lang="en-US" altLang="en-US"/>
          </a:p>
        </p:txBody>
      </p:sp>
    </p:spTree>
    <p:extLst>
      <p:ext uri="{BB962C8B-B14F-4D97-AF65-F5344CB8AC3E}">
        <p14:creationId xmlns:p14="http://schemas.microsoft.com/office/powerpoint/2010/main" val="2172971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A66F59E-2B71-4B4D-B26E-3042495D53FF}" type="slidenum">
              <a:rPr lang="en-US" altLang="en-US"/>
              <a:pPr/>
              <a:t>‹#›</a:t>
            </a:fld>
            <a:endParaRPr lang="en-US" altLang="en-US"/>
          </a:p>
        </p:txBody>
      </p:sp>
    </p:spTree>
    <p:extLst>
      <p:ext uri="{BB962C8B-B14F-4D97-AF65-F5344CB8AC3E}">
        <p14:creationId xmlns:p14="http://schemas.microsoft.com/office/powerpoint/2010/main" val="1074663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21" name="Rectangle 41"/>
          <p:cNvSpPr>
            <a:spLocks noChangeArrowheads="1"/>
          </p:cNvSpPr>
          <p:nvPr/>
        </p:nvSpPr>
        <p:spPr bwMode="auto">
          <a:xfrm>
            <a:off x="0" y="0"/>
            <a:ext cx="9144000" cy="6858000"/>
          </a:xfrm>
          <a:prstGeom prst="rect">
            <a:avLst/>
          </a:prstGeom>
          <a:noFill/>
          <a:ln>
            <a:noFill/>
          </a:ln>
          <a:effectLst/>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82"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683"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71684"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68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en-US" altLang="en-US"/>
          </a:p>
        </p:txBody>
      </p:sp>
      <p:sp>
        <p:nvSpPr>
          <p:cNvPr id="7168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en-US" altLang="en-US"/>
          </a:p>
        </p:txBody>
      </p:sp>
      <p:sp>
        <p:nvSpPr>
          <p:cNvPr id="7168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2211D187-676D-488A-8E86-5746EA2940A1}" type="slidenum">
              <a:rPr lang="en-US" altLang="en-US"/>
              <a:pPr/>
              <a:t>‹#›</a:t>
            </a:fld>
            <a:endParaRPr lang="en-US" altLang="en-US"/>
          </a:p>
        </p:txBody>
      </p:sp>
      <p:grpSp>
        <p:nvGrpSpPr>
          <p:cNvPr id="71720" name="Group 40"/>
          <p:cNvGrpSpPr>
            <a:grpSpLocks/>
          </p:cNvGrpSpPr>
          <p:nvPr/>
        </p:nvGrpSpPr>
        <p:grpSpPr bwMode="auto">
          <a:xfrm>
            <a:off x="8153400" y="152400"/>
            <a:ext cx="792163" cy="1295400"/>
            <a:chOff x="5136" y="96"/>
            <a:chExt cx="499" cy="816"/>
          </a:xfrm>
        </p:grpSpPr>
        <p:sp>
          <p:nvSpPr>
            <p:cNvPr id="71689" name="Oval 9"/>
            <p:cNvSpPr>
              <a:spLocks noChangeArrowheads="1"/>
            </p:cNvSpPr>
            <p:nvPr/>
          </p:nvSpPr>
          <p:spPr bwMode="auto">
            <a:xfrm>
              <a:off x="5136" y="96"/>
              <a:ext cx="76"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0" name="Oval 10"/>
            <p:cNvSpPr>
              <a:spLocks noChangeArrowheads="1"/>
            </p:cNvSpPr>
            <p:nvPr/>
          </p:nvSpPr>
          <p:spPr bwMode="auto">
            <a:xfrm>
              <a:off x="5242" y="96"/>
              <a:ext cx="75"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1" name="Oval 11"/>
            <p:cNvSpPr>
              <a:spLocks noChangeArrowheads="1"/>
            </p:cNvSpPr>
            <p:nvPr/>
          </p:nvSpPr>
          <p:spPr bwMode="auto">
            <a:xfrm>
              <a:off x="5348" y="96"/>
              <a:ext cx="75"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2" name="Oval 12"/>
            <p:cNvSpPr>
              <a:spLocks noChangeArrowheads="1"/>
            </p:cNvSpPr>
            <p:nvPr/>
          </p:nvSpPr>
          <p:spPr bwMode="auto">
            <a:xfrm>
              <a:off x="5136" y="202"/>
              <a:ext cx="76"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3" name="Oval 13"/>
            <p:cNvSpPr>
              <a:spLocks noChangeArrowheads="1"/>
            </p:cNvSpPr>
            <p:nvPr/>
          </p:nvSpPr>
          <p:spPr bwMode="auto">
            <a:xfrm>
              <a:off x="5242" y="202"/>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4" name="Oval 14"/>
            <p:cNvSpPr>
              <a:spLocks noChangeArrowheads="1"/>
            </p:cNvSpPr>
            <p:nvPr/>
          </p:nvSpPr>
          <p:spPr bwMode="auto">
            <a:xfrm>
              <a:off x="5348" y="202"/>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5" name="Oval 15"/>
            <p:cNvSpPr>
              <a:spLocks noChangeArrowheads="1"/>
            </p:cNvSpPr>
            <p:nvPr/>
          </p:nvSpPr>
          <p:spPr bwMode="auto">
            <a:xfrm>
              <a:off x="5454" y="202"/>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6" name="Oval 16"/>
            <p:cNvSpPr>
              <a:spLocks noChangeArrowheads="1"/>
            </p:cNvSpPr>
            <p:nvPr/>
          </p:nvSpPr>
          <p:spPr bwMode="auto">
            <a:xfrm>
              <a:off x="5136" y="308"/>
              <a:ext cx="76"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7" name="Oval 17"/>
            <p:cNvSpPr>
              <a:spLocks noChangeArrowheads="1"/>
            </p:cNvSpPr>
            <p:nvPr/>
          </p:nvSpPr>
          <p:spPr bwMode="auto">
            <a:xfrm>
              <a:off x="5242" y="308"/>
              <a:ext cx="75" cy="75"/>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8" name="Oval 18"/>
            <p:cNvSpPr>
              <a:spLocks noChangeArrowheads="1"/>
            </p:cNvSpPr>
            <p:nvPr/>
          </p:nvSpPr>
          <p:spPr bwMode="auto">
            <a:xfrm>
              <a:off x="5348" y="308"/>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699" name="Oval 19"/>
            <p:cNvSpPr>
              <a:spLocks noChangeArrowheads="1"/>
            </p:cNvSpPr>
            <p:nvPr/>
          </p:nvSpPr>
          <p:spPr bwMode="auto">
            <a:xfrm>
              <a:off x="5454" y="308"/>
              <a:ext cx="75"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0" name="Oval 20"/>
            <p:cNvSpPr>
              <a:spLocks noChangeArrowheads="1"/>
            </p:cNvSpPr>
            <p:nvPr/>
          </p:nvSpPr>
          <p:spPr bwMode="auto">
            <a:xfrm>
              <a:off x="5559" y="308"/>
              <a:ext cx="76"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1" name="Oval 21"/>
            <p:cNvSpPr>
              <a:spLocks noChangeArrowheads="1"/>
            </p:cNvSpPr>
            <p:nvPr/>
          </p:nvSpPr>
          <p:spPr bwMode="auto">
            <a:xfrm>
              <a:off x="5136" y="413"/>
              <a:ext cx="76" cy="76"/>
            </a:xfrm>
            <a:prstGeom prst="ellipse">
              <a:avLst/>
            </a:prstGeom>
            <a:solidFill>
              <a:srgbClr val="FF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2" name="Oval 22"/>
            <p:cNvSpPr>
              <a:spLocks noChangeArrowheads="1"/>
            </p:cNvSpPr>
            <p:nvPr/>
          </p:nvSpPr>
          <p:spPr bwMode="auto">
            <a:xfrm>
              <a:off x="5242" y="413"/>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3" name="Oval 23"/>
            <p:cNvSpPr>
              <a:spLocks noChangeArrowheads="1"/>
            </p:cNvSpPr>
            <p:nvPr/>
          </p:nvSpPr>
          <p:spPr bwMode="auto">
            <a:xfrm>
              <a:off x="5348" y="413"/>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4" name="Oval 24"/>
            <p:cNvSpPr>
              <a:spLocks noChangeArrowheads="1"/>
            </p:cNvSpPr>
            <p:nvPr/>
          </p:nvSpPr>
          <p:spPr bwMode="auto">
            <a:xfrm>
              <a:off x="5454" y="413"/>
              <a:ext cx="75" cy="76"/>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5" name="Oval 25"/>
            <p:cNvSpPr>
              <a:spLocks noChangeArrowheads="1"/>
            </p:cNvSpPr>
            <p:nvPr/>
          </p:nvSpPr>
          <p:spPr bwMode="auto">
            <a:xfrm>
              <a:off x="5136" y="519"/>
              <a:ext cx="76"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6" name="Oval 26"/>
            <p:cNvSpPr>
              <a:spLocks noChangeArrowheads="1"/>
            </p:cNvSpPr>
            <p:nvPr/>
          </p:nvSpPr>
          <p:spPr bwMode="auto">
            <a:xfrm>
              <a:off x="5242" y="519"/>
              <a:ext cx="75" cy="76"/>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7" name="Oval 27"/>
            <p:cNvSpPr>
              <a:spLocks noChangeArrowheads="1"/>
            </p:cNvSpPr>
            <p:nvPr/>
          </p:nvSpPr>
          <p:spPr bwMode="auto">
            <a:xfrm>
              <a:off x="5348" y="519"/>
              <a:ext cx="75" cy="76"/>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8" name="Oval 28"/>
            <p:cNvSpPr>
              <a:spLocks noChangeArrowheads="1"/>
            </p:cNvSpPr>
            <p:nvPr/>
          </p:nvSpPr>
          <p:spPr bwMode="auto">
            <a:xfrm>
              <a:off x="5454" y="519"/>
              <a:ext cx="75" cy="76"/>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09" name="Oval 29"/>
            <p:cNvSpPr>
              <a:spLocks noChangeArrowheads="1"/>
            </p:cNvSpPr>
            <p:nvPr/>
          </p:nvSpPr>
          <p:spPr bwMode="auto">
            <a:xfrm>
              <a:off x="5559" y="519"/>
              <a:ext cx="76"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0" name="Oval 30"/>
            <p:cNvSpPr>
              <a:spLocks noChangeArrowheads="1"/>
            </p:cNvSpPr>
            <p:nvPr/>
          </p:nvSpPr>
          <p:spPr bwMode="auto">
            <a:xfrm>
              <a:off x="5136" y="625"/>
              <a:ext cx="76" cy="75"/>
            </a:xfrm>
            <a:prstGeom prst="ellipse">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1" name="Oval 31"/>
            <p:cNvSpPr>
              <a:spLocks noChangeArrowheads="1"/>
            </p:cNvSpPr>
            <p:nvPr/>
          </p:nvSpPr>
          <p:spPr bwMode="auto">
            <a:xfrm>
              <a:off x="5242" y="625"/>
              <a:ext cx="75"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2" name="Oval 32"/>
            <p:cNvSpPr>
              <a:spLocks noChangeArrowheads="1"/>
            </p:cNvSpPr>
            <p:nvPr/>
          </p:nvSpPr>
          <p:spPr bwMode="auto">
            <a:xfrm>
              <a:off x="5348" y="625"/>
              <a:ext cx="75" cy="75"/>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3" name="Oval 33"/>
            <p:cNvSpPr>
              <a:spLocks noChangeArrowheads="1"/>
            </p:cNvSpPr>
            <p:nvPr/>
          </p:nvSpPr>
          <p:spPr bwMode="auto">
            <a:xfrm>
              <a:off x="5454" y="625"/>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4" name="Oval 34"/>
            <p:cNvSpPr>
              <a:spLocks noChangeArrowheads="1"/>
            </p:cNvSpPr>
            <p:nvPr/>
          </p:nvSpPr>
          <p:spPr bwMode="auto">
            <a:xfrm>
              <a:off x="5136" y="731"/>
              <a:ext cx="76" cy="75"/>
            </a:xfrm>
            <a:prstGeom prst="ellipse">
              <a:avLst/>
            </a:prstGeom>
            <a:solidFill>
              <a:srgbClr val="FF99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5" name="Oval 35"/>
            <p:cNvSpPr>
              <a:spLocks noChangeArrowheads="1"/>
            </p:cNvSpPr>
            <p:nvPr/>
          </p:nvSpPr>
          <p:spPr bwMode="auto">
            <a:xfrm>
              <a:off x="5242" y="731"/>
              <a:ext cx="75" cy="75"/>
            </a:xfrm>
            <a:prstGeom prst="ellipse">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6" name="Oval 36"/>
            <p:cNvSpPr>
              <a:spLocks noChangeArrowheads="1"/>
            </p:cNvSpPr>
            <p:nvPr/>
          </p:nvSpPr>
          <p:spPr bwMode="auto">
            <a:xfrm>
              <a:off x="5348" y="731"/>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7" name="Oval 37"/>
            <p:cNvSpPr>
              <a:spLocks noChangeArrowheads="1"/>
            </p:cNvSpPr>
            <p:nvPr/>
          </p:nvSpPr>
          <p:spPr bwMode="auto">
            <a:xfrm>
              <a:off x="5454" y="731"/>
              <a:ext cx="75" cy="75"/>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8" name="Oval 38"/>
            <p:cNvSpPr>
              <a:spLocks noChangeArrowheads="1"/>
            </p:cNvSpPr>
            <p:nvPr/>
          </p:nvSpPr>
          <p:spPr bwMode="auto">
            <a:xfrm>
              <a:off x="5242" y="836"/>
              <a:ext cx="75"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1719" name="Oval 39"/>
            <p:cNvSpPr>
              <a:spLocks noChangeArrowheads="1"/>
            </p:cNvSpPr>
            <p:nvPr/>
          </p:nvSpPr>
          <p:spPr bwMode="auto">
            <a:xfrm>
              <a:off x="5454" y="836"/>
              <a:ext cx="75" cy="76"/>
            </a:xfrm>
            <a:prstGeom prst="ellipse">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timing>
    <p:tnLst>
      <p:par>
        <p:cTn id="1" dur="indefinite" restart="never" nodeType="tmRoot"/>
      </p:par>
    </p:tnLst>
  </p:timing>
  <p:txStyles>
    <p:titleStyle>
      <a:lvl1pPr algn="l" rtl="0" fontAlgn="base">
        <a:spcBef>
          <a:spcPct val="0"/>
        </a:spcBef>
        <a:spcAft>
          <a:spcPct val="0"/>
        </a:spcAft>
        <a:defRPr sz="3900" b="1" kern="1200">
          <a:solidFill>
            <a:schemeClr val="tx2"/>
          </a:solidFill>
          <a:latin typeface="+mj-lt"/>
          <a:ea typeface="+mj-ea"/>
          <a:cs typeface="+mj-cs"/>
        </a:defRPr>
      </a:lvl1pPr>
      <a:lvl2pPr algn="l" rtl="0" fontAlgn="base">
        <a:spcBef>
          <a:spcPct val="0"/>
        </a:spcBef>
        <a:spcAft>
          <a:spcPct val="0"/>
        </a:spcAft>
        <a:defRPr sz="3900" b="1">
          <a:solidFill>
            <a:schemeClr val="tx2"/>
          </a:solidFill>
          <a:latin typeface="Times New Roman" panose="02020603050405020304" pitchFamily="18" charset="0"/>
        </a:defRPr>
      </a:lvl2pPr>
      <a:lvl3pPr algn="l" rtl="0" fontAlgn="base">
        <a:spcBef>
          <a:spcPct val="0"/>
        </a:spcBef>
        <a:spcAft>
          <a:spcPct val="0"/>
        </a:spcAft>
        <a:defRPr sz="3900" b="1">
          <a:solidFill>
            <a:schemeClr val="tx2"/>
          </a:solidFill>
          <a:latin typeface="Times New Roman" panose="02020603050405020304" pitchFamily="18" charset="0"/>
        </a:defRPr>
      </a:lvl3pPr>
      <a:lvl4pPr algn="l" rtl="0" fontAlgn="base">
        <a:spcBef>
          <a:spcPct val="0"/>
        </a:spcBef>
        <a:spcAft>
          <a:spcPct val="0"/>
        </a:spcAft>
        <a:defRPr sz="3900" b="1">
          <a:solidFill>
            <a:schemeClr val="tx2"/>
          </a:solidFill>
          <a:latin typeface="Times New Roman" panose="02020603050405020304" pitchFamily="18" charset="0"/>
        </a:defRPr>
      </a:lvl4pPr>
      <a:lvl5pPr algn="l" rtl="0" fontAlgn="base">
        <a:spcBef>
          <a:spcPct val="0"/>
        </a:spcBef>
        <a:spcAft>
          <a:spcPct val="0"/>
        </a:spcAft>
        <a:defRPr sz="3900" b="1">
          <a:solidFill>
            <a:schemeClr val="tx2"/>
          </a:solidFill>
          <a:latin typeface="Times New Roman" panose="02020603050405020304" pitchFamily="18" charset="0"/>
        </a:defRPr>
      </a:lvl5pPr>
      <a:lvl6pPr marL="457200" algn="l" rtl="0" fontAlgn="base">
        <a:spcBef>
          <a:spcPct val="0"/>
        </a:spcBef>
        <a:spcAft>
          <a:spcPct val="0"/>
        </a:spcAft>
        <a:defRPr sz="3900" b="1">
          <a:solidFill>
            <a:schemeClr val="tx2"/>
          </a:solidFill>
          <a:latin typeface="Times New Roman" panose="02020603050405020304" pitchFamily="18" charset="0"/>
        </a:defRPr>
      </a:lvl6pPr>
      <a:lvl7pPr marL="914400" algn="l" rtl="0" fontAlgn="base">
        <a:spcBef>
          <a:spcPct val="0"/>
        </a:spcBef>
        <a:spcAft>
          <a:spcPct val="0"/>
        </a:spcAft>
        <a:defRPr sz="3900" b="1">
          <a:solidFill>
            <a:schemeClr val="tx2"/>
          </a:solidFill>
          <a:latin typeface="Times New Roman" panose="02020603050405020304" pitchFamily="18" charset="0"/>
        </a:defRPr>
      </a:lvl7pPr>
      <a:lvl8pPr marL="1371600" algn="l" rtl="0" fontAlgn="base">
        <a:spcBef>
          <a:spcPct val="0"/>
        </a:spcBef>
        <a:spcAft>
          <a:spcPct val="0"/>
        </a:spcAft>
        <a:defRPr sz="3900" b="1">
          <a:solidFill>
            <a:schemeClr val="tx2"/>
          </a:solidFill>
          <a:latin typeface="Times New Roman" panose="02020603050405020304" pitchFamily="18" charset="0"/>
        </a:defRPr>
      </a:lvl8pPr>
      <a:lvl9pPr marL="1828800" algn="l" rtl="0" fontAlgn="base">
        <a:spcBef>
          <a:spcPct val="0"/>
        </a:spcBef>
        <a:spcAft>
          <a:spcPct val="0"/>
        </a:spcAft>
        <a:defRPr sz="3900" b="1">
          <a:solidFill>
            <a:schemeClr val="tx2"/>
          </a:solidFill>
          <a:latin typeface="Times New Roman" panose="02020603050405020304" pitchFamily="18" charset="0"/>
        </a:defRPr>
      </a:lvl9pPr>
    </p:titleStyle>
    <p:bodyStyle>
      <a:lvl1pPr marL="342900" indent="-342900" algn="l" rtl="0" fontAlgn="base">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fontAlgn="base">
        <a:spcBef>
          <a:spcPct val="20000"/>
        </a:spcBef>
        <a:spcAft>
          <a:spcPct val="0"/>
        </a:spcAft>
        <a:buClr>
          <a:srgbClr val="FF0000"/>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fontAlgn="base">
        <a:spcBef>
          <a:spcPct val="20000"/>
        </a:spcBef>
        <a:spcAft>
          <a:spcPct val="0"/>
        </a:spcAft>
        <a:buClr>
          <a:srgbClr val="FF6600"/>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fontAlgn="base">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fontAlgn="base">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82946" name="Picture 2" descr="life knowledge no ta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59213"/>
            <a:ext cx="3975100" cy="2998787"/>
          </a:xfrm>
          <a:prstGeom prst="rect">
            <a:avLst/>
          </a:prstGeom>
          <a:solidFill>
            <a:schemeClr val="tx1">
              <a:alpha val="0"/>
            </a:schemeClr>
          </a:solidFill>
        </p:spPr>
      </p:pic>
      <p:sp>
        <p:nvSpPr>
          <p:cNvPr id="82947" name="Text Box 3"/>
          <p:cNvSpPr txBox="1">
            <a:spLocks noChangeArrowheads="1"/>
          </p:cNvSpPr>
          <p:nvPr/>
        </p:nvSpPr>
        <p:spPr bwMode="auto">
          <a:xfrm>
            <a:off x="7620000" y="6019800"/>
            <a:ext cx="12192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200" b="1">
                <a:solidFill>
                  <a:srgbClr val="FF3300"/>
                </a:solidFill>
              </a:rPr>
              <a:t>Stage One of Development</a:t>
            </a:r>
            <a:br>
              <a:rPr lang="en-US" altLang="en-US" sz="1200" b="1">
                <a:solidFill>
                  <a:srgbClr val="FF3300"/>
                </a:solidFill>
              </a:rPr>
            </a:br>
            <a:r>
              <a:rPr lang="en-US" altLang="en-US" sz="1200" b="1">
                <a:solidFill>
                  <a:srgbClr val="FF3300"/>
                </a:solidFill>
              </a:rPr>
              <a:t>ME </a:t>
            </a:r>
          </a:p>
        </p:txBody>
      </p:sp>
      <p:sp>
        <p:nvSpPr>
          <p:cNvPr id="82948" name="Text Box 4"/>
          <p:cNvSpPr txBox="1">
            <a:spLocks noChangeArrowheads="1"/>
          </p:cNvSpPr>
          <p:nvPr/>
        </p:nvSpPr>
        <p:spPr bwMode="auto">
          <a:xfrm>
            <a:off x="7620000" y="5715000"/>
            <a:ext cx="7159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200" b="1">
                <a:solidFill>
                  <a:srgbClr val="FF3300"/>
                </a:solidFill>
              </a:rPr>
              <a:t>AHS</a:t>
            </a:r>
            <a:r>
              <a:rPr lang="en-US" altLang="en-US" sz="1200">
                <a:solidFill>
                  <a:srgbClr val="FF3300"/>
                </a:solidFill>
              </a:rPr>
              <a:t> </a:t>
            </a:r>
            <a:r>
              <a:rPr lang="en-US" altLang="en-US" sz="1200" b="1">
                <a:solidFill>
                  <a:srgbClr val="FF3300"/>
                </a:solidFill>
              </a:rPr>
              <a:t>18</a:t>
            </a:r>
          </a:p>
        </p:txBody>
      </p:sp>
      <p:sp>
        <p:nvSpPr>
          <p:cNvPr id="82949" name="Text Box 5"/>
          <p:cNvSpPr txBox="1">
            <a:spLocks noChangeArrowheads="1"/>
          </p:cNvSpPr>
          <p:nvPr/>
        </p:nvSpPr>
        <p:spPr bwMode="auto">
          <a:xfrm>
            <a:off x="1752600" y="2514600"/>
            <a:ext cx="5486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b="1">
                <a:solidFill>
                  <a:schemeClr val="bg1"/>
                </a:solidFill>
              </a:rPr>
              <a:t>What skills do I need for a lifetime of leadership, personal growth &amp; career success?</a:t>
            </a:r>
          </a:p>
        </p:txBody>
      </p:sp>
      <p:sp>
        <p:nvSpPr>
          <p:cNvPr id="82950" name="WordArt 6"/>
          <p:cNvSpPr>
            <a:spLocks noChangeArrowheads="1" noChangeShapeType="1" noTextEdit="1"/>
          </p:cNvSpPr>
          <p:nvPr/>
        </p:nvSpPr>
        <p:spPr bwMode="auto">
          <a:xfrm>
            <a:off x="304800" y="228600"/>
            <a:ext cx="7162800" cy="1524000"/>
          </a:xfrm>
          <a:prstGeom prst="rect">
            <a:avLst/>
          </a:prstGeom>
        </p:spPr>
        <p:txBody>
          <a:bodyPr wrap="none" fromWordArt="1">
            <a:prstTxWarp prst="textPlain">
              <a:avLst>
                <a:gd name="adj" fmla="val 50000"/>
              </a:avLst>
            </a:prstTxWarp>
          </a:bodyPr>
          <a:lstStyle/>
          <a:p>
            <a:pPr algn="ctr"/>
            <a:r>
              <a:rPr lang="en-US" sz="2800" i="1" kern="10">
                <a:ln w="12700" cap="sq">
                  <a:solidFill>
                    <a:srgbClr val="FF0000"/>
                  </a:solidFill>
                  <a:round/>
                  <a:headEnd type="none" w="sm" len="sm"/>
                  <a:tailEnd type="none" w="sm" len="sm"/>
                </a:ln>
                <a:solidFill>
                  <a:srgbClr val="FFFF00"/>
                </a:solidFill>
                <a:effectLst>
                  <a:outerShdw dist="35921" dir="2700000" algn="ctr" rotWithShape="0">
                    <a:srgbClr val="808080">
                      <a:alpha val="80000"/>
                    </a:srgbClr>
                  </a:outerShdw>
                </a:effectLst>
                <a:latin typeface="Arial Black" panose="020B0A04020102020204" pitchFamily="34" charset="0"/>
              </a:rPr>
              <a:t>Managing Change </a:t>
            </a:r>
          </a:p>
          <a:p>
            <a:pPr algn="ctr"/>
            <a:r>
              <a:rPr lang="en-US" sz="2800" i="1" kern="10">
                <a:ln w="12700" cap="sq">
                  <a:solidFill>
                    <a:srgbClr val="FF0000"/>
                  </a:solidFill>
                  <a:round/>
                  <a:headEnd type="none" w="sm" len="sm"/>
                  <a:tailEnd type="none" w="sm" len="sm"/>
                </a:ln>
                <a:solidFill>
                  <a:srgbClr val="FFFF00"/>
                </a:solidFill>
                <a:effectLst>
                  <a:outerShdw dist="35921" dir="2700000" algn="ctr" rotWithShape="0">
                    <a:srgbClr val="808080">
                      <a:alpha val="80000"/>
                    </a:srgbClr>
                  </a:outerShdw>
                </a:effectLst>
                <a:latin typeface="Arial Black" panose="020B0A04020102020204" pitchFamily="34" charset="0"/>
              </a:rPr>
              <a:t>in Your Career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5122" name="Rectangle 2"/>
          <p:cNvSpPr>
            <a:spLocks noChangeArrowheads="1"/>
          </p:cNvSpPr>
          <p:nvPr>
            <p:ph type="title"/>
          </p:nvPr>
        </p:nvSpPr>
        <p:spPr>
          <a:xfrm>
            <a:off x="457200" y="122238"/>
            <a:ext cx="7543800" cy="639762"/>
          </a:xfrm>
          <a:noFill/>
          <a:ln/>
        </p:spPr>
        <p:txBody>
          <a:bodyPr lIns="92075" tIns="46038" rIns="92075" bIns="46038"/>
          <a:lstStyle/>
          <a:p>
            <a:r>
              <a:rPr lang="en-US" altLang="en-US">
                <a:solidFill>
                  <a:srgbClr val="FF0000"/>
                </a:solidFill>
              </a:rPr>
              <a:t>What would you do?</a:t>
            </a:r>
          </a:p>
        </p:txBody>
      </p:sp>
      <p:sp>
        <p:nvSpPr>
          <p:cNvPr id="5123" name="Rectangle 3"/>
          <p:cNvSpPr>
            <a:spLocks noChangeArrowheads="1"/>
          </p:cNvSpPr>
          <p:nvPr>
            <p:ph type="body" sz="half" idx="1"/>
          </p:nvPr>
        </p:nvSpPr>
        <p:spPr>
          <a:xfrm>
            <a:off x="381000" y="1219200"/>
            <a:ext cx="7848600" cy="5334000"/>
          </a:xfrm>
          <a:noFill/>
          <a:ln/>
        </p:spPr>
        <p:txBody>
          <a:bodyPr lIns="92075" tIns="46038" rIns="92075" bIns="46038"/>
          <a:lstStyle/>
          <a:p>
            <a:pPr marL="0" indent="4763">
              <a:lnSpc>
                <a:spcPct val="90000"/>
              </a:lnSpc>
              <a:buFont typeface="Wingdings" panose="05000000000000000000" pitchFamily="2" charset="2"/>
              <a:buNone/>
            </a:pPr>
            <a:r>
              <a:rPr lang="en-US" altLang="en-US" sz="1800">
                <a:solidFill>
                  <a:schemeClr val="bg1"/>
                </a:solidFill>
              </a:rPr>
              <a:t>You have been working at a fast food place for two years. </a:t>
            </a:r>
          </a:p>
          <a:p>
            <a:pPr marL="0" indent="4763">
              <a:lnSpc>
                <a:spcPct val="90000"/>
              </a:lnSpc>
              <a:buFont typeface="Wingdings" panose="05000000000000000000" pitchFamily="2" charset="2"/>
              <a:buNone/>
            </a:pPr>
            <a:endParaRPr lang="en-US" altLang="en-US" sz="1800">
              <a:solidFill>
                <a:schemeClr val="bg1"/>
              </a:solidFill>
            </a:endParaRPr>
          </a:p>
          <a:p>
            <a:pPr marL="0" indent="4763">
              <a:lnSpc>
                <a:spcPct val="90000"/>
              </a:lnSpc>
              <a:buFont typeface="Wingdings" panose="05000000000000000000" pitchFamily="2" charset="2"/>
              <a:buNone/>
            </a:pPr>
            <a:r>
              <a:rPr lang="en-US" altLang="en-US" sz="1800">
                <a:solidFill>
                  <a:schemeClr val="bg1"/>
                </a:solidFill>
              </a:rPr>
              <a:t>Your manager calls you into his office, tells you that he has been watching you and is very impressed with your work, and offers you a two dollar an hour raise. </a:t>
            </a:r>
          </a:p>
          <a:p>
            <a:pPr marL="0" indent="4763">
              <a:lnSpc>
                <a:spcPct val="90000"/>
              </a:lnSpc>
              <a:buFont typeface="Wingdings" panose="05000000000000000000" pitchFamily="2" charset="2"/>
              <a:buNone/>
            </a:pPr>
            <a:endParaRPr lang="en-US" altLang="en-US" sz="1800">
              <a:solidFill>
                <a:schemeClr val="bg1"/>
              </a:solidFill>
            </a:endParaRPr>
          </a:p>
          <a:p>
            <a:pPr marL="0" indent="4763">
              <a:lnSpc>
                <a:spcPct val="90000"/>
              </a:lnSpc>
              <a:buFont typeface="Wingdings" panose="05000000000000000000" pitchFamily="2" charset="2"/>
              <a:buNone/>
            </a:pPr>
            <a:r>
              <a:rPr lang="en-US" altLang="en-US" sz="1800">
                <a:solidFill>
                  <a:schemeClr val="bg1"/>
                </a:solidFill>
              </a:rPr>
              <a:t>You are very happy and thank him for his support and faith in you as an employee. </a:t>
            </a:r>
          </a:p>
          <a:p>
            <a:pPr marL="0" indent="4763">
              <a:lnSpc>
                <a:spcPct val="90000"/>
              </a:lnSpc>
              <a:buFont typeface="Wingdings" panose="05000000000000000000" pitchFamily="2" charset="2"/>
              <a:buNone/>
            </a:pPr>
            <a:endParaRPr lang="en-US" altLang="en-US" sz="1800">
              <a:solidFill>
                <a:schemeClr val="bg1"/>
              </a:solidFill>
            </a:endParaRPr>
          </a:p>
          <a:p>
            <a:pPr marL="0" indent="4763">
              <a:lnSpc>
                <a:spcPct val="90000"/>
              </a:lnSpc>
              <a:buFont typeface="Wingdings" panose="05000000000000000000" pitchFamily="2" charset="2"/>
              <a:buNone/>
            </a:pPr>
            <a:r>
              <a:rPr lang="en-US" altLang="en-US" sz="1800">
                <a:solidFill>
                  <a:schemeClr val="bg1"/>
                </a:solidFill>
              </a:rPr>
              <a:t>He then tells you that as a part of your new responsibilities, you will have more hours, and you will have to close on three nights of the week and open on the weekends. </a:t>
            </a:r>
          </a:p>
          <a:p>
            <a:pPr marL="0" indent="4763">
              <a:lnSpc>
                <a:spcPct val="90000"/>
              </a:lnSpc>
              <a:buFont typeface="Wingdings" panose="05000000000000000000" pitchFamily="2" charset="2"/>
              <a:buNone/>
            </a:pPr>
            <a:endParaRPr lang="en-US" altLang="en-US" sz="1800">
              <a:solidFill>
                <a:schemeClr val="bg1"/>
              </a:solidFill>
            </a:endParaRPr>
          </a:p>
          <a:p>
            <a:pPr marL="0" indent="4763">
              <a:lnSpc>
                <a:spcPct val="90000"/>
              </a:lnSpc>
              <a:buFont typeface="Wingdings" panose="05000000000000000000" pitchFamily="2" charset="2"/>
              <a:buNone/>
            </a:pPr>
            <a:r>
              <a:rPr lang="en-US" altLang="en-US" sz="1800">
                <a:solidFill>
                  <a:schemeClr val="bg1"/>
                </a:solidFill>
              </a:rPr>
              <a:t>You are still excited about how much more money you will be making and say thanks again. </a:t>
            </a:r>
          </a:p>
          <a:p>
            <a:pPr marL="0" indent="4763">
              <a:lnSpc>
                <a:spcPct val="90000"/>
              </a:lnSpc>
              <a:buFont typeface="Wingdings" panose="05000000000000000000" pitchFamily="2" charset="2"/>
              <a:buNone/>
            </a:pPr>
            <a:endParaRPr lang="en-US" altLang="en-US" sz="1800">
              <a:solidFill>
                <a:schemeClr val="bg1"/>
              </a:solidFill>
            </a:endParaRPr>
          </a:p>
          <a:p>
            <a:pPr marL="0" indent="4763">
              <a:lnSpc>
                <a:spcPct val="90000"/>
              </a:lnSpc>
              <a:buFont typeface="Wingdings" panose="05000000000000000000" pitchFamily="2" charset="2"/>
              <a:buNone/>
            </a:pPr>
            <a:r>
              <a:rPr lang="en-US" altLang="en-US" sz="1800">
                <a:solidFill>
                  <a:schemeClr val="bg1"/>
                </a:solidFill>
              </a:rPr>
              <a:t>Then you start to think, what am I getting into here.</a:t>
            </a:r>
            <a:br>
              <a:rPr lang="en-US" altLang="en-US" sz="1800">
                <a:solidFill>
                  <a:schemeClr val="bg1"/>
                </a:solidFill>
              </a:rPr>
            </a:br>
            <a:endParaRPr lang="en-US" altLang="en-US" sz="1800">
              <a:solidFill>
                <a:schemeClr val="bg1"/>
              </a:solidFill>
            </a:endParaRPr>
          </a:p>
        </p:txBody>
      </p:sp>
      <p:sp>
        <p:nvSpPr>
          <p:cNvPr id="5209" name="Text Box 89"/>
          <p:cNvSpPr txBox="1">
            <a:spLocks noChangeArrowheads="1"/>
          </p:cNvSpPr>
          <p:nvPr/>
        </p:nvSpPr>
        <p:spPr bwMode="auto">
          <a:xfrm>
            <a:off x="7985125" y="6583363"/>
            <a:ext cx="12223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Interest Approach</a:t>
            </a:r>
            <a:r>
              <a:rPr lang="en-US" altLang="en-US" sz="1200">
                <a:solidFill>
                  <a:srgbClr val="000000"/>
                </a:solidFill>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7042" name="Rectangle 2"/>
          <p:cNvSpPr>
            <a:spLocks noChangeArrowheads="1"/>
          </p:cNvSpPr>
          <p:nvPr>
            <p:ph type="title"/>
          </p:nvPr>
        </p:nvSpPr>
        <p:spPr>
          <a:xfrm>
            <a:off x="457200" y="304800"/>
            <a:ext cx="7543800" cy="639763"/>
          </a:xfrm>
          <a:noFill/>
          <a:ln/>
        </p:spPr>
        <p:txBody>
          <a:bodyPr lIns="92075" tIns="46038" rIns="92075" bIns="46038"/>
          <a:lstStyle/>
          <a:p>
            <a:r>
              <a:rPr lang="en-US" altLang="en-US" sz="4700">
                <a:solidFill>
                  <a:srgbClr val="FF0000"/>
                </a:solidFill>
              </a:rPr>
              <a:t>Change</a:t>
            </a:r>
          </a:p>
        </p:txBody>
      </p:sp>
      <p:sp>
        <p:nvSpPr>
          <p:cNvPr id="87043" name="Rectangle 3"/>
          <p:cNvSpPr>
            <a:spLocks noChangeArrowheads="1"/>
          </p:cNvSpPr>
          <p:nvPr>
            <p:ph type="body" sz="half" idx="1"/>
          </p:nvPr>
        </p:nvSpPr>
        <p:spPr>
          <a:xfrm>
            <a:off x="381000" y="1219200"/>
            <a:ext cx="7848600" cy="5334000"/>
          </a:xfrm>
          <a:noFill/>
          <a:ln/>
        </p:spPr>
        <p:txBody>
          <a:bodyPr lIns="92075" tIns="46038" rIns="92075" bIns="46038"/>
          <a:lstStyle/>
          <a:p>
            <a:pPr marL="0" indent="4763">
              <a:buFont typeface="Wingdings" panose="05000000000000000000" pitchFamily="2" charset="2"/>
              <a:buNone/>
            </a:pPr>
            <a:endParaRPr lang="en-US" altLang="en-US" sz="3200" b="1">
              <a:solidFill>
                <a:srgbClr val="FF0000"/>
              </a:solidFill>
            </a:endParaRPr>
          </a:p>
          <a:p>
            <a:pPr marL="0" indent="4763">
              <a:buFont typeface="Wingdings" panose="05000000000000000000" pitchFamily="2" charset="2"/>
              <a:buNone/>
            </a:pPr>
            <a:r>
              <a:rPr lang="en-US" altLang="en-US" sz="3200" b="1">
                <a:solidFill>
                  <a:srgbClr val="FF0000"/>
                </a:solidFill>
              </a:rPr>
              <a:t>Wanted Change</a:t>
            </a:r>
            <a:r>
              <a:rPr lang="en-US" altLang="en-US" sz="3200">
                <a:solidFill>
                  <a:schemeClr val="bg1"/>
                </a:solidFill>
              </a:rPr>
              <a:t> is wished for, sought after, or desired.</a:t>
            </a:r>
          </a:p>
          <a:p>
            <a:pPr marL="0" indent="4763">
              <a:buFont typeface="Wingdings" panose="05000000000000000000" pitchFamily="2" charset="2"/>
              <a:buNone/>
            </a:pPr>
            <a:endParaRPr lang="en-US" altLang="en-US" sz="3200">
              <a:solidFill>
                <a:schemeClr val="bg1"/>
              </a:solidFill>
            </a:endParaRPr>
          </a:p>
          <a:p>
            <a:pPr marL="0" indent="4763">
              <a:buFont typeface="Wingdings" panose="05000000000000000000" pitchFamily="2" charset="2"/>
              <a:buNone/>
            </a:pPr>
            <a:endParaRPr lang="en-US" altLang="en-US" sz="3200">
              <a:solidFill>
                <a:schemeClr val="bg1"/>
              </a:solidFill>
            </a:endParaRPr>
          </a:p>
          <a:p>
            <a:pPr marL="0" indent="4763">
              <a:buFont typeface="Wingdings" panose="05000000000000000000" pitchFamily="2" charset="2"/>
              <a:buNone/>
            </a:pPr>
            <a:r>
              <a:rPr lang="en-US" altLang="en-US" sz="3200" b="1">
                <a:solidFill>
                  <a:srgbClr val="FF0000"/>
                </a:solidFill>
              </a:rPr>
              <a:t>Unwanted Change</a:t>
            </a:r>
            <a:r>
              <a:rPr lang="en-US" altLang="en-US" sz="3200">
                <a:solidFill>
                  <a:schemeClr val="bg1"/>
                </a:solidFill>
              </a:rPr>
              <a:t> is not wished for, sought after, or desired. </a:t>
            </a:r>
          </a:p>
        </p:txBody>
      </p:sp>
      <p:sp>
        <p:nvSpPr>
          <p:cNvPr id="87044" name="Text Box 4"/>
          <p:cNvSpPr txBox="1">
            <a:spLocks noChangeArrowheads="1"/>
          </p:cNvSpPr>
          <p:nvPr/>
        </p:nvSpPr>
        <p:spPr bwMode="auto">
          <a:xfrm>
            <a:off x="7985125" y="6608763"/>
            <a:ext cx="8159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1</a:t>
            </a:r>
            <a:endParaRPr lang="en-US" altLang="en-US" sz="1200">
              <a:solidFill>
                <a:srgbClr val="00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4994" name="Rectangle 2"/>
          <p:cNvSpPr>
            <a:spLocks noChangeArrowheads="1"/>
          </p:cNvSpPr>
          <p:nvPr>
            <p:ph type="title"/>
          </p:nvPr>
        </p:nvSpPr>
        <p:spPr>
          <a:noFill/>
          <a:ln/>
        </p:spPr>
        <p:txBody>
          <a:bodyPr lIns="92075" tIns="46038" rIns="92075" bIns="46038"/>
          <a:lstStyle/>
          <a:p>
            <a:r>
              <a:rPr lang="en-US" altLang="en-US">
                <a:solidFill>
                  <a:srgbClr val="FF0000"/>
                </a:solidFill>
              </a:rPr>
              <a:t>Think about it!</a:t>
            </a:r>
          </a:p>
        </p:txBody>
      </p:sp>
      <p:sp>
        <p:nvSpPr>
          <p:cNvPr id="84995" name="Rectangle 3"/>
          <p:cNvSpPr>
            <a:spLocks noChangeArrowheads="1"/>
          </p:cNvSpPr>
          <p:nvPr>
            <p:ph type="body" sz="half" idx="1"/>
          </p:nvPr>
        </p:nvSpPr>
        <p:spPr>
          <a:xfrm>
            <a:off x="1143000" y="2286000"/>
            <a:ext cx="6858000" cy="4267200"/>
          </a:xfrm>
          <a:noFill/>
          <a:ln/>
        </p:spPr>
        <p:txBody>
          <a:bodyPr lIns="92075" tIns="46038" rIns="92075" bIns="46038"/>
          <a:lstStyle/>
          <a:p>
            <a:pPr marL="0" indent="4763" algn="ctr">
              <a:buFont typeface="Wingdings" panose="05000000000000000000" pitchFamily="2" charset="2"/>
              <a:buNone/>
            </a:pPr>
            <a:r>
              <a:rPr lang="en-US" altLang="en-US" sz="3800">
                <a:solidFill>
                  <a:schemeClr val="bg1"/>
                </a:solidFill>
              </a:rPr>
              <a:t>“To improve is to change. </a:t>
            </a:r>
          </a:p>
          <a:p>
            <a:pPr marL="0" indent="4763" algn="ctr">
              <a:buFont typeface="Wingdings" panose="05000000000000000000" pitchFamily="2" charset="2"/>
              <a:buNone/>
            </a:pPr>
            <a:r>
              <a:rPr lang="en-US" altLang="en-US" sz="3800">
                <a:solidFill>
                  <a:schemeClr val="bg1"/>
                </a:solidFill>
              </a:rPr>
              <a:t>To be perfect is to change often”. </a:t>
            </a:r>
          </a:p>
          <a:p>
            <a:pPr marL="0" indent="4763" algn="ctr">
              <a:buFont typeface="Wingdings" panose="05000000000000000000" pitchFamily="2" charset="2"/>
              <a:buNone/>
            </a:pPr>
            <a:endParaRPr lang="en-US" altLang="en-US" sz="3800">
              <a:solidFill>
                <a:schemeClr val="bg1"/>
              </a:solidFill>
            </a:endParaRPr>
          </a:p>
          <a:p>
            <a:pPr marL="0" indent="4763" algn="r">
              <a:buFont typeface="Wingdings" panose="05000000000000000000" pitchFamily="2" charset="2"/>
              <a:buNone/>
            </a:pPr>
            <a:r>
              <a:rPr lang="en-US" altLang="en-US">
                <a:solidFill>
                  <a:schemeClr val="bg1"/>
                </a:solidFill>
              </a:rPr>
              <a:t>Winston Churchill</a:t>
            </a:r>
          </a:p>
        </p:txBody>
      </p:sp>
      <p:sp>
        <p:nvSpPr>
          <p:cNvPr id="84996" name="Text Box 4"/>
          <p:cNvSpPr txBox="1">
            <a:spLocks noChangeArrowheads="1"/>
          </p:cNvSpPr>
          <p:nvPr/>
        </p:nvSpPr>
        <p:spPr bwMode="auto">
          <a:xfrm>
            <a:off x="7924800" y="6350000"/>
            <a:ext cx="10001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1</a:t>
            </a:r>
          </a:p>
          <a:p>
            <a:r>
              <a:rPr lang="en-US" altLang="en-US" sz="1000">
                <a:solidFill>
                  <a:schemeClr val="bg1"/>
                </a:solidFill>
              </a:rPr>
              <a:t>AHS 18 TM A</a:t>
            </a:r>
            <a:r>
              <a:rPr lang="en-US" altLang="en-US" sz="1200">
                <a:solidFill>
                  <a:srgbClr val="0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499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49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6562" name="Rectangle 2"/>
          <p:cNvSpPr>
            <a:spLocks noChangeArrowheads="1"/>
          </p:cNvSpPr>
          <p:nvPr>
            <p:ph type="title"/>
          </p:nvPr>
        </p:nvSpPr>
        <p:spPr>
          <a:xfrm>
            <a:off x="457200" y="122238"/>
            <a:ext cx="7543800" cy="868362"/>
          </a:xfrm>
          <a:noFill/>
          <a:ln/>
        </p:spPr>
        <p:txBody>
          <a:bodyPr lIns="92075" tIns="46038" rIns="92075" bIns="46038"/>
          <a:lstStyle/>
          <a:p>
            <a:r>
              <a:rPr lang="en-US" altLang="en-US">
                <a:solidFill>
                  <a:srgbClr val="FF0000"/>
                </a:solidFill>
              </a:rPr>
              <a:t>Steps in the Cycle of Change</a:t>
            </a:r>
          </a:p>
        </p:txBody>
      </p:sp>
      <p:sp>
        <p:nvSpPr>
          <p:cNvPr id="66563" name="Rectangle 3"/>
          <p:cNvSpPr>
            <a:spLocks noChangeArrowheads="1"/>
          </p:cNvSpPr>
          <p:nvPr>
            <p:ph type="body" sz="half" idx="1"/>
          </p:nvPr>
        </p:nvSpPr>
        <p:spPr>
          <a:xfrm>
            <a:off x="0" y="1295400"/>
            <a:ext cx="4267200" cy="533400"/>
          </a:xfrm>
          <a:noFill/>
          <a:ln/>
        </p:spPr>
        <p:txBody>
          <a:bodyPr lIns="92075" tIns="46038" rIns="92075" bIns="46038"/>
          <a:lstStyle/>
          <a:p>
            <a:pPr marL="495300" indent="-495300">
              <a:buFont typeface="Wingdings" panose="05000000000000000000" pitchFamily="2" charset="2"/>
              <a:buNone/>
            </a:pPr>
            <a:r>
              <a:rPr lang="en-US" altLang="en-US" sz="2600">
                <a:solidFill>
                  <a:srgbClr val="FF0000"/>
                </a:solidFill>
              </a:rPr>
              <a:t>1.</a:t>
            </a:r>
            <a:r>
              <a:rPr lang="en-US" altLang="en-US" sz="2600">
                <a:solidFill>
                  <a:schemeClr val="bg1"/>
                </a:solidFill>
              </a:rPr>
              <a:t> A Change Takes Place</a:t>
            </a:r>
          </a:p>
        </p:txBody>
      </p:sp>
      <p:sp>
        <p:nvSpPr>
          <p:cNvPr id="66567" name="Text Box 7"/>
          <p:cNvSpPr txBox="1">
            <a:spLocks noChangeArrowheads="1"/>
          </p:cNvSpPr>
          <p:nvPr/>
        </p:nvSpPr>
        <p:spPr bwMode="auto">
          <a:xfrm>
            <a:off x="8001000" y="6400800"/>
            <a:ext cx="992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2</a:t>
            </a:r>
          </a:p>
          <a:p>
            <a:r>
              <a:rPr lang="en-US" altLang="en-US" sz="1000">
                <a:solidFill>
                  <a:schemeClr val="bg1"/>
                </a:solidFill>
              </a:rPr>
              <a:t>AHS 18 TM B </a:t>
            </a:r>
          </a:p>
        </p:txBody>
      </p:sp>
      <p:sp>
        <p:nvSpPr>
          <p:cNvPr id="66568" name="Rectangle 8"/>
          <p:cNvSpPr>
            <a:spLocks noChangeArrowheads="1"/>
          </p:cNvSpPr>
          <p:nvPr/>
        </p:nvSpPr>
        <p:spPr bwMode="auto">
          <a:xfrm>
            <a:off x="1295400" y="2133600"/>
            <a:ext cx="41148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495300" indent="-495300">
              <a:spcBef>
                <a:spcPct val="20000"/>
              </a:spcBef>
              <a:buClr>
                <a:schemeClr val="tx2"/>
              </a:buClr>
              <a:buSzPct val="70000"/>
              <a:buFont typeface="Wingdings" panose="05000000000000000000" pitchFamily="2" charset="2"/>
              <a:buChar char="l"/>
              <a:defRPr sz="2600">
                <a:solidFill>
                  <a:schemeClr val="tx1"/>
                </a:solidFill>
                <a:latin typeface="Arial" panose="020B0604020202020204" pitchFamily="34" charset="0"/>
              </a:defRPr>
            </a:lvl1pPr>
            <a:lvl2pPr marL="876300" indent="-419100">
              <a:spcBef>
                <a:spcPct val="20000"/>
              </a:spcBef>
              <a:buClr>
                <a:srgbClr val="FF0000"/>
              </a:buClr>
              <a:buSzPct val="70000"/>
              <a:buFont typeface="Wingdings" panose="05000000000000000000" pitchFamily="2" charset="2"/>
              <a:buChar char="l"/>
              <a:defRPr sz="2200">
                <a:solidFill>
                  <a:schemeClr val="tx1"/>
                </a:solidFill>
                <a:latin typeface="Arial" panose="020B0604020202020204" pitchFamily="34" charset="0"/>
              </a:defRPr>
            </a:lvl2pPr>
            <a:lvl3pPr marL="1314450" indent="-400050">
              <a:spcBef>
                <a:spcPct val="20000"/>
              </a:spcBef>
              <a:buClr>
                <a:srgbClr val="FF6600"/>
              </a:buClr>
              <a:buSzPct val="70000"/>
              <a:buFont typeface="Wingdings" panose="05000000000000000000" pitchFamily="2" charset="2"/>
              <a:buChar char="l"/>
              <a:defRPr sz="2100">
                <a:solidFill>
                  <a:schemeClr val="tx1"/>
                </a:solidFill>
                <a:latin typeface="Arial" panose="020B0604020202020204" pitchFamily="34" charset="0"/>
              </a:defRPr>
            </a:lvl3pPr>
            <a:lvl4pPr marL="1714500" indent="-342900">
              <a:spcBef>
                <a:spcPct val="20000"/>
              </a:spcBef>
              <a:buClr>
                <a:schemeClr val="tx2"/>
              </a:buClr>
              <a:buSzPct val="75000"/>
              <a:buFont typeface="Wingdings" panose="05000000000000000000" pitchFamily="2" charset="2"/>
              <a:buChar char="§"/>
              <a:defRPr>
                <a:solidFill>
                  <a:schemeClr val="tx1"/>
                </a:solidFill>
                <a:latin typeface="Arial" panose="020B0604020202020204" pitchFamily="34" charset="0"/>
              </a:defRPr>
            </a:lvl4pPr>
            <a:lvl5pPr marL="2171700" indent="-342900">
              <a:spcBef>
                <a:spcPct val="20000"/>
              </a:spcBef>
              <a:buClr>
                <a:schemeClr val="folHlink"/>
              </a:buClr>
              <a:buSzPct val="80000"/>
              <a:buFont typeface="Wingdings" panose="05000000000000000000" pitchFamily="2" charset="2"/>
              <a:buChar char="§"/>
              <a:defRPr>
                <a:solidFill>
                  <a:schemeClr val="tx1"/>
                </a:solidFill>
                <a:latin typeface="Arial" panose="020B0604020202020204" pitchFamily="34" charset="0"/>
              </a:defRPr>
            </a:lvl5pPr>
            <a:lvl6pPr marL="26289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6pPr>
            <a:lvl7pPr marL="30861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7pPr>
            <a:lvl8pPr marL="35433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8pPr>
            <a:lvl9pPr marL="40005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9pPr>
          </a:lstStyle>
          <a:p>
            <a:pPr>
              <a:buFont typeface="Wingdings" panose="05000000000000000000" pitchFamily="2" charset="2"/>
              <a:buNone/>
            </a:pPr>
            <a:r>
              <a:rPr lang="en-US" altLang="en-US">
                <a:solidFill>
                  <a:schemeClr val="bg1"/>
                </a:solidFill>
              </a:rPr>
              <a:t>   </a:t>
            </a:r>
            <a:r>
              <a:rPr lang="en-US" altLang="en-US">
                <a:solidFill>
                  <a:srgbClr val="FF0000"/>
                </a:solidFill>
              </a:rPr>
              <a:t>2.</a:t>
            </a:r>
            <a:r>
              <a:rPr lang="en-US" altLang="en-US">
                <a:solidFill>
                  <a:schemeClr val="bg1"/>
                </a:solidFill>
              </a:rPr>
              <a:t> Resistance to Change</a:t>
            </a:r>
          </a:p>
        </p:txBody>
      </p:sp>
      <p:sp>
        <p:nvSpPr>
          <p:cNvPr id="66569" name="Rectangle 9"/>
          <p:cNvSpPr>
            <a:spLocks noChangeArrowheads="1"/>
          </p:cNvSpPr>
          <p:nvPr/>
        </p:nvSpPr>
        <p:spPr bwMode="auto">
          <a:xfrm>
            <a:off x="3962400" y="2819400"/>
            <a:ext cx="5029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495300" indent="-495300">
              <a:spcBef>
                <a:spcPct val="20000"/>
              </a:spcBef>
              <a:buClr>
                <a:schemeClr val="tx2"/>
              </a:buClr>
              <a:buSzPct val="70000"/>
              <a:buFont typeface="Wingdings" panose="05000000000000000000" pitchFamily="2" charset="2"/>
              <a:buChar char="l"/>
              <a:defRPr sz="2600">
                <a:solidFill>
                  <a:schemeClr val="tx1"/>
                </a:solidFill>
                <a:latin typeface="Arial" panose="020B0604020202020204" pitchFamily="34" charset="0"/>
              </a:defRPr>
            </a:lvl1pPr>
            <a:lvl2pPr marL="876300" indent="-419100">
              <a:spcBef>
                <a:spcPct val="20000"/>
              </a:spcBef>
              <a:buClr>
                <a:srgbClr val="FF0000"/>
              </a:buClr>
              <a:buSzPct val="70000"/>
              <a:buFont typeface="Wingdings" panose="05000000000000000000" pitchFamily="2" charset="2"/>
              <a:buChar char="l"/>
              <a:defRPr sz="2200">
                <a:solidFill>
                  <a:schemeClr val="tx1"/>
                </a:solidFill>
                <a:latin typeface="Arial" panose="020B0604020202020204" pitchFamily="34" charset="0"/>
              </a:defRPr>
            </a:lvl2pPr>
            <a:lvl3pPr marL="1314450" indent="-400050">
              <a:spcBef>
                <a:spcPct val="20000"/>
              </a:spcBef>
              <a:buClr>
                <a:srgbClr val="FF6600"/>
              </a:buClr>
              <a:buSzPct val="70000"/>
              <a:buFont typeface="Wingdings" panose="05000000000000000000" pitchFamily="2" charset="2"/>
              <a:buChar char="l"/>
              <a:defRPr sz="2100">
                <a:solidFill>
                  <a:schemeClr val="tx1"/>
                </a:solidFill>
                <a:latin typeface="Arial" panose="020B0604020202020204" pitchFamily="34" charset="0"/>
              </a:defRPr>
            </a:lvl3pPr>
            <a:lvl4pPr marL="1714500" indent="-342900">
              <a:spcBef>
                <a:spcPct val="20000"/>
              </a:spcBef>
              <a:buClr>
                <a:schemeClr val="tx2"/>
              </a:buClr>
              <a:buSzPct val="75000"/>
              <a:buFont typeface="Wingdings" panose="05000000000000000000" pitchFamily="2" charset="2"/>
              <a:buChar char="§"/>
              <a:defRPr>
                <a:solidFill>
                  <a:schemeClr val="tx1"/>
                </a:solidFill>
                <a:latin typeface="Arial" panose="020B0604020202020204" pitchFamily="34" charset="0"/>
              </a:defRPr>
            </a:lvl4pPr>
            <a:lvl5pPr marL="2171700" indent="-342900">
              <a:spcBef>
                <a:spcPct val="20000"/>
              </a:spcBef>
              <a:buClr>
                <a:schemeClr val="folHlink"/>
              </a:buClr>
              <a:buSzPct val="80000"/>
              <a:buFont typeface="Wingdings" panose="05000000000000000000" pitchFamily="2" charset="2"/>
              <a:buChar char="§"/>
              <a:defRPr>
                <a:solidFill>
                  <a:schemeClr val="tx1"/>
                </a:solidFill>
                <a:latin typeface="Arial" panose="020B0604020202020204" pitchFamily="34" charset="0"/>
              </a:defRPr>
            </a:lvl5pPr>
            <a:lvl6pPr marL="26289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6pPr>
            <a:lvl7pPr marL="30861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7pPr>
            <a:lvl8pPr marL="35433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8pPr>
            <a:lvl9pPr marL="40005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9pPr>
          </a:lstStyle>
          <a:p>
            <a:pPr algn="r">
              <a:buFont typeface="Wingdings" panose="05000000000000000000" pitchFamily="2" charset="2"/>
              <a:buNone/>
            </a:pPr>
            <a:r>
              <a:rPr lang="en-US" altLang="en-US">
                <a:solidFill>
                  <a:srgbClr val="FF0000"/>
                </a:solidFill>
              </a:rPr>
              <a:t>3. </a:t>
            </a:r>
            <a:r>
              <a:rPr lang="en-US" altLang="en-US">
                <a:solidFill>
                  <a:schemeClr val="bg1"/>
                </a:solidFill>
              </a:rPr>
              <a:t>Why me, but it is happening!</a:t>
            </a:r>
          </a:p>
        </p:txBody>
      </p:sp>
      <p:sp>
        <p:nvSpPr>
          <p:cNvPr id="66570" name="Rectangle 10"/>
          <p:cNvSpPr>
            <a:spLocks noChangeArrowheads="1"/>
          </p:cNvSpPr>
          <p:nvPr/>
        </p:nvSpPr>
        <p:spPr bwMode="auto">
          <a:xfrm>
            <a:off x="1371600" y="3505200"/>
            <a:ext cx="42672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495300" indent="-495300">
              <a:spcBef>
                <a:spcPct val="20000"/>
              </a:spcBef>
              <a:buClr>
                <a:schemeClr val="tx2"/>
              </a:buClr>
              <a:buSzPct val="70000"/>
              <a:buFont typeface="Wingdings" panose="05000000000000000000" pitchFamily="2" charset="2"/>
              <a:buChar char="l"/>
              <a:defRPr sz="2600">
                <a:solidFill>
                  <a:schemeClr val="tx1"/>
                </a:solidFill>
                <a:latin typeface="Arial" panose="020B0604020202020204" pitchFamily="34" charset="0"/>
              </a:defRPr>
            </a:lvl1pPr>
            <a:lvl2pPr marL="876300" indent="-419100">
              <a:spcBef>
                <a:spcPct val="20000"/>
              </a:spcBef>
              <a:buClr>
                <a:srgbClr val="FF0000"/>
              </a:buClr>
              <a:buSzPct val="70000"/>
              <a:buFont typeface="Wingdings" panose="05000000000000000000" pitchFamily="2" charset="2"/>
              <a:buChar char="l"/>
              <a:defRPr sz="2200">
                <a:solidFill>
                  <a:schemeClr val="tx1"/>
                </a:solidFill>
                <a:latin typeface="Arial" panose="020B0604020202020204" pitchFamily="34" charset="0"/>
              </a:defRPr>
            </a:lvl2pPr>
            <a:lvl3pPr marL="1314450" indent="-400050">
              <a:spcBef>
                <a:spcPct val="20000"/>
              </a:spcBef>
              <a:buClr>
                <a:srgbClr val="FF6600"/>
              </a:buClr>
              <a:buSzPct val="70000"/>
              <a:buFont typeface="Wingdings" panose="05000000000000000000" pitchFamily="2" charset="2"/>
              <a:buChar char="l"/>
              <a:defRPr sz="2100">
                <a:solidFill>
                  <a:schemeClr val="tx1"/>
                </a:solidFill>
                <a:latin typeface="Arial" panose="020B0604020202020204" pitchFamily="34" charset="0"/>
              </a:defRPr>
            </a:lvl3pPr>
            <a:lvl4pPr marL="1714500" indent="-342900">
              <a:spcBef>
                <a:spcPct val="20000"/>
              </a:spcBef>
              <a:buClr>
                <a:schemeClr val="tx2"/>
              </a:buClr>
              <a:buSzPct val="75000"/>
              <a:buFont typeface="Wingdings" panose="05000000000000000000" pitchFamily="2" charset="2"/>
              <a:buChar char="§"/>
              <a:defRPr>
                <a:solidFill>
                  <a:schemeClr val="tx1"/>
                </a:solidFill>
                <a:latin typeface="Arial" panose="020B0604020202020204" pitchFamily="34" charset="0"/>
              </a:defRPr>
            </a:lvl4pPr>
            <a:lvl5pPr marL="2171700" indent="-342900">
              <a:spcBef>
                <a:spcPct val="20000"/>
              </a:spcBef>
              <a:buClr>
                <a:schemeClr val="folHlink"/>
              </a:buClr>
              <a:buSzPct val="80000"/>
              <a:buFont typeface="Wingdings" panose="05000000000000000000" pitchFamily="2" charset="2"/>
              <a:buChar char="§"/>
              <a:defRPr>
                <a:solidFill>
                  <a:schemeClr val="tx1"/>
                </a:solidFill>
                <a:latin typeface="Arial" panose="020B0604020202020204" pitchFamily="34" charset="0"/>
              </a:defRPr>
            </a:lvl5pPr>
            <a:lvl6pPr marL="26289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6pPr>
            <a:lvl7pPr marL="30861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7pPr>
            <a:lvl8pPr marL="35433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8pPr>
            <a:lvl9pPr marL="40005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9pPr>
          </a:lstStyle>
          <a:p>
            <a:pPr algn="r">
              <a:buFont typeface="Wingdings" panose="05000000000000000000" pitchFamily="2" charset="2"/>
              <a:buNone/>
            </a:pPr>
            <a:r>
              <a:rPr lang="en-US" altLang="en-US">
                <a:solidFill>
                  <a:srgbClr val="FF0000"/>
                </a:solidFill>
              </a:rPr>
              <a:t>4.</a:t>
            </a:r>
            <a:r>
              <a:rPr lang="en-US" altLang="en-US">
                <a:solidFill>
                  <a:schemeClr val="bg1"/>
                </a:solidFill>
              </a:rPr>
              <a:t> Reconciliation, I’ll be OK</a:t>
            </a:r>
          </a:p>
        </p:txBody>
      </p:sp>
      <p:sp>
        <p:nvSpPr>
          <p:cNvPr id="66571" name="Rectangle 11"/>
          <p:cNvSpPr>
            <a:spLocks noChangeArrowheads="1"/>
          </p:cNvSpPr>
          <p:nvPr/>
        </p:nvSpPr>
        <p:spPr bwMode="auto">
          <a:xfrm>
            <a:off x="0" y="4114800"/>
            <a:ext cx="29718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495300" indent="-495300">
              <a:spcBef>
                <a:spcPct val="20000"/>
              </a:spcBef>
              <a:buClr>
                <a:schemeClr val="tx2"/>
              </a:buClr>
              <a:buSzPct val="70000"/>
              <a:buFont typeface="Wingdings" panose="05000000000000000000" pitchFamily="2" charset="2"/>
              <a:buChar char="l"/>
              <a:defRPr sz="2600">
                <a:solidFill>
                  <a:schemeClr val="tx1"/>
                </a:solidFill>
                <a:latin typeface="Arial" panose="020B0604020202020204" pitchFamily="34" charset="0"/>
              </a:defRPr>
            </a:lvl1pPr>
            <a:lvl2pPr marL="876300" indent="-419100">
              <a:spcBef>
                <a:spcPct val="20000"/>
              </a:spcBef>
              <a:buClr>
                <a:srgbClr val="FF0000"/>
              </a:buClr>
              <a:buSzPct val="70000"/>
              <a:buFont typeface="Wingdings" panose="05000000000000000000" pitchFamily="2" charset="2"/>
              <a:buChar char="l"/>
              <a:defRPr sz="2200">
                <a:solidFill>
                  <a:schemeClr val="tx1"/>
                </a:solidFill>
                <a:latin typeface="Arial" panose="020B0604020202020204" pitchFamily="34" charset="0"/>
              </a:defRPr>
            </a:lvl2pPr>
            <a:lvl3pPr marL="1314450" indent="-400050">
              <a:spcBef>
                <a:spcPct val="20000"/>
              </a:spcBef>
              <a:buClr>
                <a:srgbClr val="FF6600"/>
              </a:buClr>
              <a:buSzPct val="70000"/>
              <a:buFont typeface="Wingdings" panose="05000000000000000000" pitchFamily="2" charset="2"/>
              <a:buChar char="l"/>
              <a:defRPr sz="2100">
                <a:solidFill>
                  <a:schemeClr val="tx1"/>
                </a:solidFill>
                <a:latin typeface="Arial" panose="020B0604020202020204" pitchFamily="34" charset="0"/>
              </a:defRPr>
            </a:lvl3pPr>
            <a:lvl4pPr marL="1714500" indent="-342900">
              <a:spcBef>
                <a:spcPct val="20000"/>
              </a:spcBef>
              <a:buClr>
                <a:schemeClr val="tx2"/>
              </a:buClr>
              <a:buSzPct val="75000"/>
              <a:buFont typeface="Wingdings" panose="05000000000000000000" pitchFamily="2" charset="2"/>
              <a:buChar char="§"/>
              <a:defRPr>
                <a:solidFill>
                  <a:schemeClr val="tx1"/>
                </a:solidFill>
                <a:latin typeface="Arial" panose="020B0604020202020204" pitchFamily="34" charset="0"/>
              </a:defRPr>
            </a:lvl4pPr>
            <a:lvl5pPr marL="2171700" indent="-342900">
              <a:spcBef>
                <a:spcPct val="20000"/>
              </a:spcBef>
              <a:buClr>
                <a:schemeClr val="folHlink"/>
              </a:buClr>
              <a:buSzPct val="80000"/>
              <a:buFont typeface="Wingdings" panose="05000000000000000000" pitchFamily="2" charset="2"/>
              <a:buChar char="§"/>
              <a:defRPr>
                <a:solidFill>
                  <a:schemeClr val="tx1"/>
                </a:solidFill>
                <a:latin typeface="Arial" panose="020B0604020202020204" pitchFamily="34" charset="0"/>
              </a:defRPr>
            </a:lvl5pPr>
            <a:lvl6pPr marL="26289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6pPr>
            <a:lvl7pPr marL="30861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7pPr>
            <a:lvl8pPr marL="35433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8pPr>
            <a:lvl9pPr marL="40005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9pPr>
          </a:lstStyle>
          <a:p>
            <a:pPr>
              <a:buFont typeface="Wingdings" panose="05000000000000000000" pitchFamily="2" charset="2"/>
              <a:buNone/>
            </a:pPr>
            <a:r>
              <a:rPr lang="en-US" altLang="en-US">
                <a:solidFill>
                  <a:srgbClr val="FF0000"/>
                </a:solidFill>
              </a:rPr>
              <a:t>5.</a:t>
            </a:r>
            <a:r>
              <a:rPr lang="en-US" altLang="en-US">
                <a:solidFill>
                  <a:schemeClr val="bg1"/>
                </a:solidFill>
              </a:rPr>
              <a:t> Acceptance</a:t>
            </a:r>
          </a:p>
        </p:txBody>
      </p:sp>
      <p:sp>
        <p:nvSpPr>
          <p:cNvPr id="66572" name="Rectangle 12"/>
          <p:cNvSpPr>
            <a:spLocks noChangeArrowheads="1"/>
          </p:cNvSpPr>
          <p:nvPr/>
        </p:nvSpPr>
        <p:spPr bwMode="auto">
          <a:xfrm>
            <a:off x="2057400" y="4800600"/>
            <a:ext cx="3200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495300" indent="-495300">
              <a:spcBef>
                <a:spcPct val="20000"/>
              </a:spcBef>
              <a:buClr>
                <a:schemeClr val="tx2"/>
              </a:buClr>
              <a:buSzPct val="70000"/>
              <a:buFont typeface="Wingdings" panose="05000000000000000000" pitchFamily="2" charset="2"/>
              <a:buChar char="l"/>
              <a:defRPr sz="2600">
                <a:solidFill>
                  <a:schemeClr val="tx1"/>
                </a:solidFill>
                <a:latin typeface="Arial" panose="020B0604020202020204" pitchFamily="34" charset="0"/>
              </a:defRPr>
            </a:lvl1pPr>
            <a:lvl2pPr marL="876300" indent="-419100">
              <a:spcBef>
                <a:spcPct val="20000"/>
              </a:spcBef>
              <a:buClr>
                <a:srgbClr val="FF0000"/>
              </a:buClr>
              <a:buSzPct val="70000"/>
              <a:buFont typeface="Wingdings" panose="05000000000000000000" pitchFamily="2" charset="2"/>
              <a:buChar char="l"/>
              <a:defRPr sz="2200">
                <a:solidFill>
                  <a:schemeClr val="tx1"/>
                </a:solidFill>
                <a:latin typeface="Arial" panose="020B0604020202020204" pitchFamily="34" charset="0"/>
              </a:defRPr>
            </a:lvl2pPr>
            <a:lvl3pPr marL="1314450" indent="-400050">
              <a:spcBef>
                <a:spcPct val="20000"/>
              </a:spcBef>
              <a:buClr>
                <a:srgbClr val="FF6600"/>
              </a:buClr>
              <a:buSzPct val="70000"/>
              <a:buFont typeface="Wingdings" panose="05000000000000000000" pitchFamily="2" charset="2"/>
              <a:buChar char="l"/>
              <a:defRPr sz="2100">
                <a:solidFill>
                  <a:schemeClr val="tx1"/>
                </a:solidFill>
                <a:latin typeface="Arial" panose="020B0604020202020204" pitchFamily="34" charset="0"/>
              </a:defRPr>
            </a:lvl3pPr>
            <a:lvl4pPr marL="1714500" indent="-342900">
              <a:spcBef>
                <a:spcPct val="20000"/>
              </a:spcBef>
              <a:buClr>
                <a:schemeClr val="tx2"/>
              </a:buClr>
              <a:buSzPct val="75000"/>
              <a:buFont typeface="Wingdings" panose="05000000000000000000" pitchFamily="2" charset="2"/>
              <a:buChar char="§"/>
              <a:defRPr>
                <a:solidFill>
                  <a:schemeClr val="tx1"/>
                </a:solidFill>
                <a:latin typeface="Arial" panose="020B0604020202020204" pitchFamily="34" charset="0"/>
              </a:defRPr>
            </a:lvl4pPr>
            <a:lvl5pPr marL="2171700" indent="-342900">
              <a:spcBef>
                <a:spcPct val="20000"/>
              </a:spcBef>
              <a:buClr>
                <a:schemeClr val="folHlink"/>
              </a:buClr>
              <a:buSzPct val="80000"/>
              <a:buFont typeface="Wingdings" panose="05000000000000000000" pitchFamily="2" charset="2"/>
              <a:buChar char="§"/>
              <a:defRPr>
                <a:solidFill>
                  <a:schemeClr val="tx1"/>
                </a:solidFill>
                <a:latin typeface="Arial" panose="020B0604020202020204" pitchFamily="34" charset="0"/>
              </a:defRPr>
            </a:lvl5pPr>
            <a:lvl6pPr marL="26289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6pPr>
            <a:lvl7pPr marL="30861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7pPr>
            <a:lvl8pPr marL="35433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8pPr>
            <a:lvl9pPr marL="40005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9pPr>
          </a:lstStyle>
          <a:p>
            <a:pPr>
              <a:buFont typeface="Wingdings" panose="05000000000000000000" pitchFamily="2" charset="2"/>
              <a:buNone/>
            </a:pPr>
            <a:r>
              <a:rPr lang="en-US" altLang="en-US">
                <a:solidFill>
                  <a:srgbClr val="FF0000"/>
                </a:solidFill>
              </a:rPr>
              <a:t>6.</a:t>
            </a:r>
            <a:r>
              <a:rPr lang="en-US" altLang="en-US">
                <a:solidFill>
                  <a:schemeClr val="bg1"/>
                </a:solidFill>
              </a:rPr>
              <a:t> Moving Forward</a:t>
            </a:r>
          </a:p>
        </p:txBody>
      </p:sp>
      <p:sp>
        <p:nvSpPr>
          <p:cNvPr id="66573" name="Rectangle 13"/>
          <p:cNvSpPr>
            <a:spLocks noChangeArrowheads="1"/>
          </p:cNvSpPr>
          <p:nvPr/>
        </p:nvSpPr>
        <p:spPr bwMode="auto">
          <a:xfrm>
            <a:off x="4191000" y="5638800"/>
            <a:ext cx="49530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lvl1pPr marL="495300" indent="-495300">
              <a:spcBef>
                <a:spcPct val="20000"/>
              </a:spcBef>
              <a:buClr>
                <a:schemeClr val="tx2"/>
              </a:buClr>
              <a:buSzPct val="70000"/>
              <a:buFont typeface="Wingdings" panose="05000000000000000000" pitchFamily="2" charset="2"/>
              <a:buChar char="l"/>
              <a:defRPr sz="2600">
                <a:solidFill>
                  <a:schemeClr val="tx1"/>
                </a:solidFill>
                <a:latin typeface="Arial" panose="020B0604020202020204" pitchFamily="34" charset="0"/>
              </a:defRPr>
            </a:lvl1pPr>
            <a:lvl2pPr marL="876300" indent="-419100">
              <a:spcBef>
                <a:spcPct val="20000"/>
              </a:spcBef>
              <a:buClr>
                <a:srgbClr val="FF0000"/>
              </a:buClr>
              <a:buSzPct val="70000"/>
              <a:buFont typeface="Wingdings" panose="05000000000000000000" pitchFamily="2" charset="2"/>
              <a:buChar char="l"/>
              <a:defRPr sz="2200">
                <a:solidFill>
                  <a:schemeClr val="tx1"/>
                </a:solidFill>
                <a:latin typeface="Arial" panose="020B0604020202020204" pitchFamily="34" charset="0"/>
              </a:defRPr>
            </a:lvl2pPr>
            <a:lvl3pPr marL="1314450" indent="-400050">
              <a:spcBef>
                <a:spcPct val="20000"/>
              </a:spcBef>
              <a:buClr>
                <a:srgbClr val="FF6600"/>
              </a:buClr>
              <a:buSzPct val="70000"/>
              <a:buFont typeface="Wingdings" panose="05000000000000000000" pitchFamily="2" charset="2"/>
              <a:buChar char="l"/>
              <a:defRPr sz="2100">
                <a:solidFill>
                  <a:schemeClr val="tx1"/>
                </a:solidFill>
                <a:latin typeface="Arial" panose="020B0604020202020204" pitchFamily="34" charset="0"/>
              </a:defRPr>
            </a:lvl3pPr>
            <a:lvl4pPr marL="1714500" indent="-342900">
              <a:spcBef>
                <a:spcPct val="20000"/>
              </a:spcBef>
              <a:buClr>
                <a:schemeClr val="tx2"/>
              </a:buClr>
              <a:buSzPct val="75000"/>
              <a:buFont typeface="Wingdings" panose="05000000000000000000" pitchFamily="2" charset="2"/>
              <a:buChar char="§"/>
              <a:defRPr>
                <a:solidFill>
                  <a:schemeClr val="tx1"/>
                </a:solidFill>
                <a:latin typeface="Arial" panose="020B0604020202020204" pitchFamily="34" charset="0"/>
              </a:defRPr>
            </a:lvl4pPr>
            <a:lvl5pPr marL="2171700" indent="-342900">
              <a:spcBef>
                <a:spcPct val="20000"/>
              </a:spcBef>
              <a:buClr>
                <a:schemeClr val="folHlink"/>
              </a:buClr>
              <a:buSzPct val="80000"/>
              <a:buFont typeface="Wingdings" panose="05000000000000000000" pitchFamily="2" charset="2"/>
              <a:buChar char="§"/>
              <a:defRPr>
                <a:solidFill>
                  <a:schemeClr val="tx1"/>
                </a:solidFill>
                <a:latin typeface="Arial" panose="020B0604020202020204" pitchFamily="34" charset="0"/>
              </a:defRPr>
            </a:lvl5pPr>
            <a:lvl6pPr marL="26289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6pPr>
            <a:lvl7pPr marL="30861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7pPr>
            <a:lvl8pPr marL="35433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8pPr>
            <a:lvl9pPr marL="4000500" indent="-342900" fontAlgn="base">
              <a:spcBef>
                <a:spcPct val="20000"/>
              </a:spcBef>
              <a:spcAft>
                <a:spcPct val="0"/>
              </a:spcAft>
              <a:buClr>
                <a:schemeClr val="folHlink"/>
              </a:buClr>
              <a:buSzPct val="80000"/>
              <a:buFont typeface="Wingdings" panose="05000000000000000000" pitchFamily="2" charset="2"/>
              <a:buChar char="§"/>
              <a:defRPr>
                <a:solidFill>
                  <a:schemeClr val="tx1"/>
                </a:solidFill>
                <a:latin typeface="Arial" panose="020B0604020202020204" pitchFamily="34" charset="0"/>
              </a:defRPr>
            </a:lvl9pPr>
          </a:lstStyle>
          <a:p>
            <a:pPr>
              <a:buFont typeface="Wingdings" panose="05000000000000000000" pitchFamily="2" charset="2"/>
              <a:buNone/>
            </a:pPr>
            <a:r>
              <a:rPr lang="en-US" altLang="en-US">
                <a:solidFill>
                  <a:srgbClr val="FF0000"/>
                </a:solidFill>
              </a:rPr>
              <a:t>7.</a:t>
            </a:r>
            <a:r>
              <a:rPr lang="en-US" altLang="en-US">
                <a:solidFill>
                  <a:schemeClr val="bg1"/>
                </a:solidFill>
              </a:rPr>
              <a:t> Get Ready for More Change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66568">
                                            <p:txEl>
                                              <p:pRg st="0" end="0"/>
                                            </p:txEl>
                                          </p:spTgt>
                                        </p:tgtEl>
                                        <p:attrNameLst>
                                          <p:attrName>style.visibility</p:attrName>
                                        </p:attrNameLst>
                                      </p:cBhvr>
                                      <p:to>
                                        <p:strVal val="visible"/>
                                      </p:to>
                                    </p:set>
                                    <p:anim calcmode="lin" valueType="num">
                                      <p:cBhvr additive="base">
                                        <p:cTn id="13" dur="500" fill="hold"/>
                                        <p:tgtEl>
                                          <p:spTgt spid="66568">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6568">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66569">
                                            <p:txEl>
                                              <p:pRg st="0" end="0"/>
                                            </p:txEl>
                                          </p:spTgt>
                                        </p:tgtEl>
                                        <p:attrNameLst>
                                          <p:attrName>style.visibility</p:attrName>
                                        </p:attrNameLst>
                                      </p:cBhvr>
                                      <p:to>
                                        <p:strVal val="visible"/>
                                      </p:to>
                                    </p:set>
                                    <p:anim calcmode="lin" valueType="num">
                                      <p:cBhvr additive="base">
                                        <p:cTn id="19" dur="500" fill="hold"/>
                                        <p:tgtEl>
                                          <p:spTgt spid="66569">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656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66570">
                                            <p:txEl>
                                              <p:pRg st="0" end="0"/>
                                            </p:txEl>
                                          </p:spTgt>
                                        </p:tgtEl>
                                        <p:attrNameLst>
                                          <p:attrName>style.visibility</p:attrName>
                                        </p:attrNameLst>
                                      </p:cBhvr>
                                      <p:to>
                                        <p:strVal val="visible"/>
                                      </p:to>
                                    </p:set>
                                    <p:anim calcmode="lin" valueType="num">
                                      <p:cBhvr additive="base">
                                        <p:cTn id="25" dur="500" fill="hold"/>
                                        <p:tgtEl>
                                          <p:spTgt spid="66570">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657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66571">
                                            <p:txEl>
                                              <p:pRg st="0" end="0"/>
                                            </p:txEl>
                                          </p:spTgt>
                                        </p:tgtEl>
                                        <p:attrNameLst>
                                          <p:attrName>style.visibility</p:attrName>
                                        </p:attrNameLst>
                                      </p:cBhvr>
                                      <p:to>
                                        <p:strVal val="visible"/>
                                      </p:to>
                                    </p:set>
                                    <p:anim calcmode="lin" valueType="num">
                                      <p:cBhvr additive="base">
                                        <p:cTn id="31" dur="500" fill="hold"/>
                                        <p:tgtEl>
                                          <p:spTgt spid="66571">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65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66572">
                                            <p:txEl>
                                              <p:pRg st="0" end="0"/>
                                            </p:txEl>
                                          </p:spTgt>
                                        </p:tgtEl>
                                        <p:attrNameLst>
                                          <p:attrName>style.visibility</p:attrName>
                                        </p:attrNameLst>
                                      </p:cBhvr>
                                      <p:to>
                                        <p:strVal val="visible"/>
                                      </p:to>
                                    </p:set>
                                    <p:anim calcmode="lin" valueType="num">
                                      <p:cBhvr additive="base">
                                        <p:cTn id="37" dur="500" fill="hold"/>
                                        <p:tgtEl>
                                          <p:spTgt spid="66572">
                                            <p:txEl>
                                              <p:pRg st="0" end="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657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9" fill="hold" grpId="0" nodeType="clickEffect">
                                  <p:stCondLst>
                                    <p:cond delay="0"/>
                                  </p:stCondLst>
                                  <p:childTnLst>
                                    <p:set>
                                      <p:cBhvr>
                                        <p:cTn id="42" dur="1" fill="hold">
                                          <p:stCondLst>
                                            <p:cond delay="0"/>
                                          </p:stCondLst>
                                        </p:cTn>
                                        <p:tgtEl>
                                          <p:spTgt spid="66573">
                                            <p:txEl>
                                              <p:pRg st="0" end="0"/>
                                            </p:txEl>
                                          </p:spTgt>
                                        </p:tgtEl>
                                        <p:attrNameLst>
                                          <p:attrName>style.visibility</p:attrName>
                                        </p:attrNameLst>
                                      </p:cBhvr>
                                      <p:to>
                                        <p:strVal val="visible"/>
                                      </p:to>
                                    </p:set>
                                    <p:anim calcmode="lin" valueType="num">
                                      <p:cBhvr additive="base">
                                        <p:cTn id="43" dur="500" fill="hold"/>
                                        <p:tgtEl>
                                          <p:spTgt spid="66573">
                                            <p:txEl>
                                              <p:pRg st="0" end="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6657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bldLvl="5"/>
      <p:bldP spid="66568" grpId="0" build="p" bldLvl="5"/>
      <p:bldP spid="66569" grpId="0" build="p" bldLvl="5"/>
      <p:bldP spid="66570" grpId="0" build="p" bldLvl="5"/>
      <p:bldP spid="66571" grpId="0" build="p" bldLvl="5"/>
      <p:bldP spid="66572" grpId="0" build="p" bldLvl="5"/>
      <p:bldP spid="66573" grpId="0" build="p" bldLvl="5"/>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7586" name="Rectangle 2"/>
          <p:cNvSpPr>
            <a:spLocks noChangeArrowheads="1"/>
          </p:cNvSpPr>
          <p:nvPr>
            <p:ph type="title"/>
          </p:nvPr>
        </p:nvSpPr>
        <p:spPr>
          <a:noFill/>
          <a:ln/>
        </p:spPr>
        <p:txBody>
          <a:bodyPr lIns="92075" tIns="46038" rIns="92075" bIns="46038"/>
          <a:lstStyle/>
          <a:p>
            <a:r>
              <a:rPr lang="en-US" altLang="en-US">
                <a:solidFill>
                  <a:srgbClr val="FF0000"/>
                </a:solidFill>
              </a:rPr>
              <a:t>Change</a:t>
            </a:r>
          </a:p>
        </p:txBody>
      </p:sp>
      <p:sp>
        <p:nvSpPr>
          <p:cNvPr id="67587" name="Rectangle 3"/>
          <p:cNvSpPr>
            <a:spLocks noChangeArrowheads="1"/>
          </p:cNvSpPr>
          <p:nvPr>
            <p:ph type="body" sz="half" idx="1"/>
          </p:nvPr>
        </p:nvSpPr>
        <p:spPr>
          <a:xfrm>
            <a:off x="1371600" y="2209800"/>
            <a:ext cx="6553200" cy="4419600"/>
          </a:xfrm>
          <a:noFill/>
          <a:ln/>
        </p:spPr>
        <p:txBody>
          <a:bodyPr lIns="92075" tIns="46038" rIns="92075" bIns="46038"/>
          <a:lstStyle/>
          <a:p>
            <a:pPr marL="0" indent="4763" algn="ctr">
              <a:spcBef>
                <a:spcPct val="75000"/>
              </a:spcBef>
              <a:buFont typeface="Wingdings" panose="05000000000000000000" pitchFamily="2" charset="2"/>
              <a:buNone/>
            </a:pPr>
            <a:r>
              <a:rPr lang="en-US" altLang="en-US" sz="3400">
                <a:solidFill>
                  <a:schemeClr val="bg1"/>
                </a:solidFill>
              </a:rPr>
              <a:t>We can be on different steps in different changes at the time.</a:t>
            </a:r>
          </a:p>
          <a:p>
            <a:pPr marL="0" indent="4763" algn="ctr">
              <a:spcBef>
                <a:spcPct val="75000"/>
              </a:spcBef>
              <a:buFont typeface="Wingdings" panose="05000000000000000000" pitchFamily="2" charset="2"/>
              <a:buNone/>
            </a:pPr>
            <a:endParaRPr lang="en-US" altLang="en-US" sz="3400">
              <a:solidFill>
                <a:schemeClr val="bg1"/>
              </a:solidFill>
            </a:endParaRPr>
          </a:p>
          <a:p>
            <a:pPr marL="0" indent="4763" algn="ctr">
              <a:spcBef>
                <a:spcPct val="75000"/>
              </a:spcBef>
              <a:buFont typeface="Wingdings" panose="05000000000000000000" pitchFamily="2" charset="2"/>
              <a:buNone/>
            </a:pPr>
            <a:endParaRPr lang="en-US" altLang="en-US" sz="3400">
              <a:solidFill>
                <a:schemeClr val="bg1"/>
              </a:solidFill>
            </a:endParaRPr>
          </a:p>
          <a:p>
            <a:pPr marL="0" indent="4763" algn="ctr">
              <a:spcBef>
                <a:spcPct val="75000"/>
              </a:spcBef>
              <a:buFont typeface="Wingdings" panose="05000000000000000000" pitchFamily="2" charset="2"/>
              <a:buNone/>
            </a:pPr>
            <a:r>
              <a:rPr lang="en-US" altLang="en-US" sz="2000">
                <a:solidFill>
                  <a:schemeClr val="bg1"/>
                </a:solidFill>
              </a:rPr>
              <a:t>It is important to note that we can have more than one change going on in our personal or professional lives at one time. We can also be on different levels within each of these changes!</a:t>
            </a:r>
          </a:p>
        </p:txBody>
      </p:sp>
      <p:sp>
        <p:nvSpPr>
          <p:cNvPr id="67590" name="Text Box 6"/>
          <p:cNvSpPr txBox="1">
            <a:spLocks noChangeArrowheads="1"/>
          </p:cNvSpPr>
          <p:nvPr/>
        </p:nvSpPr>
        <p:spPr bwMode="auto">
          <a:xfrm>
            <a:off x="8135938" y="6430963"/>
            <a:ext cx="1008062"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00">
                <a:solidFill>
                  <a:schemeClr val="bg1"/>
                </a:solidFill>
              </a:rPr>
              <a:t>Objective 2</a:t>
            </a:r>
          </a:p>
          <a:p>
            <a:r>
              <a:rPr lang="en-US" altLang="en-US" sz="1000">
                <a:solidFill>
                  <a:schemeClr val="bg1"/>
                </a:solidFill>
              </a:rPr>
              <a:t>AHS 18 TM C</a:t>
            </a:r>
            <a:r>
              <a:rPr lang="en-US" altLang="en-US" sz="1200">
                <a:solidFill>
                  <a:srgbClr val="000000"/>
                </a:solidFill>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8850" name="Rectangle 2"/>
          <p:cNvSpPr>
            <a:spLocks noChangeArrowheads="1"/>
          </p:cNvSpPr>
          <p:nvPr>
            <p:ph type="title"/>
          </p:nvPr>
        </p:nvSpPr>
        <p:spPr>
          <a:xfrm>
            <a:off x="457200" y="122238"/>
            <a:ext cx="7543800" cy="1096962"/>
          </a:xfrm>
          <a:noFill/>
          <a:ln/>
        </p:spPr>
        <p:txBody>
          <a:bodyPr lIns="92075" tIns="46038" rIns="92075" bIns="46038"/>
          <a:lstStyle/>
          <a:p>
            <a:r>
              <a:rPr lang="en-US" altLang="en-US" sz="5100">
                <a:solidFill>
                  <a:srgbClr val="FF0000"/>
                </a:solidFill>
              </a:rPr>
              <a:t>Change Time</a:t>
            </a:r>
          </a:p>
        </p:txBody>
      </p:sp>
      <p:sp>
        <p:nvSpPr>
          <p:cNvPr id="78851" name="Rectangle 3"/>
          <p:cNvSpPr>
            <a:spLocks noChangeArrowheads="1"/>
          </p:cNvSpPr>
          <p:nvPr>
            <p:ph type="body" sz="half" idx="1"/>
          </p:nvPr>
        </p:nvSpPr>
        <p:spPr>
          <a:xfrm>
            <a:off x="457200" y="1828800"/>
            <a:ext cx="7696200" cy="4419600"/>
          </a:xfrm>
          <a:noFill/>
          <a:ln/>
        </p:spPr>
        <p:txBody>
          <a:bodyPr lIns="92075" tIns="46038" rIns="92075" bIns="46038"/>
          <a:lstStyle/>
          <a:p>
            <a:pPr marL="347663" indent="-347663">
              <a:spcBef>
                <a:spcPct val="75000"/>
              </a:spcBef>
              <a:buClr>
                <a:srgbClr val="FF0000"/>
              </a:buClr>
              <a:buFont typeface="Wingdings" panose="05000000000000000000" pitchFamily="2" charset="2"/>
              <a:buChar char="Ø"/>
            </a:pPr>
            <a:r>
              <a:rPr lang="en-US" altLang="en-US" sz="2600">
                <a:solidFill>
                  <a:schemeClr val="bg1"/>
                </a:solidFill>
              </a:rPr>
              <a:t>Not Every Change Takes the Same Amount of Time</a:t>
            </a:r>
          </a:p>
          <a:p>
            <a:pPr marL="347663" indent="-347663">
              <a:spcBef>
                <a:spcPct val="75000"/>
              </a:spcBef>
              <a:buClr>
                <a:srgbClr val="FF0000"/>
              </a:buClr>
              <a:buFont typeface="Wingdings" panose="05000000000000000000" pitchFamily="2" charset="2"/>
              <a:buNone/>
            </a:pPr>
            <a:endParaRPr lang="en-US" altLang="en-US" sz="2600">
              <a:solidFill>
                <a:schemeClr val="bg1"/>
              </a:solidFill>
            </a:endParaRPr>
          </a:p>
          <a:p>
            <a:pPr marL="347663" indent="-347663">
              <a:spcBef>
                <a:spcPct val="75000"/>
              </a:spcBef>
              <a:buClr>
                <a:srgbClr val="FF0000"/>
              </a:buClr>
              <a:buFont typeface="Wingdings" panose="05000000000000000000" pitchFamily="2" charset="2"/>
              <a:buChar char="Ø"/>
            </a:pPr>
            <a:r>
              <a:rPr lang="en-US" altLang="en-US" sz="2600">
                <a:solidFill>
                  <a:schemeClr val="bg1"/>
                </a:solidFill>
              </a:rPr>
              <a:t>Some May Take a Few Minutes</a:t>
            </a:r>
          </a:p>
          <a:p>
            <a:pPr marL="347663" indent="-347663">
              <a:spcBef>
                <a:spcPct val="75000"/>
              </a:spcBef>
              <a:buClr>
                <a:srgbClr val="FF0000"/>
              </a:buClr>
              <a:buFont typeface="Wingdings" panose="05000000000000000000" pitchFamily="2" charset="2"/>
              <a:buNone/>
            </a:pPr>
            <a:endParaRPr lang="en-US" altLang="en-US" sz="2600">
              <a:solidFill>
                <a:schemeClr val="bg1"/>
              </a:solidFill>
            </a:endParaRPr>
          </a:p>
          <a:p>
            <a:pPr marL="347663" indent="-347663">
              <a:spcBef>
                <a:spcPct val="75000"/>
              </a:spcBef>
              <a:buClr>
                <a:srgbClr val="FF0000"/>
              </a:buClr>
              <a:buFont typeface="Wingdings" panose="05000000000000000000" pitchFamily="2" charset="2"/>
              <a:buChar char="Ø"/>
            </a:pPr>
            <a:r>
              <a:rPr lang="en-US" altLang="en-US" sz="2600">
                <a:solidFill>
                  <a:schemeClr val="bg1"/>
                </a:solidFill>
              </a:rPr>
              <a:t>Some May Take Weeks or Months</a:t>
            </a:r>
          </a:p>
        </p:txBody>
      </p:sp>
      <p:sp>
        <p:nvSpPr>
          <p:cNvPr id="78852" name="Text Box 4"/>
          <p:cNvSpPr txBox="1">
            <a:spLocks noChangeArrowheads="1"/>
          </p:cNvSpPr>
          <p:nvPr/>
        </p:nvSpPr>
        <p:spPr bwMode="auto">
          <a:xfrm>
            <a:off x="8001000" y="6461125"/>
            <a:ext cx="1000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Objective 2</a:t>
            </a:r>
          </a:p>
          <a:p>
            <a:r>
              <a:rPr lang="en-US" altLang="en-US" sz="1000">
                <a:solidFill>
                  <a:schemeClr val="bg1"/>
                </a:solidFill>
              </a:rPr>
              <a:t>AHS 18 TM 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 calcmode="lin" valueType="num">
                                      <p:cBhvr additive="base">
                                        <p:cTn id="7" dur="500" fill="hold"/>
                                        <p:tgtEl>
                                          <p:spTgt spid="788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885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78851">
                                            <p:txEl>
                                              <p:pRg st="2" end="2"/>
                                            </p:txEl>
                                          </p:spTgt>
                                        </p:tgtEl>
                                        <p:attrNameLst>
                                          <p:attrName>style.visibility</p:attrName>
                                        </p:attrNameLst>
                                      </p:cBhvr>
                                      <p:to>
                                        <p:strVal val="visible"/>
                                      </p:to>
                                    </p:set>
                                    <p:anim calcmode="lin" valueType="num">
                                      <p:cBhvr additive="base">
                                        <p:cTn id="13" dur="500" fill="hold"/>
                                        <p:tgtEl>
                                          <p:spTgt spid="78851">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885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78851">
                                            <p:txEl>
                                              <p:pRg st="4" end="4"/>
                                            </p:txEl>
                                          </p:spTgt>
                                        </p:tgtEl>
                                        <p:attrNameLst>
                                          <p:attrName>style.visibility</p:attrName>
                                        </p:attrNameLst>
                                      </p:cBhvr>
                                      <p:to>
                                        <p:strVal val="visible"/>
                                      </p:to>
                                    </p:set>
                                    <p:anim calcmode="lin" valueType="num">
                                      <p:cBhvr additive="base">
                                        <p:cTn id="19" dur="500" fill="hold"/>
                                        <p:tgtEl>
                                          <p:spTgt spid="78851">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8851">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uiExpand="1"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80898" name="Rectangle 2"/>
          <p:cNvSpPr>
            <a:spLocks noChangeArrowheads="1"/>
          </p:cNvSpPr>
          <p:nvPr>
            <p:ph type="title"/>
          </p:nvPr>
        </p:nvSpPr>
        <p:spPr>
          <a:xfrm>
            <a:off x="457200" y="122238"/>
            <a:ext cx="7543800" cy="944562"/>
          </a:xfrm>
          <a:noFill/>
          <a:ln/>
        </p:spPr>
        <p:txBody>
          <a:bodyPr lIns="92075" tIns="46038" rIns="92075" bIns="46038"/>
          <a:lstStyle/>
          <a:p>
            <a:r>
              <a:rPr lang="en-US" altLang="en-US" sz="4700">
                <a:solidFill>
                  <a:srgbClr val="FF0000"/>
                </a:solidFill>
              </a:rPr>
              <a:t>Managing Change</a:t>
            </a:r>
          </a:p>
        </p:txBody>
      </p:sp>
      <p:sp>
        <p:nvSpPr>
          <p:cNvPr id="80899" name="Rectangle 3"/>
          <p:cNvSpPr>
            <a:spLocks noChangeArrowheads="1"/>
          </p:cNvSpPr>
          <p:nvPr>
            <p:ph type="body" sz="half" idx="1"/>
          </p:nvPr>
        </p:nvSpPr>
        <p:spPr>
          <a:xfrm>
            <a:off x="533400" y="1905000"/>
            <a:ext cx="7391400" cy="4724400"/>
          </a:xfrm>
          <a:noFill/>
          <a:ln/>
        </p:spPr>
        <p:txBody>
          <a:bodyPr lIns="92075" tIns="46038" rIns="92075" bIns="46038"/>
          <a:lstStyle/>
          <a:p>
            <a:pPr marL="347663" indent="-347663">
              <a:spcBef>
                <a:spcPct val="75000"/>
              </a:spcBef>
              <a:buFont typeface="Wingdings" panose="05000000000000000000" pitchFamily="2" charset="2"/>
              <a:buNone/>
            </a:pPr>
            <a:r>
              <a:rPr lang="en-US" altLang="en-US" sz="2600" b="1">
                <a:solidFill>
                  <a:schemeClr val="bg1"/>
                </a:solidFill>
              </a:rPr>
              <a:t>1.</a:t>
            </a:r>
            <a:r>
              <a:rPr lang="en-US" altLang="en-US" sz="2600" b="1">
                <a:solidFill>
                  <a:srgbClr val="FF0000"/>
                </a:solidFill>
              </a:rPr>
              <a:t> Understand</a:t>
            </a:r>
            <a:r>
              <a:rPr lang="en-US" altLang="en-US" sz="2600">
                <a:solidFill>
                  <a:schemeClr val="bg1"/>
                </a:solidFill>
              </a:rPr>
              <a:t> Change</a:t>
            </a:r>
          </a:p>
          <a:p>
            <a:pPr marL="347663" indent="-347663">
              <a:spcBef>
                <a:spcPct val="75000"/>
              </a:spcBef>
              <a:buFont typeface="Wingdings" panose="05000000000000000000" pitchFamily="2" charset="2"/>
              <a:buNone/>
            </a:pPr>
            <a:endParaRPr lang="en-US" altLang="en-US" sz="2600">
              <a:solidFill>
                <a:schemeClr val="bg1"/>
              </a:solidFill>
            </a:endParaRPr>
          </a:p>
          <a:p>
            <a:pPr marL="347663" indent="-347663">
              <a:spcBef>
                <a:spcPct val="75000"/>
              </a:spcBef>
              <a:buFont typeface="Wingdings" panose="05000000000000000000" pitchFamily="2" charset="2"/>
              <a:buNone/>
            </a:pPr>
            <a:r>
              <a:rPr lang="en-US" altLang="en-US" sz="2600" b="1">
                <a:solidFill>
                  <a:schemeClr val="bg1"/>
                </a:solidFill>
              </a:rPr>
              <a:t>2.</a:t>
            </a:r>
            <a:r>
              <a:rPr lang="en-US" altLang="en-US" sz="2600" b="1">
                <a:solidFill>
                  <a:srgbClr val="FF0000"/>
                </a:solidFill>
              </a:rPr>
              <a:t> Develop</a:t>
            </a:r>
            <a:r>
              <a:rPr lang="en-US" altLang="en-US" sz="2600">
                <a:solidFill>
                  <a:schemeClr val="bg1"/>
                </a:solidFill>
              </a:rPr>
              <a:t> a Capacity to Manage Change</a:t>
            </a:r>
          </a:p>
          <a:p>
            <a:pPr marL="347663" indent="-347663">
              <a:spcBef>
                <a:spcPct val="75000"/>
              </a:spcBef>
              <a:buFont typeface="Wingdings" panose="05000000000000000000" pitchFamily="2" charset="2"/>
              <a:buNone/>
            </a:pPr>
            <a:endParaRPr lang="en-US" altLang="en-US" sz="2600">
              <a:solidFill>
                <a:schemeClr val="bg1"/>
              </a:solidFill>
            </a:endParaRPr>
          </a:p>
          <a:p>
            <a:pPr marL="347663" indent="-347663">
              <a:spcBef>
                <a:spcPct val="75000"/>
              </a:spcBef>
              <a:buFont typeface="Wingdings" panose="05000000000000000000" pitchFamily="2" charset="2"/>
              <a:buNone/>
            </a:pPr>
            <a:r>
              <a:rPr lang="en-US" altLang="en-US" sz="2600" b="1">
                <a:solidFill>
                  <a:schemeClr val="bg1"/>
                </a:solidFill>
              </a:rPr>
              <a:t>3.</a:t>
            </a:r>
            <a:r>
              <a:rPr lang="en-US" altLang="en-US" sz="2600" b="1">
                <a:solidFill>
                  <a:srgbClr val="FF0000"/>
                </a:solidFill>
              </a:rPr>
              <a:t> Understand</a:t>
            </a:r>
            <a:r>
              <a:rPr lang="en-US" altLang="en-US" sz="2600">
                <a:solidFill>
                  <a:schemeClr val="bg1"/>
                </a:solidFill>
              </a:rPr>
              <a:t> Step in Cycle of Change and How to Move Forward</a:t>
            </a:r>
          </a:p>
        </p:txBody>
      </p:sp>
      <p:sp>
        <p:nvSpPr>
          <p:cNvPr id="80900" name="Text Box 4"/>
          <p:cNvSpPr txBox="1">
            <a:spLocks noChangeArrowheads="1"/>
          </p:cNvSpPr>
          <p:nvPr/>
        </p:nvSpPr>
        <p:spPr bwMode="auto">
          <a:xfrm>
            <a:off x="7977188" y="6477000"/>
            <a:ext cx="9921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Objective 2</a:t>
            </a:r>
          </a:p>
          <a:p>
            <a:r>
              <a:rPr lang="en-US" altLang="en-US" sz="1000">
                <a:solidFill>
                  <a:schemeClr val="bg1"/>
                </a:solidFill>
              </a:rPr>
              <a:t>AHS 18 TM 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80899">
                                            <p:txEl>
                                              <p:pRg st="2" end="2"/>
                                            </p:txEl>
                                          </p:spTgt>
                                        </p:tgtEl>
                                        <p:attrNameLst>
                                          <p:attrName>style.visibility</p:attrName>
                                        </p:attrNameLst>
                                      </p:cBhvr>
                                      <p:to>
                                        <p:strVal val="visible"/>
                                      </p:to>
                                    </p:set>
                                    <p:anim calcmode="lin" valueType="num">
                                      <p:cBhvr additive="base">
                                        <p:cTn id="13" dur="500" fill="hold"/>
                                        <p:tgtEl>
                                          <p:spTgt spid="80899">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089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80899">
                                            <p:txEl>
                                              <p:pRg st="4" end="4"/>
                                            </p:txEl>
                                          </p:spTgt>
                                        </p:tgtEl>
                                        <p:attrNameLst>
                                          <p:attrName>style.visibility</p:attrName>
                                        </p:attrNameLst>
                                      </p:cBhvr>
                                      <p:to>
                                        <p:strVal val="visible"/>
                                      </p:to>
                                    </p:set>
                                    <p:anim calcmode="lin" valueType="num">
                                      <p:cBhvr additive="base">
                                        <p:cTn id="19" dur="500" fill="hold"/>
                                        <p:tgtEl>
                                          <p:spTgt spid="8089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0899">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bldLvl="5"/>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AHS template">
  <a:themeElements>
    <a:clrScheme name="AHS templat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AHS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AHS template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AHS template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AHS template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AHS template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AHS template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AHS template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AHS template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AHS template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AHS template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AHS template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AHS template</Template>
  <TotalTime>106</TotalTime>
  <Words>406</Words>
  <Application>Microsoft Office PowerPoint</Application>
  <PresentationFormat>On-screen Show (4:3)</PresentationFormat>
  <Paragraphs>73</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Times New Roman</vt:lpstr>
      <vt:lpstr>Arial</vt:lpstr>
      <vt:lpstr>Wingdings</vt:lpstr>
      <vt:lpstr>AHS template</vt:lpstr>
      <vt:lpstr>PowerPoint Presentation</vt:lpstr>
      <vt:lpstr>What would you do?</vt:lpstr>
      <vt:lpstr>Change</vt:lpstr>
      <vt:lpstr>Think about it!</vt:lpstr>
      <vt:lpstr>Steps in the Cycle of Change</vt:lpstr>
      <vt:lpstr>Change</vt:lpstr>
      <vt:lpstr>Change Time</vt:lpstr>
      <vt:lpstr>Managing Change</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10</cp:revision>
  <cp:lastPrinted>1601-01-01T00:00:00Z</cp:lastPrinted>
  <dcterms:created xsi:type="dcterms:W3CDTF">2004-01-10T05:56:12Z</dcterms:created>
  <dcterms:modified xsi:type="dcterms:W3CDTF">2018-07-09T15:58:51Z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