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5"/>
  </p:notesMasterIdLst>
  <p:handoutMasterIdLst>
    <p:handoutMasterId r:id="rId16"/>
  </p:handoutMasterIdLst>
  <p:sldIdLst>
    <p:sldId id="264" r:id="rId2"/>
    <p:sldId id="257" r:id="rId3"/>
    <p:sldId id="265" r:id="rId4"/>
    <p:sldId id="261" r:id="rId5"/>
    <p:sldId id="266" r:id="rId6"/>
    <p:sldId id="259" r:id="rId7"/>
    <p:sldId id="267" r:id="rId8"/>
    <p:sldId id="268" r:id="rId9"/>
    <p:sldId id="260" r:id="rId10"/>
    <p:sldId id="262" r:id="rId11"/>
    <p:sldId id="263" r:id="rId12"/>
    <p:sldId id="269" r:id="rId13"/>
    <p:sldId id="270" r:id="rId14"/>
  </p:sldIdLst>
  <p:sldSz cx="9144000" cy="6858000" type="screen4x3"/>
  <p:notesSz cx="6858000" cy="9144000"/>
  <p:custDataLst>
    <p:tags r:id="rId17"/>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FFFF66"/>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200">
                <a:latin typeface="Times New Roman" panose="02020603050405020304" pitchFamily="18" charset="0"/>
              </a:defRPr>
            </a:lvl1pPr>
          </a:lstStyle>
          <a:p>
            <a:endParaRPr lang="en-US" alt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1" sz="1200">
                <a:latin typeface="Times New Roman" panose="02020603050405020304" pitchFamily="18" charset="0"/>
              </a:defRPr>
            </a:lvl1pPr>
          </a:lstStyle>
          <a:p>
            <a:fld id="{93318B91-7ADB-4B43-9535-229FBDA86CEB}"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anose="02020603050405020304" pitchFamily="18" charset="0"/>
              </a:defRPr>
            </a:lvl1pPr>
          </a:lstStyle>
          <a:p>
            <a:endParaRPr lang="en-US" altLang="en-US"/>
          </a:p>
        </p:txBody>
      </p:sp>
      <p:sp>
        <p:nvSpPr>
          <p:cNvPr id="235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F0E5D5A3-B634-4BB0-8DFB-34083150DC4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1360F5-8F33-4ACC-B3CE-933809CADF7B}" type="slidenum">
              <a:rPr lang="en-US" altLang="en-US"/>
              <a:pPr/>
              <a:t>1</a:t>
            </a:fld>
            <a:endParaRPr lang="en-US" altLang="en-US"/>
          </a:p>
        </p:txBody>
      </p:sp>
      <p:sp>
        <p:nvSpPr>
          <p:cNvPr id="87042" name="Rectangle 2"/>
          <p:cNvSpPr>
            <a:spLocks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85F71F-E86A-4E37-87C7-4E03BB8B97F4}" type="slidenum">
              <a:rPr lang="en-US" altLang="en-US"/>
              <a:pPr/>
              <a:t>10</a:t>
            </a:fld>
            <a:endParaRPr lang="en-US" altLang="en-US"/>
          </a:p>
        </p:txBody>
      </p:sp>
      <p:sp>
        <p:nvSpPr>
          <p:cNvPr id="83970" name="Rectangle 2"/>
          <p:cNvSpPr>
            <a:spLocks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5B2DE4-90A8-4330-9092-5205C276DE5C}" type="slidenum">
              <a:rPr lang="en-US" altLang="en-US"/>
              <a:pPr/>
              <a:t>11</a:t>
            </a:fld>
            <a:endParaRPr lang="en-US" altLang="en-US"/>
          </a:p>
        </p:txBody>
      </p:sp>
      <p:sp>
        <p:nvSpPr>
          <p:cNvPr id="84994" name="Rectangle 2"/>
          <p:cNvSpPr>
            <a:spLocks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E19177-B52B-4EEA-AE8B-92E1EB6557D8}" type="slidenum">
              <a:rPr lang="en-US" altLang="en-US"/>
              <a:pPr/>
              <a:t>12</a:t>
            </a:fld>
            <a:endParaRPr lang="en-US" altLang="en-US"/>
          </a:p>
        </p:txBody>
      </p:sp>
      <p:sp>
        <p:nvSpPr>
          <p:cNvPr id="98306" name="Rectangle 2"/>
          <p:cNvSpPr>
            <a:spLocks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1BE247-8E32-416A-B541-DDED987EB906}" type="slidenum">
              <a:rPr lang="en-US" altLang="en-US"/>
              <a:pPr/>
              <a:t>13</a:t>
            </a:fld>
            <a:endParaRPr lang="en-US" altLang="en-US"/>
          </a:p>
        </p:txBody>
      </p:sp>
      <p:sp>
        <p:nvSpPr>
          <p:cNvPr id="100354" name="Rectangle 2"/>
          <p:cNvSpPr>
            <a:spLocks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F0886E-12CA-4C60-B8CE-0B61F71FD045}" type="slidenum">
              <a:rPr lang="en-US" altLang="en-US"/>
              <a:pPr/>
              <a:t>2</a:t>
            </a:fld>
            <a:endParaRPr lang="en-US" altLang="en-US"/>
          </a:p>
        </p:txBody>
      </p:sp>
      <p:sp>
        <p:nvSpPr>
          <p:cNvPr id="79874" name="Rectangle 2"/>
          <p:cNvSpPr>
            <a:spLocks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149E4B-A0B4-4ED7-9CF7-4AB4FA16E6B4}" type="slidenum">
              <a:rPr lang="en-US" altLang="en-US"/>
              <a:pPr/>
              <a:t>3</a:t>
            </a:fld>
            <a:endParaRPr lang="en-US" altLang="en-US"/>
          </a:p>
        </p:txBody>
      </p:sp>
      <p:sp>
        <p:nvSpPr>
          <p:cNvPr id="89090" name="Rectangle 2"/>
          <p:cNvSpPr>
            <a:spLocks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0DA6D7-351F-4310-A43A-93EDC7F8D502}" type="slidenum">
              <a:rPr lang="en-US" altLang="en-US"/>
              <a:pPr/>
              <a:t>4</a:t>
            </a:fld>
            <a:endParaRPr lang="en-US" altLang="en-US"/>
          </a:p>
        </p:txBody>
      </p:sp>
      <p:sp>
        <p:nvSpPr>
          <p:cNvPr id="80898" name="Rectangle 2"/>
          <p:cNvSpPr>
            <a:spLocks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7B81C4-1FA9-46B9-B8E3-C2125670B508}" type="slidenum">
              <a:rPr lang="en-US" altLang="en-US"/>
              <a:pPr/>
              <a:t>5</a:t>
            </a:fld>
            <a:endParaRPr lang="en-US" altLang="en-US"/>
          </a:p>
        </p:txBody>
      </p:sp>
      <p:sp>
        <p:nvSpPr>
          <p:cNvPr id="91138" name="Rectangle 2"/>
          <p:cNvSpPr>
            <a:spLocks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CA596D-9622-4311-8BC8-DDD591D6EF84}" type="slidenum">
              <a:rPr lang="en-US" altLang="en-US"/>
              <a:pPr/>
              <a:t>6</a:t>
            </a:fld>
            <a:endParaRPr lang="en-US" altLang="en-US"/>
          </a:p>
        </p:txBody>
      </p:sp>
      <p:sp>
        <p:nvSpPr>
          <p:cNvPr id="81922" name="Rectangle 2"/>
          <p:cNvSpPr>
            <a:spLocks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C2A22D-10D0-4114-8085-3676DE42D0FF}" type="slidenum">
              <a:rPr lang="en-US" altLang="en-US"/>
              <a:pPr/>
              <a:t>7</a:t>
            </a:fld>
            <a:endParaRPr lang="en-US" altLang="en-US"/>
          </a:p>
        </p:txBody>
      </p:sp>
      <p:sp>
        <p:nvSpPr>
          <p:cNvPr id="93186" name="Rectangle 2"/>
          <p:cNvSpPr>
            <a:spLocks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60A367-77F9-472C-8184-F82E368C0612}" type="slidenum">
              <a:rPr lang="en-US" altLang="en-US"/>
              <a:pPr/>
              <a:t>8</a:t>
            </a:fld>
            <a:endParaRPr lang="en-US" altLang="en-US"/>
          </a:p>
        </p:txBody>
      </p:sp>
      <p:sp>
        <p:nvSpPr>
          <p:cNvPr id="95234" name="Rectangle 2"/>
          <p:cNvSpPr>
            <a:spLocks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F29E79-EE96-4F17-9CD1-202363394D40}" type="slidenum">
              <a:rPr lang="en-US" altLang="en-US"/>
              <a:pPr/>
              <a:t>9</a:t>
            </a:fld>
            <a:endParaRPr lang="en-US" altLang="en-US"/>
          </a:p>
        </p:txBody>
      </p:sp>
      <p:sp>
        <p:nvSpPr>
          <p:cNvPr id="82946" name="Rectangle 2"/>
          <p:cNvSpPr>
            <a:spLocks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2706"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8" name="Rectangle 4"/>
          <p:cNvSpPr>
            <a:spLocks noGrp="1" noChangeArrowheads="1"/>
          </p:cNvSpPr>
          <p:nvPr>
            <p:ph type="subTitle" idx="1"/>
          </p:nvPr>
        </p:nvSpPr>
        <p:spPr>
          <a:xfrm>
            <a:off x="849313" y="3049588"/>
            <a:ext cx="6248400" cy="2362200"/>
          </a:xfrm>
        </p:spPr>
        <p:txBody>
          <a:bodyPr/>
          <a:lstStyle>
            <a:lvl1pPr marL="0" indent="0" algn="r">
              <a:buFont typeface="Wingdings" panose="05000000000000000000" pitchFamily="2" charset="2"/>
              <a:buNone/>
              <a:defRPr sz="3200"/>
            </a:lvl1pPr>
          </a:lstStyle>
          <a:p>
            <a:pPr lvl="0"/>
            <a:r>
              <a:rPr lang="en-US" altLang="en-US" noProof="0" smtClean="0"/>
              <a:t>Click to edit Master subtitle style</a:t>
            </a:r>
          </a:p>
        </p:txBody>
      </p:sp>
      <p:sp>
        <p:nvSpPr>
          <p:cNvPr id="72709" name="Rectangle 5"/>
          <p:cNvSpPr>
            <a:spLocks noGrp="1" noChangeArrowheads="1"/>
          </p:cNvSpPr>
          <p:nvPr>
            <p:ph type="dt" sz="half" idx="2"/>
          </p:nvPr>
        </p:nvSpPr>
        <p:spPr/>
        <p:txBody>
          <a:bodyPr/>
          <a:lstStyle>
            <a:lvl1pPr>
              <a:defRPr/>
            </a:lvl1pPr>
          </a:lstStyle>
          <a:p>
            <a:endParaRPr lang="en-US" altLang="en-US"/>
          </a:p>
        </p:txBody>
      </p:sp>
      <p:sp>
        <p:nvSpPr>
          <p:cNvPr id="72710" name="Rectangle 6"/>
          <p:cNvSpPr>
            <a:spLocks noGrp="1" noChangeArrowheads="1"/>
          </p:cNvSpPr>
          <p:nvPr>
            <p:ph type="ftr" sz="quarter" idx="3"/>
          </p:nvPr>
        </p:nvSpPr>
        <p:spPr/>
        <p:txBody>
          <a:bodyPr/>
          <a:lstStyle>
            <a:lvl1pPr>
              <a:defRPr/>
            </a:lvl1pPr>
          </a:lstStyle>
          <a:p>
            <a:endParaRPr lang="en-US" altLang="en-US"/>
          </a:p>
        </p:txBody>
      </p:sp>
      <p:sp>
        <p:nvSpPr>
          <p:cNvPr id="72711" name="Rectangle 7"/>
          <p:cNvSpPr>
            <a:spLocks noGrp="1" noChangeArrowheads="1"/>
          </p:cNvSpPr>
          <p:nvPr>
            <p:ph type="sldNum" sz="quarter" idx="4"/>
          </p:nvPr>
        </p:nvSpPr>
        <p:spPr/>
        <p:txBody>
          <a:bodyPr/>
          <a:lstStyle>
            <a:lvl1pPr>
              <a:defRPr/>
            </a:lvl1pPr>
          </a:lstStyle>
          <a:p>
            <a:fld id="{AA4734AF-110F-4E12-A4E7-15279CCD67CF}" type="slidenum">
              <a:rPr lang="en-US" altLang="en-US"/>
              <a:pPr/>
              <a:t>‹#›</a:t>
            </a:fld>
            <a:endParaRPr lang="en-US" altLang="en-US"/>
          </a:p>
        </p:txBody>
      </p:sp>
      <p:sp>
        <p:nvSpPr>
          <p:cNvPr id="72713" name="Oval 9"/>
          <p:cNvSpPr>
            <a:spLocks noChangeArrowheads="1"/>
          </p:cNvSpPr>
          <p:nvPr/>
        </p:nvSpPr>
        <p:spPr bwMode="auto">
          <a:xfrm>
            <a:off x="7493000"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4" name="Oval 10"/>
          <p:cNvSpPr>
            <a:spLocks noChangeArrowheads="1"/>
          </p:cNvSpPr>
          <p:nvPr/>
        </p:nvSpPr>
        <p:spPr bwMode="auto">
          <a:xfrm>
            <a:off x="7777163" y="2992438"/>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5" name="Oval 11"/>
          <p:cNvSpPr>
            <a:spLocks noChangeArrowheads="1"/>
          </p:cNvSpPr>
          <p:nvPr/>
        </p:nvSpPr>
        <p:spPr bwMode="auto">
          <a:xfrm>
            <a:off x="8061325"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6" name="Oval 12"/>
          <p:cNvSpPr>
            <a:spLocks noChangeArrowheads="1"/>
          </p:cNvSpPr>
          <p:nvPr/>
        </p:nvSpPr>
        <p:spPr bwMode="auto">
          <a:xfrm>
            <a:off x="7493000"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7" name="Oval 13"/>
          <p:cNvSpPr>
            <a:spLocks noChangeArrowheads="1"/>
          </p:cNvSpPr>
          <p:nvPr/>
        </p:nvSpPr>
        <p:spPr bwMode="auto">
          <a:xfrm>
            <a:off x="7777163" y="3276600"/>
            <a:ext cx="201612"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8" name="Oval 14"/>
          <p:cNvSpPr>
            <a:spLocks noChangeArrowheads="1"/>
          </p:cNvSpPr>
          <p:nvPr/>
        </p:nvSpPr>
        <p:spPr bwMode="auto">
          <a:xfrm>
            <a:off x="8061325"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9" name="Oval 15"/>
          <p:cNvSpPr>
            <a:spLocks noChangeArrowheads="1"/>
          </p:cNvSpPr>
          <p:nvPr/>
        </p:nvSpPr>
        <p:spPr bwMode="auto">
          <a:xfrm>
            <a:off x="8345488" y="3276600"/>
            <a:ext cx="201612" cy="201613"/>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0" name="Oval 16"/>
          <p:cNvSpPr>
            <a:spLocks noChangeArrowheads="1"/>
          </p:cNvSpPr>
          <p:nvPr/>
        </p:nvSpPr>
        <p:spPr bwMode="auto">
          <a:xfrm>
            <a:off x="7493000" y="3560763"/>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1" name="Oval 17"/>
          <p:cNvSpPr>
            <a:spLocks noChangeArrowheads="1"/>
          </p:cNvSpPr>
          <p:nvPr/>
        </p:nvSpPr>
        <p:spPr bwMode="auto">
          <a:xfrm>
            <a:off x="7777163" y="3560763"/>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2" name="Oval 18"/>
          <p:cNvSpPr>
            <a:spLocks noChangeArrowheads="1"/>
          </p:cNvSpPr>
          <p:nvPr/>
        </p:nvSpPr>
        <p:spPr bwMode="auto">
          <a:xfrm>
            <a:off x="8061325" y="35607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3" name="Oval 19"/>
          <p:cNvSpPr>
            <a:spLocks noChangeArrowheads="1"/>
          </p:cNvSpPr>
          <p:nvPr/>
        </p:nvSpPr>
        <p:spPr bwMode="auto">
          <a:xfrm>
            <a:off x="8345488" y="3560763"/>
            <a:ext cx="201612"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4" name="Oval 20"/>
          <p:cNvSpPr>
            <a:spLocks noChangeArrowheads="1"/>
          </p:cNvSpPr>
          <p:nvPr/>
        </p:nvSpPr>
        <p:spPr bwMode="auto">
          <a:xfrm>
            <a:off x="8629650" y="3560763"/>
            <a:ext cx="201613"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5" name="Oval 21"/>
          <p:cNvSpPr>
            <a:spLocks noChangeArrowheads="1"/>
          </p:cNvSpPr>
          <p:nvPr/>
        </p:nvSpPr>
        <p:spPr bwMode="auto">
          <a:xfrm>
            <a:off x="7493000" y="3843338"/>
            <a:ext cx="201613" cy="2032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6" name="Oval 22"/>
          <p:cNvSpPr>
            <a:spLocks noChangeArrowheads="1"/>
          </p:cNvSpPr>
          <p:nvPr/>
        </p:nvSpPr>
        <p:spPr bwMode="auto">
          <a:xfrm>
            <a:off x="7777163" y="3843338"/>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7" name="Oval 23"/>
          <p:cNvSpPr>
            <a:spLocks noChangeArrowheads="1"/>
          </p:cNvSpPr>
          <p:nvPr/>
        </p:nvSpPr>
        <p:spPr bwMode="auto">
          <a:xfrm>
            <a:off x="8061325" y="3843338"/>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8" name="Oval 24"/>
          <p:cNvSpPr>
            <a:spLocks noChangeArrowheads="1"/>
          </p:cNvSpPr>
          <p:nvPr/>
        </p:nvSpPr>
        <p:spPr bwMode="auto">
          <a:xfrm>
            <a:off x="8345488" y="3843338"/>
            <a:ext cx="201612"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9" name="Oval 25"/>
          <p:cNvSpPr>
            <a:spLocks noChangeArrowheads="1"/>
          </p:cNvSpPr>
          <p:nvPr/>
        </p:nvSpPr>
        <p:spPr bwMode="auto">
          <a:xfrm>
            <a:off x="7493000" y="4127500"/>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0" name="Oval 26"/>
          <p:cNvSpPr>
            <a:spLocks noChangeArrowheads="1"/>
          </p:cNvSpPr>
          <p:nvPr/>
        </p:nvSpPr>
        <p:spPr bwMode="auto">
          <a:xfrm>
            <a:off x="7777163" y="4127500"/>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1" name="Oval 27"/>
          <p:cNvSpPr>
            <a:spLocks noChangeArrowheads="1"/>
          </p:cNvSpPr>
          <p:nvPr/>
        </p:nvSpPr>
        <p:spPr bwMode="auto">
          <a:xfrm>
            <a:off x="8061325" y="4127500"/>
            <a:ext cx="201613"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2" name="Oval 28"/>
          <p:cNvSpPr>
            <a:spLocks noChangeArrowheads="1"/>
          </p:cNvSpPr>
          <p:nvPr/>
        </p:nvSpPr>
        <p:spPr bwMode="auto">
          <a:xfrm>
            <a:off x="8345488" y="4127500"/>
            <a:ext cx="201612" cy="203200"/>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3" name="Oval 29"/>
          <p:cNvSpPr>
            <a:spLocks noChangeArrowheads="1"/>
          </p:cNvSpPr>
          <p:nvPr/>
        </p:nvSpPr>
        <p:spPr bwMode="auto">
          <a:xfrm>
            <a:off x="8629650" y="4127500"/>
            <a:ext cx="201613" cy="2032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4" name="Oval 30"/>
          <p:cNvSpPr>
            <a:spLocks noChangeArrowheads="1"/>
          </p:cNvSpPr>
          <p:nvPr/>
        </p:nvSpPr>
        <p:spPr bwMode="auto">
          <a:xfrm>
            <a:off x="7493000" y="44116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5" name="Oval 31"/>
          <p:cNvSpPr>
            <a:spLocks noChangeArrowheads="1"/>
          </p:cNvSpPr>
          <p:nvPr/>
        </p:nvSpPr>
        <p:spPr bwMode="auto">
          <a:xfrm>
            <a:off x="7777163" y="4411663"/>
            <a:ext cx="201612"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6" name="Oval 32"/>
          <p:cNvSpPr>
            <a:spLocks noChangeArrowheads="1"/>
          </p:cNvSpPr>
          <p:nvPr/>
        </p:nvSpPr>
        <p:spPr bwMode="auto">
          <a:xfrm>
            <a:off x="8061325" y="4411663"/>
            <a:ext cx="201613" cy="201612"/>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7" name="Oval 33"/>
          <p:cNvSpPr>
            <a:spLocks noChangeArrowheads="1"/>
          </p:cNvSpPr>
          <p:nvPr/>
        </p:nvSpPr>
        <p:spPr bwMode="auto">
          <a:xfrm>
            <a:off x="8345488" y="4411663"/>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8" name="Oval 34"/>
          <p:cNvSpPr>
            <a:spLocks noChangeArrowheads="1"/>
          </p:cNvSpPr>
          <p:nvPr/>
        </p:nvSpPr>
        <p:spPr bwMode="auto">
          <a:xfrm>
            <a:off x="7493000" y="4695825"/>
            <a:ext cx="201613" cy="201613"/>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9" name="Oval 35"/>
          <p:cNvSpPr>
            <a:spLocks noChangeArrowheads="1"/>
          </p:cNvSpPr>
          <p:nvPr/>
        </p:nvSpPr>
        <p:spPr bwMode="auto">
          <a:xfrm>
            <a:off x="7777163" y="4695825"/>
            <a:ext cx="201612" cy="201613"/>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0" name="Oval 36"/>
          <p:cNvSpPr>
            <a:spLocks noChangeArrowheads="1"/>
          </p:cNvSpPr>
          <p:nvPr/>
        </p:nvSpPr>
        <p:spPr bwMode="auto">
          <a:xfrm>
            <a:off x="8061325" y="4695825"/>
            <a:ext cx="201613"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1" name="Oval 37"/>
          <p:cNvSpPr>
            <a:spLocks noChangeArrowheads="1"/>
          </p:cNvSpPr>
          <p:nvPr/>
        </p:nvSpPr>
        <p:spPr bwMode="auto">
          <a:xfrm>
            <a:off x="8345488" y="4695825"/>
            <a:ext cx="201612"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2" name="Oval 38"/>
          <p:cNvSpPr>
            <a:spLocks noChangeArrowheads="1"/>
          </p:cNvSpPr>
          <p:nvPr/>
        </p:nvSpPr>
        <p:spPr bwMode="auto">
          <a:xfrm>
            <a:off x="7777163"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3" name="Oval 39"/>
          <p:cNvSpPr>
            <a:spLocks noChangeArrowheads="1"/>
          </p:cNvSpPr>
          <p:nvPr/>
        </p:nvSpPr>
        <p:spPr bwMode="auto">
          <a:xfrm>
            <a:off x="8345488"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4"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7" name="Rectangle 3"/>
          <p:cNvSpPr>
            <a:spLocks noGrp="1" noChangeArrowheads="1"/>
          </p:cNvSpPr>
          <p:nvPr>
            <p:ph type="ctrTitle"/>
          </p:nvPr>
        </p:nvSpPr>
        <p:spPr>
          <a:xfrm>
            <a:off x="315913" y="466725"/>
            <a:ext cx="6781800" cy="2133600"/>
          </a:xfrm>
          <a:extLst>
            <a:ext uri="{909E8E84-426E-40DD-AFC4-6F175D3DCCD1}">
              <a14:hiddenFill xmlns:a14="http://schemas.microsoft.com/office/drawing/2010/main">
                <a:solidFill>
                  <a:schemeClr val="bg1">
                    <a:alpha val="49001"/>
                  </a:schemeClr>
                </a:solidFill>
              </a14:hiddenFill>
            </a:ext>
          </a:extLst>
        </p:spPr>
        <p:txBody>
          <a:bodyPr/>
          <a:lstStyle>
            <a:lvl1pPr algn="r">
              <a:defRPr sz="4800"/>
            </a:lvl1pPr>
          </a:lstStyle>
          <a:p>
            <a:pPr lvl="0"/>
            <a:r>
              <a:rPr lang="en-US" altLang="en-US" noProof="0" smtClean="0"/>
              <a:t>Click to edit Master 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0C5B321-9F13-435D-B0CB-3D86672C12A8}" type="slidenum">
              <a:rPr lang="en-US" altLang="en-US"/>
              <a:pPr/>
              <a:t>‹#›</a:t>
            </a:fld>
            <a:endParaRPr lang="en-US" altLang="en-US"/>
          </a:p>
        </p:txBody>
      </p:sp>
    </p:spTree>
    <p:extLst>
      <p:ext uri="{BB962C8B-B14F-4D97-AF65-F5344CB8AC3E}">
        <p14:creationId xmlns:p14="http://schemas.microsoft.com/office/powerpoint/2010/main" val="849609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B471115-B7EF-4BA2-8933-D4DE9DBA31C2}" type="slidenum">
              <a:rPr lang="en-US" altLang="en-US"/>
              <a:pPr/>
              <a:t>‹#›</a:t>
            </a:fld>
            <a:endParaRPr lang="en-US" altLang="en-US"/>
          </a:p>
        </p:txBody>
      </p:sp>
    </p:spTree>
    <p:extLst>
      <p:ext uri="{BB962C8B-B14F-4D97-AF65-F5344CB8AC3E}">
        <p14:creationId xmlns:p14="http://schemas.microsoft.com/office/powerpoint/2010/main" val="107193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8229600" cy="212883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00500"/>
            <a:ext cx="8229600" cy="21304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8CD9B531-C662-4F3C-ACCD-C0A8D156C835}" type="slidenum">
              <a:rPr lang="en-US" altLang="en-US"/>
              <a:pPr/>
              <a:t>‹#›</a:t>
            </a:fld>
            <a:endParaRPr lang="en-US" altLang="en-US"/>
          </a:p>
        </p:txBody>
      </p:sp>
    </p:spTree>
    <p:extLst>
      <p:ext uri="{BB962C8B-B14F-4D97-AF65-F5344CB8AC3E}">
        <p14:creationId xmlns:p14="http://schemas.microsoft.com/office/powerpoint/2010/main" val="3525073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38A652A-5140-4F6B-88A9-5DB464CCC852}" type="slidenum">
              <a:rPr lang="en-US" altLang="en-US"/>
              <a:pPr/>
              <a:t>‹#›</a:t>
            </a:fld>
            <a:endParaRPr lang="en-US" altLang="en-US"/>
          </a:p>
        </p:txBody>
      </p:sp>
    </p:spTree>
    <p:extLst>
      <p:ext uri="{BB962C8B-B14F-4D97-AF65-F5344CB8AC3E}">
        <p14:creationId xmlns:p14="http://schemas.microsoft.com/office/powerpoint/2010/main" val="348446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C9DE577-CA98-47D0-AD2A-5B14246ABA77}" type="slidenum">
              <a:rPr lang="en-US" altLang="en-US"/>
              <a:pPr/>
              <a:t>‹#›</a:t>
            </a:fld>
            <a:endParaRPr lang="en-US" altLang="en-US"/>
          </a:p>
        </p:txBody>
      </p:sp>
    </p:spTree>
    <p:extLst>
      <p:ext uri="{BB962C8B-B14F-4D97-AF65-F5344CB8AC3E}">
        <p14:creationId xmlns:p14="http://schemas.microsoft.com/office/powerpoint/2010/main" val="3764272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0281645-4869-4B53-8DC2-F54AC96ACE84}" type="slidenum">
              <a:rPr lang="en-US" altLang="en-US"/>
              <a:pPr/>
              <a:t>‹#›</a:t>
            </a:fld>
            <a:endParaRPr lang="en-US" altLang="en-US"/>
          </a:p>
        </p:txBody>
      </p:sp>
    </p:spTree>
    <p:extLst>
      <p:ext uri="{BB962C8B-B14F-4D97-AF65-F5344CB8AC3E}">
        <p14:creationId xmlns:p14="http://schemas.microsoft.com/office/powerpoint/2010/main" val="204212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0C0A308-DFB3-4CA5-8B75-CCBBCB78629E}" type="slidenum">
              <a:rPr lang="en-US" altLang="en-US"/>
              <a:pPr/>
              <a:t>‹#›</a:t>
            </a:fld>
            <a:endParaRPr lang="en-US" altLang="en-US"/>
          </a:p>
        </p:txBody>
      </p:sp>
    </p:spTree>
    <p:extLst>
      <p:ext uri="{BB962C8B-B14F-4D97-AF65-F5344CB8AC3E}">
        <p14:creationId xmlns:p14="http://schemas.microsoft.com/office/powerpoint/2010/main" val="3589039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FFD6EBD6-3110-4826-91C1-2F798A3AEC60}" type="slidenum">
              <a:rPr lang="en-US" altLang="en-US"/>
              <a:pPr/>
              <a:t>‹#›</a:t>
            </a:fld>
            <a:endParaRPr lang="en-US" altLang="en-US"/>
          </a:p>
        </p:txBody>
      </p:sp>
    </p:spTree>
    <p:extLst>
      <p:ext uri="{BB962C8B-B14F-4D97-AF65-F5344CB8AC3E}">
        <p14:creationId xmlns:p14="http://schemas.microsoft.com/office/powerpoint/2010/main" val="3495817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4572D7E2-FFFC-41D6-B42D-CE4984D6F2F6}" type="slidenum">
              <a:rPr lang="en-US" altLang="en-US"/>
              <a:pPr/>
              <a:t>‹#›</a:t>
            </a:fld>
            <a:endParaRPr lang="en-US" altLang="en-US"/>
          </a:p>
        </p:txBody>
      </p:sp>
    </p:spTree>
    <p:extLst>
      <p:ext uri="{BB962C8B-B14F-4D97-AF65-F5344CB8AC3E}">
        <p14:creationId xmlns:p14="http://schemas.microsoft.com/office/powerpoint/2010/main" val="3336963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241BF7E-D75A-42FF-B69A-6AB1F9CF8DF1}" type="slidenum">
              <a:rPr lang="en-US" altLang="en-US"/>
              <a:pPr/>
              <a:t>‹#›</a:t>
            </a:fld>
            <a:endParaRPr lang="en-US" altLang="en-US"/>
          </a:p>
        </p:txBody>
      </p:sp>
    </p:spTree>
    <p:extLst>
      <p:ext uri="{BB962C8B-B14F-4D97-AF65-F5344CB8AC3E}">
        <p14:creationId xmlns:p14="http://schemas.microsoft.com/office/powerpoint/2010/main" val="801852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C3F5C2C-179C-445A-8CF8-5E091F0188BF}" type="slidenum">
              <a:rPr lang="en-US" altLang="en-US"/>
              <a:pPr/>
              <a:t>‹#›</a:t>
            </a:fld>
            <a:endParaRPr lang="en-US" altLang="en-US"/>
          </a:p>
        </p:txBody>
      </p:sp>
    </p:spTree>
    <p:extLst>
      <p:ext uri="{BB962C8B-B14F-4D97-AF65-F5344CB8AC3E}">
        <p14:creationId xmlns:p14="http://schemas.microsoft.com/office/powerpoint/2010/main" val="1450136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0000"/>
            </a:gs>
            <a:gs pos="100000">
              <a:srgbClr val="000000"/>
            </a:gs>
          </a:gsLst>
          <a:lin ang="18900000" scaled="1"/>
        </a:gradFill>
        <a:effectLst/>
      </p:bgPr>
    </p:bg>
    <p:spTree>
      <p:nvGrpSpPr>
        <p:cNvPr id="1" name=""/>
        <p:cNvGrpSpPr/>
        <p:nvPr/>
      </p:nvGrpSpPr>
      <p:grpSpPr>
        <a:xfrm>
          <a:off x="0" y="0"/>
          <a:ext cx="0" cy="0"/>
          <a:chOff x="0" y="0"/>
          <a:chExt cx="0" cy="0"/>
        </a:xfrm>
      </p:grpSpPr>
      <p:sp>
        <p:nvSpPr>
          <p:cNvPr id="71721" name="Rectangle 41"/>
          <p:cNvSpPr>
            <a:spLocks noChangeArrowheads="1"/>
          </p:cNvSpPr>
          <p:nvPr/>
        </p:nvSpPr>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2"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683"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684"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68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n-US" altLang="en-US"/>
          </a:p>
        </p:txBody>
      </p:sp>
      <p:sp>
        <p:nvSpPr>
          <p:cNvPr id="7168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n-US" altLang="en-US"/>
          </a:p>
        </p:txBody>
      </p:sp>
      <p:sp>
        <p:nvSpPr>
          <p:cNvPr id="7168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78A8584D-C369-40A7-AB5B-FAA4723F9582}" type="slidenum">
              <a:rPr lang="en-US" altLang="en-US"/>
              <a:pPr/>
              <a:t>‹#›</a:t>
            </a:fld>
            <a:endParaRPr lang="en-US" altLang="en-US"/>
          </a:p>
        </p:txBody>
      </p:sp>
      <p:grpSp>
        <p:nvGrpSpPr>
          <p:cNvPr id="71720" name="Group 40"/>
          <p:cNvGrpSpPr>
            <a:grpSpLocks/>
          </p:cNvGrpSpPr>
          <p:nvPr/>
        </p:nvGrpSpPr>
        <p:grpSpPr bwMode="auto">
          <a:xfrm>
            <a:off x="8153400" y="152400"/>
            <a:ext cx="792163" cy="1295400"/>
            <a:chOff x="5136" y="96"/>
            <a:chExt cx="499" cy="816"/>
          </a:xfrm>
        </p:grpSpPr>
        <p:sp>
          <p:nvSpPr>
            <p:cNvPr id="71689" name="Oval 9"/>
            <p:cNvSpPr>
              <a:spLocks noChangeArrowheads="1"/>
            </p:cNvSpPr>
            <p:nvPr/>
          </p:nvSpPr>
          <p:spPr bwMode="auto">
            <a:xfrm>
              <a:off x="5136" y="96"/>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0" name="Oval 10"/>
            <p:cNvSpPr>
              <a:spLocks noChangeArrowheads="1"/>
            </p:cNvSpPr>
            <p:nvPr/>
          </p:nvSpPr>
          <p:spPr bwMode="auto">
            <a:xfrm>
              <a:off x="5242"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1" name="Oval 11"/>
            <p:cNvSpPr>
              <a:spLocks noChangeArrowheads="1"/>
            </p:cNvSpPr>
            <p:nvPr/>
          </p:nvSpPr>
          <p:spPr bwMode="auto">
            <a:xfrm>
              <a:off x="5348"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2" name="Oval 12"/>
            <p:cNvSpPr>
              <a:spLocks noChangeArrowheads="1"/>
            </p:cNvSpPr>
            <p:nvPr/>
          </p:nvSpPr>
          <p:spPr bwMode="auto">
            <a:xfrm>
              <a:off x="5136" y="202"/>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3" name="Oval 13"/>
            <p:cNvSpPr>
              <a:spLocks noChangeArrowheads="1"/>
            </p:cNvSpPr>
            <p:nvPr/>
          </p:nvSpPr>
          <p:spPr bwMode="auto">
            <a:xfrm>
              <a:off x="5242"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4" name="Oval 14"/>
            <p:cNvSpPr>
              <a:spLocks noChangeArrowheads="1"/>
            </p:cNvSpPr>
            <p:nvPr/>
          </p:nvSpPr>
          <p:spPr bwMode="auto">
            <a:xfrm>
              <a:off x="5348"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5" name="Oval 15"/>
            <p:cNvSpPr>
              <a:spLocks noChangeArrowheads="1"/>
            </p:cNvSpPr>
            <p:nvPr/>
          </p:nvSpPr>
          <p:spPr bwMode="auto">
            <a:xfrm>
              <a:off x="5454" y="202"/>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6" name="Oval 16"/>
            <p:cNvSpPr>
              <a:spLocks noChangeArrowheads="1"/>
            </p:cNvSpPr>
            <p:nvPr/>
          </p:nvSpPr>
          <p:spPr bwMode="auto">
            <a:xfrm>
              <a:off x="5136" y="308"/>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7" name="Oval 17"/>
            <p:cNvSpPr>
              <a:spLocks noChangeArrowheads="1"/>
            </p:cNvSpPr>
            <p:nvPr/>
          </p:nvSpPr>
          <p:spPr bwMode="auto">
            <a:xfrm>
              <a:off x="5242" y="308"/>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8" name="Oval 18"/>
            <p:cNvSpPr>
              <a:spLocks noChangeArrowheads="1"/>
            </p:cNvSpPr>
            <p:nvPr/>
          </p:nvSpPr>
          <p:spPr bwMode="auto">
            <a:xfrm>
              <a:off x="5348"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9" name="Oval 19"/>
            <p:cNvSpPr>
              <a:spLocks noChangeArrowheads="1"/>
            </p:cNvSpPr>
            <p:nvPr/>
          </p:nvSpPr>
          <p:spPr bwMode="auto">
            <a:xfrm>
              <a:off x="5454"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0" name="Oval 20"/>
            <p:cNvSpPr>
              <a:spLocks noChangeArrowheads="1"/>
            </p:cNvSpPr>
            <p:nvPr/>
          </p:nvSpPr>
          <p:spPr bwMode="auto">
            <a:xfrm>
              <a:off x="5559" y="308"/>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1" name="Oval 21"/>
            <p:cNvSpPr>
              <a:spLocks noChangeArrowheads="1"/>
            </p:cNvSpPr>
            <p:nvPr/>
          </p:nvSpPr>
          <p:spPr bwMode="auto">
            <a:xfrm>
              <a:off x="5136" y="413"/>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2" name="Oval 22"/>
            <p:cNvSpPr>
              <a:spLocks noChangeArrowheads="1"/>
            </p:cNvSpPr>
            <p:nvPr/>
          </p:nvSpPr>
          <p:spPr bwMode="auto">
            <a:xfrm>
              <a:off x="5242"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3" name="Oval 23"/>
            <p:cNvSpPr>
              <a:spLocks noChangeArrowheads="1"/>
            </p:cNvSpPr>
            <p:nvPr/>
          </p:nvSpPr>
          <p:spPr bwMode="auto">
            <a:xfrm>
              <a:off x="5348"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4" name="Oval 24"/>
            <p:cNvSpPr>
              <a:spLocks noChangeArrowheads="1"/>
            </p:cNvSpPr>
            <p:nvPr/>
          </p:nvSpPr>
          <p:spPr bwMode="auto">
            <a:xfrm>
              <a:off x="5454" y="413"/>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5" name="Oval 25"/>
            <p:cNvSpPr>
              <a:spLocks noChangeArrowheads="1"/>
            </p:cNvSpPr>
            <p:nvPr/>
          </p:nvSpPr>
          <p:spPr bwMode="auto">
            <a:xfrm>
              <a:off x="5136" y="519"/>
              <a:ext cx="76"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6" name="Oval 26"/>
            <p:cNvSpPr>
              <a:spLocks noChangeArrowheads="1"/>
            </p:cNvSpPr>
            <p:nvPr/>
          </p:nvSpPr>
          <p:spPr bwMode="auto">
            <a:xfrm>
              <a:off x="5242" y="519"/>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7" name="Oval 27"/>
            <p:cNvSpPr>
              <a:spLocks noChangeArrowheads="1"/>
            </p:cNvSpPr>
            <p:nvPr/>
          </p:nvSpPr>
          <p:spPr bwMode="auto">
            <a:xfrm>
              <a:off x="5348" y="519"/>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8" name="Oval 28"/>
            <p:cNvSpPr>
              <a:spLocks noChangeArrowheads="1"/>
            </p:cNvSpPr>
            <p:nvPr/>
          </p:nvSpPr>
          <p:spPr bwMode="auto">
            <a:xfrm>
              <a:off x="5454" y="519"/>
              <a:ext cx="75" cy="76"/>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9" name="Oval 29"/>
            <p:cNvSpPr>
              <a:spLocks noChangeArrowheads="1"/>
            </p:cNvSpPr>
            <p:nvPr/>
          </p:nvSpPr>
          <p:spPr bwMode="auto">
            <a:xfrm>
              <a:off x="5559" y="519"/>
              <a:ext cx="76"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0" name="Oval 30"/>
            <p:cNvSpPr>
              <a:spLocks noChangeArrowheads="1"/>
            </p:cNvSpPr>
            <p:nvPr/>
          </p:nvSpPr>
          <p:spPr bwMode="auto">
            <a:xfrm>
              <a:off x="5136" y="625"/>
              <a:ext cx="76"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1" name="Oval 31"/>
            <p:cNvSpPr>
              <a:spLocks noChangeArrowheads="1"/>
            </p:cNvSpPr>
            <p:nvPr/>
          </p:nvSpPr>
          <p:spPr bwMode="auto">
            <a:xfrm>
              <a:off x="5242" y="625"/>
              <a:ext cx="75"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2" name="Oval 32"/>
            <p:cNvSpPr>
              <a:spLocks noChangeArrowheads="1"/>
            </p:cNvSpPr>
            <p:nvPr/>
          </p:nvSpPr>
          <p:spPr bwMode="auto">
            <a:xfrm>
              <a:off x="5348" y="625"/>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3" name="Oval 33"/>
            <p:cNvSpPr>
              <a:spLocks noChangeArrowheads="1"/>
            </p:cNvSpPr>
            <p:nvPr/>
          </p:nvSpPr>
          <p:spPr bwMode="auto">
            <a:xfrm>
              <a:off x="5454" y="625"/>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4" name="Oval 34"/>
            <p:cNvSpPr>
              <a:spLocks noChangeArrowheads="1"/>
            </p:cNvSpPr>
            <p:nvPr/>
          </p:nvSpPr>
          <p:spPr bwMode="auto">
            <a:xfrm>
              <a:off x="5136" y="731"/>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5" name="Oval 35"/>
            <p:cNvSpPr>
              <a:spLocks noChangeArrowheads="1"/>
            </p:cNvSpPr>
            <p:nvPr/>
          </p:nvSpPr>
          <p:spPr bwMode="auto">
            <a:xfrm>
              <a:off x="5242" y="731"/>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6" name="Oval 36"/>
            <p:cNvSpPr>
              <a:spLocks noChangeArrowheads="1"/>
            </p:cNvSpPr>
            <p:nvPr/>
          </p:nvSpPr>
          <p:spPr bwMode="auto">
            <a:xfrm>
              <a:off x="5348"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7" name="Oval 37"/>
            <p:cNvSpPr>
              <a:spLocks noChangeArrowheads="1"/>
            </p:cNvSpPr>
            <p:nvPr/>
          </p:nvSpPr>
          <p:spPr bwMode="auto">
            <a:xfrm>
              <a:off x="5454"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8" name="Oval 38"/>
            <p:cNvSpPr>
              <a:spLocks noChangeArrowheads="1"/>
            </p:cNvSpPr>
            <p:nvPr/>
          </p:nvSpPr>
          <p:spPr bwMode="auto">
            <a:xfrm>
              <a:off x="5242"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9" name="Oval 39"/>
            <p:cNvSpPr>
              <a:spLocks noChangeArrowheads="1"/>
            </p:cNvSpPr>
            <p:nvPr/>
          </p:nvSpPr>
          <p:spPr bwMode="auto">
            <a:xfrm>
              <a:off x="5454"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iming>
    <p:tnLst>
      <p:par>
        <p:cTn id="1" dur="indefinite" restart="never" nodeType="tmRoot"/>
      </p:par>
    </p:tnLst>
  </p:timing>
  <p:txStyles>
    <p:title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Times New Roman" panose="02020603050405020304" pitchFamily="18" charset="0"/>
        </a:defRPr>
      </a:lvl2pPr>
      <a:lvl3pPr algn="l" rtl="0" fontAlgn="base">
        <a:spcBef>
          <a:spcPct val="0"/>
        </a:spcBef>
        <a:spcAft>
          <a:spcPct val="0"/>
        </a:spcAft>
        <a:defRPr sz="3900" b="1">
          <a:solidFill>
            <a:schemeClr val="tx2"/>
          </a:solidFill>
          <a:latin typeface="Times New Roman" panose="02020603050405020304" pitchFamily="18" charset="0"/>
        </a:defRPr>
      </a:lvl3pPr>
      <a:lvl4pPr algn="l" rtl="0" fontAlgn="base">
        <a:spcBef>
          <a:spcPct val="0"/>
        </a:spcBef>
        <a:spcAft>
          <a:spcPct val="0"/>
        </a:spcAft>
        <a:defRPr sz="3900" b="1">
          <a:solidFill>
            <a:schemeClr val="tx2"/>
          </a:solidFill>
          <a:latin typeface="Times New Roman" panose="02020603050405020304" pitchFamily="18" charset="0"/>
        </a:defRPr>
      </a:lvl4pPr>
      <a:lvl5pPr algn="l" rtl="0" fontAlgn="base">
        <a:spcBef>
          <a:spcPct val="0"/>
        </a:spcBef>
        <a:spcAft>
          <a:spcPct val="0"/>
        </a:spcAft>
        <a:defRPr sz="3900" b="1">
          <a:solidFill>
            <a:schemeClr val="tx2"/>
          </a:solidFill>
          <a:latin typeface="Times New Roman" panose="02020603050405020304" pitchFamily="18" charset="0"/>
        </a:defRPr>
      </a:lvl5pPr>
      <a:lvl6pPr marL="457200" algn="l" rtl="0" fontAlgn="base">
        <a:spcBef>
          <a:spcPct val="0"/>
        </a:spcBef>
        <a:spcAft>
          <a:spcPct val="0"/>
        </a:spcAft>
        <a:defRPr sz="3900" b="1">
          <a:solidFill>
            <a:schemeClr val="tx2"/>
          </a:solidFill>
          <a:latin typeface="Times New Roman" panose="02020603050405020304" pitchFamily="18" charset="0"/>
        </a:defRPr>
      </a:lvl6pPr>
      <a:lvl7pPr marL="914400" algn="l" rtl="0" fontAlgn="base">
        <a:spcBef>
          <a:spcPct val="0"/>
        </a:spcBef>
        <a:spcAft>
          <a:spcPct val="0"/>
        </a:spcAft>
        <a:defRPr sz="3900" b="1">
          <a:solidFill>
            <a:schemeClr val="tx2"/>
          </a:solidFill>
          <a:latin typeface="Times New Roman" panose="02020603050405020304" pitchFamily="18" charset="0"/>
        </a:defRPr>
      </a:lvl7pPr>
      <a:lvl8pPr marL="1371600" algn="l" rtl="0" fontAlgn="base">
        <a:spcBef>
          <a:spcPct val="0"/>
        </a:spcBef>
        <a:spcAft>
          <a:spcPct val="0"/>
        </a:spcAft>
        <a:defRPr sz="3900" b="1">
          <a:solidFill>
            <a:schemeClr val="tx2"/>
          </a:solidFill>
          <a:latin typeface="Times New Roman" panose="02020603050405020304" pitchFamily="18" charset="0"/>
        </a:defRPr>
      </a:lvl8pPr>
      <a:lvl9pPr marL="1828800" algn="l" rtl="0" fontAlgn="base">
        <a:spcBef>
          <a:spcPct val="0"/>
        </a:spcBef>
        <a:spcAft>
          <a:spcPct val="0"/>
        </a:spcAft>
        <a:defRPr sz="3900" b="1">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fontAlgn="base">
        <a:spcBef>
          <a:spcPct val="20000"/>
        </a:spcBef>
        <a:spcAft>
          <a:spcPct val="0"/>
        </a:spcAft>
        <a:buClr>
          <a:srgbClr val="FF0000"/>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fontAlgn="base">
        <a:spcBef>
          <a:spcPct val="20000"/>
        </a:spcBef>
        <a:spcAft>
          <a:spcPct val="0"/>
        </a:spcAft>
        <a:buClr>
          <a:srgbClr val="FF6600"/>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fontAlgn="base">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fontAlgn="base">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life knowledge no t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59213"/>
            <a:ext cx="3975100" cy="2998787"/>
          </a:xfrm>
          <a:prstGeom prst="rect">
            <a:avLst/>
          </a:prstGeom>
          <a:solidFill>
            <a:schemeClr val="tx1">
              <a:alpha val="0"/>
            </a:schemeClr>
          </a:solidFill>
        </p:spPr>
      </p:pic>
      <p:sp>
        <p:nvSpPr>
          <p:cNvPr id="86019" name="Text Box 3"/>
          <p:cNvSpPr txBox="1">
            <a:spLocks noChangeArrowheads="1"/>
          </p:cNvSpPr>
          <p:nvPr/>
        </p:nvSpPr>
        <p:spPr bwMode="auto">
          <a:xfrm>
            <a:off x="7620000" y="5638800"/>
            <a:ext cx="1371600"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ltLang="en-US">
              <a:solidFill>
                <a:srgbClr val="000000"/>
              </a:solidFill>
            </a:endParaRPr>
          </a:p>
          <a:p>
            <a:r>
              <a:rPr lang="en-US" altLang="en-US" sz="1200" b="1">
                <a:solidFill>
                  <a:schemeClr val="bg1"/>
                </a:solidFill>
              </a:rPr>
              <a:t>Stage Three of Development</a:t>
            </a:r>
            <a:br>
              <a:rPr lang="en-US" altLang="en-US" sz="1200" b="1">
                <a:solidFill>
                  <a:schemeClr val="bg1"/>
                </a:solidFill>
              </a:rPr>
            </a:br>
            <a:r>
              <a:rPr lang="en-US" altLang="en-US" sz="1200" b="1">
                <a:solidFill>
                  <a:schemeClr val="bg1"/>
                </a:solidFill>
              </a:rPr>
              <a:t>DO </a:t>
            </a:r>
          </a:p>
          <a:p>
            <a:endParaRPr lang="en-US" altLang="en-US" sz="800" b="1">
              <a:solidFill>
                <a:schemeClr val="bg1"/>
              </a:solidFill>
            </a:endParaRPr>
          </a:p>
        </p:txBody>
      </p:sp>
      <p:sp>
        <p:nvSpPr>
          <p:cNvPr id="86020" name="Text Box 4"/>
          <p:cNvSpPr txBox="1">
            <a:spLocks noChangeArrowheads="1"/>
          </p:cNvSpPr>
          <p:nvPr/>
        </p:nvSpPr>
        <p:spPr bwMode="auto">
          <a:xfrm>
            <a:off x="7620000" y="5715000"/>
            <a:ext cx="7159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chemeClr val="bg1"/>
                </a:solidFill>
              </a:rPr>
              <a:t>AHS 27</a:t>
            </a:r>
          </a:p>
        </p:txBody>
      </p:sp>
      <p:sp>
        <p:nvSpPr>
          <p:cNvPr id="86021" name="Text Box 5"/>
          <p:cNvSpPr txBox="1">
            <a:spLocks noChangeArrowheads="1"/>
          </p:cNvSpPr>
          <p:nvPr/>
        </p:nvSpPr>
        <p:spPr bwMode="auto">
          <a:xfrm>
            <a:off x="1905000" y="2743200"/>
            <a:ext cx="548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rPr>
              <a:t>How do we create and accomplish our vision?</a:t>
            </a:r>
          </a:p>
        </p:txBody>
      </p:sp>
      <p:sp>
        <p:nvSpPr>
          <p:cNvPr id="86022" name="WordArt 6"/>
          <p:cNvSpPr>
            <a:spLocks noChangeArrowheads="1" noChangeShapeType="1" noTextEdit="1"/>
          </p:cNvSpPr>
          <p:nvPr/>
        </p:nvSpPr>
        <p:spPr bwMode="auto">
          <a:xfrm>
            <a:off x="381000" y="152400"/>
            <a:ext cx="7315200" cy="1828800"/>
          </a:xfrm>
          <a:prstGeom prst="rect">
            <a:avLst/>
          </a:prstGeom>
          <a:extLst>
            <a:ext uri="{AF507438-7753-43E0-B8FC-AC1667EBCBE1}">
              <a14:hiddenEffects xmlns:a14="http://schemas.microsoft.com/office/drawing/2010/main">
                <a:effectLst/>
              </a14:hiddenEffects>
            </a:ext>
          </a:extLst>
        </p:spPr>
        <p:txBody>
          <a:bodyPr wrap="none" fromWordArt="1">
            <a:prstTxWarp prst="textInflateTop">
              <a:avLst>
                <a:gd name="adj" fmla="val 31917"/>
              </a:avLst>
            </a:prstTxWarp>
          </a:bodyPr>
          <a:lstStyle/>
          <a:p>
            <a:pPr algn="ctr"/>
            <a:r>
              <a:rPr lang="en-US" sz="3600" kern="10">
                <a:ln w="19050" cap="sq">
                  <a:solidFill>
                    <a:srgbClr val="FFFF00"/>
                  </a:solidFill>
                  <a:round/>
                  <a:headEnd type="none" w="sm" len="sm"/>
                  <a:tailEnd type="none" w="sm" len="sm"/>
                </a:ln>
                <a:solidFill>
                  <a:srgbClr val="FF0000"/>
                </a:solidFill>
                <a:latin typeface="Arial Black" panose="020B0A04020102020204" pitchFamily="34" charset="0"/>
              </a:rPr>
              <a:t>Leading Others to Create a Vision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ph type="title"/>
          </p:nvPr>
        </p:nvSpPr>
        <p:spPr>
          <a:xfrm>
            <a:off x="457200" y="122238"/>
            <a:ext cx="7543800" cy="1020762"/>
          </a:xfrm>
          <a:noFill/>
          <a:ln/>
        </p:spPr>
        <p:txBody>
          <a:bodyPr lIns="92075" tIns="46038" rIns="92075" bIns="46038"/>
          <a:lstStyle/>
          <a:p>
            <a:r>
              <a:rPr lang="en-US" altLang="en-US">
                <a:solidFill>
                  <a:srgbClr val="FFFF00"/>
                </a:solidFill>
              </a:rPr>
              <a:t>Creating a Common Vision</a:t>
            </a:r>
          </a:p>
        </p:txBody>
      </p:sp>
      <p:sp>
        <p:nvSpPr>
          <p:cNvPr id="75779" name="Rectangle 3"/>
          <p:cNvSpPr>
            <a:spLocks noChangeArrowheads="1"/>
          </p:cNvSpPr>
          <p:nvPr>
            <p:ph type="body" sz="half" idx="1"/>
          </p:nvPr>
        </p:nvSpPr>
        <p:spPr>
          <a:xfrm>
            <a:off x="1371600" y="1676400"/>
            <a:ext cx="6553200" cy="4953000"/>
          </a:xfrm>
          <a:noFill/>
          <a:ln/>
        </p:spPr>
        <p:txBody>
          <a:bodyPr lIns="92075" tIns="46038" rIns="92075" bIns="46038"/>
          <a:lstStyle/>
          <a:p>
            <a:pPr marL="495300" indent="-495300">
              <a:buFont typeface="Wingdings" panose="05000000000000000000" pitchFamily="2" charset="2"/>
              <a:buNone/>
            </a:pPr>
            <a:r>
              <a:rPr lang="en-US" altLang="en-US" sz="2600" b="1">
                <a:solidFill>
                  <a:srgbClr val="FFFF00"/>
                </a:solidFill>
              </a:rPr>
              <a:t>Assess organizational values</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What does the organization value?</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What ideas and attitudes are never compromised?</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What values have helped us survive and prosper?</a:t>
            </a:r>
          </a:p>
          <a:p>
            <a:pPr marL="495300" indent="-495300">
              <a:spcBef>
                <a:spcPct val="75000"/>
              </a:spcBef>
              <a:buFont typeface="Wingdings" panose="05000000000000000000" pitchFamily="2" charset="2"/>
              <a:buNone/>
            </a:pPr>
            <a:r>
              <a:rPr lang="en-US" altLang="en-US" sz="2600" b="1">
                <a:solidFill>
                  <a:srgbClr val="FFFF00"/>
                </a:solidFill>
              </a:rPr>
              <a:t>Picture the future of the organization</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Brainstorm ideas about where the we are headed—ten, fifteen, and twenty-five years</a:t>
            </a:r>
          </a:p>
        </p:txBody>
      </p:sp>
      <p:sp>
        <p:nvSpPr>
          <p:cNvPr id="75780" name="Text Box 4"/>
          <p:cNvSpPr txBox="1">
            <a:spLocks noChangeArrowheads="1"/>
          </p:cNvSpPr>
          <p:nvPr/>
        </p:nvSpPr>
        <p:spPr bwMode="auto">
          <a:xfrm>
            <a:off x="7977188" y="6400800"/>
            <a:ext cx="1077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4</a:t>
            </a:r>
          </a:p>
          <a:p>
            <a:r>
              <a:rPr lang="en-US" altLang="en-US" sz="1000" b="1">
                <a:solidFill>
                  <a:schemeClr val="bg1"/>
                </a:solidFill>
              </a:rPr>
              <a:t>AHS 27 TM C2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75779">
                                            <p:txEl>
                                              <p:pRg st="4" end="4"/>
                                            </p:txEl>
                                          </p:spTgt>
                                        </p:tgtEl>
                                        <p:attrNameLst>
                                          <p:attrName>style.visibility</p:attrName>
                                        </p:attrNameLst>
                                      </p:cBhvr>
                                      <p:to>
                                        <p:strVal val="visible"/>
                                      </p:to>
                                    </p:set>
                                    <p:anim calcmode="lin" valueType="num">
                                      <p:cBhvr additive="base">
                                        <p:cTn id="31" dur="5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5779">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75779">
                                            <p:txEl>
                                              <p:pRg st="5" end="5"/>
                                            </p:txEl>
                                          </p:spTgt>
                                        </p:tgtEl>
                                        <p:attrNameLst>
                                          <p:attrName>style.visibility</p:attrName>
                                        </p:attrNameLst>
                                      </p:cBhvr>
                                      <p:to>
                                        <p:strVal val="visible"/>
                                      </p:to>
                                    </p:set>
                                    <p:anim calcmode="lin" valueType="num">
                                      <p:cBhvr additive="base">
                                        <p:cTn id="37" dur="500" fill="hold"/>
                                        <p:tgtEl>
                                          <p:spTgt spid="757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5779">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bldLvl="5"/>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ph type="title"/>
          </p:nvPr>
        </p:nvSpPr>
        <p:spPr>
          <a:xfrm>
            <a:off x="457200" y="122238"/>
            <a:ext cx="7543800" cy="1020762"/>
          </a:xfrm>
          <a:noFill/>
          <a:ln/>
        </p:spPr>
        <p:txBody>
          <a:bodyPr lIns="92075" tIns="46038" rIns="92075" bIns="46038"/>
          <a:lstStyle/>
          <a:p>
            <a:r>
              <a:rPr lang="en-US" altLang="en-US">
                <a:solidFill>
                  <a:srgbClr val="FFFF00"/>
                </a:solidFill>
              </a:rPr>
              <a:t>Creating a Common Vision</a:t>
            </a:r>
          </a:p>
        </p:txBody>
      </p:sp>
      <p:sp>
        <p:nvSpPr>
          <p:cNvPr id="76803" name="Rectangle 3"/>
          <p:cNvSpPr>
            <a:spLocks noChangeArrowheads="1"/>
          </p:cNvSpPr>
          <p:nvPr>
            <p:ph type="body" sz="half" idx="1"/>
          </p:nvPr>
        </p:nvSpPr>
        <p:spPr>
          <a:xfrm>
            <a:off x="1371600" y="1524000"/>
            <a:ext cx="6553200" cy="5105400"/>
          </a:xfrm>
          <a:noFill/>
          <a:ln/>
        </p:spPr>
        <p:txBody>
          <a:bodyPr lIns="92075" tIns="46038" rIns="92075" bIns="46038"/>
          <a:lstStyle/>
          <a:p>
            <a:pPr marL="419100" indent="-419100">
              <a:buFont typeface="Wingdings" panose="05000000000000000000" pitchFamily="2" charset="2"/>
              <a:buNone/>
            </a:pPr>
            <a:r>
              <a:rPr lang="en-US" altLang="en-US" sz="2600" b="1">
                <a:solidFill>
                  <a:srgbClr val="FFFF00"/>
                </a:solidFill>
              </a:rPr>
              <a:t>Begin to craft the vision statement</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Concise</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Easily remembered and documented</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Vibrant and alive</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Convey power</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Generate positive feelings and attitudes</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Vision should encapsulate all the values</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Useful and realistic</a:t>
            </a:r>
          </a:p>
          <a:p>
            <a:pPr marL="725488" lvl="1" indent="-381000">
              <a:spcBef>
                <a:spcPct val="50000"/>
              </a:spcBef>
              <a:buClr>
                <a:srgbClr val="FFFF00"/>
              </a:buClr>
              <a:buFont typeface="Wingdings" panose="05000000000000000000" pitchFamily="2" charset="2"/>
              <a:buChar char="q"/>
            </a:pPr>
            <a:r>
              <a:rPr lang="en-US" altLang="en-US" sz="2200">
                <a:solidFill>
                  <a:schemeClr val="bg1"/>
                </a:solidFill>
              </a:rPr>
              <a:t>Paint a clear, vivid picture of the future</a:t>
            </a:r>
          </a:p>
        </p:txBody>
      </p:sp>
      <p:sp>
        <p:nvSpPr>
          <p:cNvPr id="76804" name="Text Box 4"/>
          <p:cNvSpPr txBox="1">
            <a:spLocks noChangeArrowheads="1"/>
          </p:cNvSpPr>
          <p:nvPr/>
        </p:nvSpPr>
        <p:spPr bwMode="auto">
          <a:xfrm>
            <a:off x="7977188" y="6477000"/>
            <a:ext cx="1042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4</a:t>
            </a:r>
          </a:p>
          <a:p>
            <a:r>
              <a:rPr lang="en-US" altLang="en-US" sz="1000" b="1">
                <a:solidFill>
                  <a:schemeClr val="bg1"/>
                </a:solidFill>
              </a:rPr>
              <a:t>AHS 27 TM C3</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ph type="title"/>
          </p:nvPr>
        </p:nvSpPr>
        <p:spPr>
          <a:xfrm>
            <a:off x="457200" y="122238"/>
            <a:ext cx="7543800" cy="1020762"/>
          </a:xfrm>
          <a:noFill/>
          <a:ln/>
        </p:spPr>
        <p:txBody>
          <a:bodyPr lIns="92075" tIns="46038" rIns="92075" bIns="46038"/>
          <a:lstStyle/>
          <a:p>
            <a:r>
              <a:rPr lang="en-US" altLang="en-US">
                <a:solidFill>
                  <a:srgbClr val="FFFF00"/>
                </a:solidFill>
              </a:rPr>
              <a:t>Leading Others to Create a Vision</a:t>
            </a:r>
          </a:p>
        </p:txBody>
      </p:sp>
      <p:sp>
        <p:nvSpPr>
          <p:cNvPr id="97283" name="Rectangle 3"/>
          <p:cNvSpPr>
            <a:spLocks noChangeArrowheads="1"/>
          </p:cNvSpPr>
          <p:nvPr>
            <p:ph type="body" sz="half" idx="1"/>
          </p:nvPr>
        </p:nvSpPr>
        <p:spPr>
          <a:xfrm>
            <a:off x="381000" y="1828800"/>
            <a:ext cx="8077200" cy="4800600"/>
          </a:xfrm>
          <a:noFill/>
          <a:ln/>
        </p:spPr>
        <p:txBody>
          <a:bodyPr lIns="92075" tIns="46038" rIns="92075" bIns="46038"/>
          <a:lstStyle/>
          <a:p>
            <a:pPr marL="495300" indent="-495300">
              <a:lnSpc>
                <a:spcPct val="90000"/>
              </a:lnSpc>
              <a:buFont typeface="Wingdings" panose="05000000000000000000" pitchFamily="2" charset="2"/>
              <a:buNone/>
            </a:pPr>
            <a:r>
              <a:rPr lang="en-US" altLang="en-US" sz="2200" b="1">
                <a:solidFill>
                  <a:schemeClr val="bg1"/>
                </a:solidFill>
              </a:rPr>
              <a:t>1. The common vision is the ______________, the _______________, the front page, and the front door</a:t>
            </a:r>
            <a:br>
              <a:rPr lang="en-US" altLang="en-US" sz="2200" b="1">
                <a:solidFill>
                  <a:schemeClr val="bg1"/>
                </a:solidFill>
              </a:rPr>
            </a:br>
            <a:r>
              <a:rPr lang="en-US" altLang="en-US" sz="2200" b="1">
                <a:solidFill>
                  <a:schemeClr val="bg1"/>
                </a:solidFill>
              </a:rPr>
              <a:t>      of the organization to the world.</a:t>
            </a:r>
            <a:br>
              <a:rPr lang="en-US" altLang="en-US" sz="2200" b="1">
                <a:solidFill>
                  <a:schemeClr val="bg1"/>
                </a:solidFill>
              </a:rPr>
            </a:br>
            <a:endParaRPr lang="en-US" altLang="en-US" sz="2200" b="1">
              <a:solidFill>
                <a:schemeClr val="bg1"/>
              </a:solidFill>
            </a:endParaRPr>
          </a:p>
          <a:p>
            <a:pPr marL="495300" indent="-495300">
              <a:lnSpc>
                <a:spcPct val="90000"/>
              </a:lnSpc>
              <a:buFont typeface="Wingdings" panose="05000000000000000000" pitchFamily="2" charset="2"/>
              <a:buNone/>
            </a:pPr>
            <a:endParaRPr lang="en-US" altLang="en-US" sz="2200" b="1">
              <a:solidFill>
                <a:schemeClr val="bg1"/>
              </a:solidFill>
            </a:endParaRPr>
          </a:p>
          <a:p>
            <a:pPr marL="495300" indent="-495300">
              <a:lnSpc>
                <a:spcPct val="90000"/>
              </a:lnSpc>
              <a:buFont typeface="Wingdings" panose="05000000000000000000" pitchFamily="2" charset="2"/>
              <a:buNone/>
            </a:pPr>
            <a:r>
              <a:rPr lang="en-US" altLang="en-US" sz="2200" b="1">
                <a:solidFill>
                  <a:schemeClr val="bg1"/>
                </a:solidFill>
              </a:rPr>
              <a:t>2. Values are the fundamental __________________ of vision.</a:t>
            </a:r>
            <a:br>
              <a:rPr lang="en-US" altLang="en-US" sz="2200" b="1">
                <a:solidFill>
                  <a:schemeClr val="bg1"/>
                </a:solidFill>
              </a:rPr>
            </a:br>
            <a:endParaRPr lang="en-US" altLang="en-US" sz="2200" b="1">
              <a:solidFill>
                <a:schemeClr val="bg1"/>
              </a:solidFill>
            </a:endParaRPr>
          </a:p>
          <a:p>
            <a:pPr marL="495300" indent="-495300">
              <a:lnSpc>
                <a:spcPct val="90000"/>
              </a:lnSpc>
              <a:buFont typeface="Wingdings" panose="05000000000000000000" pitchFamily="2" charset="2"/>
              <a:buNone/>
            </a:pPr>
            <a:endParaRPr lang="en-US" altLang="en-US" sz="2200" b="1">
              <a:solidFill>
                <a:schemeClr val="bg1"/>
              </a:solidFill>
            </a:endParaRPr>
          </a:p>
          <a:p>
            <a:pPr marL="495300" indent="-495300">
              <a:lnSpc>
                <a:spcPct val="90000"/>
              </a:lnSpc>
              <a:buFont typeface="Wingdings" panose="05000000000000000000" pitchFamily="2" charset="2"/>
              <a:buNone/>
            </a:pPr>
            <a:r>
              <a:rPr lang="en-US" altLang="en-US" sz="2200" b="1">
                <a:solidFill>
                  <a:schemeClr val="bg1"/>
                </a:solidFill>
              </a:rPr>
              <a:t>3. The vision should be relatively _______________, and thus, easily _________________ and docu-</a:t>
            </a:r>
            <a:br>
              <a:rPr lang="en-US" altLang="en-US" sz="2200" b="1">
                <a:solidFill>
                  <a:schemeClr val="bg1"/>
                </a:solidFill>
              </a:rPr>
            </a:br>
            <a:r>
              <a:rPr lang="en-US" altLang="en-US" sz="2200" b="1">
                <a:solidFill>
                  <a:schemeClr val="bg1"/>
                </a:solidFill>
              </a:rPr>
              <a:t>      mented by all in the organization.</a:t>
            </a:r>
            <a:br>
              <a:rPr lang="en-US" altLang="en-US" sz="2200" b="1">
                <a:solidFill>
                  <a:schemeClr val="bg1"/>
                </a:solidFill>
              </a:rPr>
            </a:br>
            <a:endParaRPr lang="en-US" altLang="en-US" sz="2200" b="1">
              <a:solidFill>
                <a:schemeClr val="bg1"/>
              </a:solidFill>
            </a:endParaRPr>
          </a:p>
        </p:txBody>
      </p:sp>
      <p:sp>
        <p:nvSpPr>
          <p:cNvPr id="97284" name="Text Box 4"/>
          <p:cNvSpPr txBox="1">
            <a:spLocks noChangeArrowheads="1"/>
          </p:cNvSpPr>
          <p:nvPr/>
        </p:nvSpPr>
        <p:spPr bwMode="auto">
          <a:xfrm>
            <a:off x="7848600" y="6477000"/>
            <a:ext cx="1171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Review </a:t>
            </a:r>
          </a:p>
          <a:p>
            <a:r>
              <a:rPr lang="en-US" altLang="en-US" sz="1000" b="1">
                <a:solidFill>
                  <a:schemeClr val="bg1"/>
                </a:solidFill>
              </a:rPr>
              <a:t>AHS.27.Assess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box(in)">
                                      <p:cBhvr>
                                        <p:cTn id="7" dur="500"/>
                                        <p:tgtEl>
                                          <p:spTgt spid="972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97283">
                                            <p:txEl>
                                              <p:pRg st="2" end="2"/>
                                            </p:txEl>
                                          </p:spTgt>
                                        </p:tgtEl>
                                        <p:attrNameLst>
                                          <p:attrName>style.visibility</p:attrName>
                                        </p:attrNameLst>
                                      </p:cBhvr>
                                      <p:to>
                                        <p:strVal val="visible"/>
                                      </p:to>
                                    </p:set>
                                    <p:animEffect transition="in" filter="box(in)">
                                      <p:cBhvr>
                                        <p:cTn id="12" dur="500"/>
                                        <p:tgtEl>
                                          <p:spTgt spid="9728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97283">
                                            <p:txEl>
                                              <p:pRg st="4" end="4"/>
                                            </p:txEl>
                                          </p:spTgt>
                                        </p:tgtEl>
                                        <p:attrNameLst>
                                          <p:attrName>style.visibility</p:attrName>
                                        </p:attrNameLst>
                                      </p:cBhvr>
                                      <p:to>
                                        <p:strVal val="visible"/>
                                      </p:to>
                                    </p:set>
                                    <p:animEffect transition="in" filter="box(in)">
                                      <p:cBhvr>
                                        <p:cTn id="17" dur="500"/>
                                        <p:tgtEl>
                                          <p:spTgt spid="972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ph type="title"/>
          </p:nvPr>
        </p:nvSpPr>
        <p:spPr>
          <a:xfrm>
            <a:off x="457200" y="122238"/>
            <a:ext cx="7543800" cy="1020762"/>
          </a:xfrm>
          <a:noFill/>
          <a:ln/>
        </p:spPr>
        <p:txBody>
          <a:bodyPr lIns="92075" tIns="46038" rIns="92075" bIns="46038"/>
          <a:lstStyle/>
          <a:p>
            <a:r>
              <a:rPr lang="en-US" altLang="en-US">
                <a:solidFill>
                  <a:srgbClr val="FFFF00"/>
                </a:solidFill>
              </a:rPr>
              <a:t>Leading Others to Create a Vision</a:t>
            </a:r>
          </a:p>
        </p:txBody>
      </p:sp>
      <p:sp>
        <p:nvSpPr>
          <p:cNvPr id="99331" name="Rectangle 3"/>
          <p:cNvSpPr>
            <a:spLocks noChangeArrowheads="1"/>
          </p:cNvSpPr>
          <p:nvPr>
            <p:ph type="body" sz="half" idx="1"/>
          </p:nvPr>
        </p:nvSpPr>
        <p:spPr>
          <a:xfrm>
            <a:off x="381000" y="2133600"/>
            <a:ext cx="8077200" cy="4495800"/>
          </a:xfrm>
          <a:noFill/>
          <a:ln/>
        </p:spPr>
        <p:txBody>
          <a:bodyPr lIns="92075" tIns="46038" rIns="92075" bIns="46038"/>
          <a:lstStyle/>
          <a:p>
            <a:pPr marL="495300" indent="-495300">
              <a:lnSpc>
                <a:spcPct val="90000"/>
              </a:lnSpc>
              <a:buFont typeface="Wingdings" panose="05000000000000000000" pitchFamily="2" charset="2"/>
              <a:buNone/>
            </a:pPr>
            <a:r>
              <a:rPr lang="en-US" altLang="en-US" sz="2200" b="1">
                <a:solidFill>
                  <a:schemeClr val="bg1"/>
                </a:solidFill>
              </a:rPr>
              <a:t>1. The common vision is the </a:t>
            </a:r>
            <a:r>
              <a:rPr lang="en-US" altLang="en-US" sz="2200" b="1" u="sng">
                <a:solidFill>
                  <a:schemeClr val="bg1"/>
                </a:solidFill>
              </a:rPr>
              <a:t>banner</a:t>
            </a:r>
            <a:r>
              <a:rPr lang="en-US" altLang="en-US" sz="2200" b="1">
                <a:solidFill>
                  <a:schemeClr val="bg1"/>
                </a:solidFill>
              </a:rPr>
              <a:t>, the </a:t>
            </a:r>
            <a:r>
              <a:rPr lang="en-US" altLang="en-US" sz="2200" b="1" u="sng">
                <a:solidFill>
                  <a:schemeClr val="bg1"/>
                </a:solidFill>
              </a:rPr>
              <a:t>flagship</a:t>
            </a:r>
            <a:r>
              <a:rPr lang="en-US" altLang="en-US" sz="2200" b="1">
                <a:solidFill>
                  <a:schemeClr val="bg1"/>
                </a:solidFill>
              </a:rPr>
              <a:t>, the front page, and the front door of the organization to the world.</a:t>
            </a:r>
            <a:br>
              <a:rPr lang="en-US" altLang="en-US" sz="2200" b="1">
                <a:solidFill>
                  <a:schemeClr val="bg1"/>
                </a:solidFill>
              </a:rPr>
            </a:br>
            <a:endParaRPr lang="en-US" altLang="en-US" sz="2200" b="1">
              <a:solidFill>
                <a:schemeClr val="bg1"/>
              </a:solidFill>
            </a:endParaRPr>
          </a:p>
          <a:p>
            <a:pPr marL="495300" indent="-495300">
              <a:lnSpc>
                <a:spcPct val="90000"/>
              </a:lnSpc>
              <a:buFont typeface="Wingdings" panose="05000000000000000000" pitchFamily="2" charset="2"/>
              <a:buNone/>
            </a:pPr>
            <a:endParaRPr lang="en-US" altLang="en-US" sz="2200" b="1">
              <a:solidFill>
                <a:schemeClr val="bg1"/>
              </a:solidFill>
            </a:endParaRPr>
          </a:p>
          <a:p>
            <a:pPr marL="495300" indent="-495300">
              <a:lnSpc>
                <a:spcPct val="90000"/>
              </a:lnSpc>
              <a:buFont typeface="Wingdings" panose="05000000000000000000" pitchFamily="2" charset="2"/>
              <a:buNone/>
            </a:pPr>
            <a:r>
              <a:rPr lang="en-US" altLang="en-US" sz="2200" b="1">
                <a:solidFill>
                  <a:schemeClr val="bg1"/>
                </a:solidFill>
              </a:rPr>
              <a:t>2. Values are the fundamental </a:t>
            </a:r>
            <a:r>
              <a:rPr lang="en-US" altLang="en-US" sz="2200" b="1" u="sng">
                <a:solidFill>
                  <a:schemeClr val="bg1"/>
                </a:solidFill>
              </a:rPr>
              <a:t>foundation</a:t>
            </a:r>
            <a:r>
              <a:rPr lang="en-US" altLang="en-US" sz="2200" b="1">
                <a:solidFill>
                  <a:schemeClr val="bg1"/>
                </a:solidFill>
              </a:rPr>
              <a:t> of vision.</a:t>
            </a:r>
            <a:br>
              <a:rPr lang="en-US" altLang="en-US" sz="2200" b="1">
                <a:solidFill>
                  <a:schemeClr val="bg1"/>
                </a:solidFill>
              </a:rPr>
            </a:br>
            <a:endParaRPr lang="en-US" altLang="en-US" sz="2200" b="1">
              <a:solidFill>
                <a:schemeClr val="bg1"/>
              </a:solidFill>
            </a:endParaRPr>
          </a:p>
          <a:p>
            <a:pPr marL="495300" indent="-495300">
              <a:lnSpc>
                <a:spcPct val="90000"/>
              </a:lnSpc>
              <a:buFont typeface="Wingdings" panose="05000000000000000000" pitchFamily="2" charset="2"/>
              <a:buNone/>
            </a:pPr>
            <a:endParaRPr lang="en-US" altLang="en-US" sz="2200" b="1">
              <a:solidFill>
                <a:schemeClr val="bg1"/>
              </a:solidFill>
            </a:endParaRPr>
          </a:p>
          <a:p>
            <a:pPr marL="495300" indent="-495300">
              <a:lnSpc>
                <a:spcPct val="90000"/>
              </a:lnSpc>
              <a:buFont typeface="Wingdings" panose="05000000000000000000" pitchFamily="2" charset="2"/>
              <a:buNone/>
            </a:pPr>
            <a:r>
              <a:rPr lang="en-US" altLang="en-US" sz="2200" b="1">
                <a:solidFill>
                  <a:schemeClr val="bg1"/>
                </a:solidFill>
              </a:rPr>
              <a:t>3. The vision should be relatively </a:t>
            </a:r>
            <a:r>
              <a:rPr lang="en-US" altLang="en-US" sz="2200" b="1" u="sng">
                <a:solidFill>
                  <a:schemeClr val="bg1"/>
                </a:solidFill>
              </a:rPr>
              <a:t>concise</a:t>
            </a:r>
            <a:r>
              <a:rPr lang="en-US" altLang="en-US" sz="2200" b="1">
                <a:solidFill>
                  <a:schemeClr val="bg1"/>
                </a:solidFill>
              </a:rPr>
              <a:t>, and thus, easily </a:t>
            </a:r>
            <a:r>
              <a:rPr lang="en-US" altLang="en-US" sz="2200" b="1" u="sng">
                <a:solidFill>
                  <a:schemeClr val="bg1"/>
                </a:solidFill>
              </a:rPr>
              <a:t>remembered </a:t>
            </a:r>
            <a:r>
              <a:rPr lang="en-US" altLang="en-US" sz="2200" b="1">
                <a:solidFill>
                  <a:schemeClr val="bg1"/>
                </a:solidFill>
              </a:rPr>
              <a:t>and documented by all in the organization.</a:t>
            </a:r>
            <a:br>
              <a:rPr lang="en-US" altLang="en-US" sz="2200" b="1">
                <a:solidFill>
                  <a:schemeClr val="bg1"/>
                </a:solidFill>
              </a:rPr>
            </a:br>
            <a:endParaRPr lang="en-US" altLang="en-US" sz="2200" b="1">
              <a:solidFill>
                <a:schemeClr val="bg1"/>
              </a:solidFill>
            </a:endParaRPr>
          </a:p>
        </p:txBody>
      </p:sp>
      <p:sp>
        <p:nvSpPr>
          <p:cNvPr id="99332" name="Text Box 4"/>
          <p:cNvSpPr txBox="1">
            <a:spLocks noChangeArrowheads="1"/>
          </p:cNvSpPr>
          <p:nvPr/>
        </p:nvSpPr>
        <p:spPr bwMode="auto">
          <a:xfrm>
            <a:off x="7848600" y="6477000"/>
            <a:ext cx="1171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Review </a:t>
            </a:r>
          </a:p>
          <a:p>
            <a:r>
              <a:rPr lang="en-US" altLang="en-US" sz="1000" b="1">
                <a:solidFill>
                  <a:schemeClr val="bg1"/>
                </a:solidFill>
              </a:rPr>
              <a:t>AHS.27.Assess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300">
                <a:solidFill>
                  <a:srgbClr val="FFFF00"/>
                </a:solidFill>
              </a:rPr>
              <a:t>Values</a:t>
            </a:r>
          </a:p>
        </p:txBody>
      </p:sp>
      <p:sp>
        <p:nvSpPr>
          <p:cNvPr id="5123" name="Rectangle 3"/>
          <p:cNvSpPr>
            <a:spLocks noChangeArrowheads="1"/>
          </p:cNvSpPr>
          <p:nvPr>
            <p:ph type="body" sz="half" idx="1"/>
          </p:nvPr>
        </p:nvSpPr>
        <p:spPr>
          <a:xfrm>
            <a:off x="609600" y="1447800"/>
            <a:ext cx="6934200" cy="5410200"/>
          </a:xfrm>
          <a:noFill/>
          <a:ln/>
        </p:spPr>
        <p:txBody>
          <a:bodyPr lIns="92075" tIns="46038" rIns="92075" bIns="46038"/>
          <a:lstStyle/>
          <a:p>
            <a:pPr>
              <a:buFont typeface="Wingdings" panose="05000000000000000000" pitchFamily="2" charset="2"/>
              <a:buNone/>
            </a:pPr>
            <a:endParaRPr lang="en-US" altLang="en-US">
              <a:solidFill>
                <a:srgbClr val="FFFF00"/>
              </a:solidFill>
            </a:endParaRPr>
          </a:p>
          <a:p>
            <a:pPr>
              <a:spcBef>
                <a:spcPct val="50000"/>
              </a:spcBef>
              <a:buClr>
                <a:srgbClr val="FFFF00"/>
              </a:buClr>
              <a:buFont typeface="Wingdings" panose="05000000000000000000" pitchFamily="2" charset="2"/>
              <a:buChar char="q"/>
            </a:pPr>
            <a:r>
              <a:rPr lang="en-US" altLang="en-US" sz="2600">
                <a:solidFill>
                  <a:schemeClr val="bg1"/>
                </a:solidFill>
              </a:rPr>
              <a:t>ideas, attitudes, and things a person holds dearly </a:t>
            </a:r>
          </a:p>
          <a:p>
            <a:pPr>
              <a:spcBef>
                <a:spcPct val="50000"/>
              </a:spcBef>
              <a:buClr>
                <a:srgbClr val="FFFF00"/>
              </a:buClr>
              <a:buFont typeface="Wingdings" panose="05000000000000000000" pitchFamily="2" charset="2"/>
              <a:buChar char="q"/>
            </a:pPr>
            <a:r>
              <a:rPr lang="en-US" altLang="en-US" sz="2600">
                <a:solidFill>
                  <a:schemeClr val="bg1"/>
                </a:solidFill>
              </a:rPr>
              <a:t>cannot and will not be compromised</a:t>
            </a:r>
          </a:p>
          <a:p>
            <a:pPr>
              <a:spcBef>
                <a:spcPct val="50000"/>
              </a:spcBef>
              <a:buClr>
                <a:srgbClr val="FFFF00"/>
              </a:buClr>
              <a:buFont typeface="Wingdings" panose="05000000000000000000" pitchFamily="2" charset="2"/>
              <a:buChar char="q"/>
            </a:pPr>
            <a:r>
              <a:rPr lang="en-US" altLang="en-US" sz="2600">
                <a:solidFill>
                  <a:schemeClr val="bg1"/>
                </a:solidFill>
              </a:rPr>
              <a:t>guide daily actions and decisions</a:t>
            </a:r>
          </a:p>
          <a:p>
            <a:pPr>
              <a:spcBef>
                <a:spcPct val="50000"/>
              </a:spcBef>
              <a:buClr>
                <a:srgbClr val="FFFF00"/>
              </a:buClr>
              <a:buFont typeface="Wingdings" panose="05000000000000000000" pitchFamily="2" charset="2"/>
              <a:buChar char="q"/>
            </a:pPr>
            <a:r>
              <a:rPr lang="en-US" altLang="en-US" sz="2600">
                <a:solidFill>
                  <a:schemeClr val="bg1"/>
                </a:solidFill>
              </a:rPr>
              <a:t>provide the foundation upon which a life is created  </a:t>
            </a:r>
            <a:endParaRPr lang="en-US" altLang="en-US" sz="2600" b="1" i="1">
              <a:solidFill>
                <a:schemeClr val="bg1"/>
              </a:solidFill>
            </a:endParaRPr>
          </a:p>
        </p:txBody>
      </p:sp>
      <p:sp>
        <p:nvSpPr>
          <p:cNvPr id="5209" name="Text Box 89"/>
          <p:cNvSpPr txBox="1">
            <a:spLocks noChangeArrowheads="1"/>
          </p:cNvSpPr>
          <p:nvPr/>
        </p:nvSpPr>
        <p:spPr bwMode="auto">
          <a:xfrm>
            <a:off x="7985125" y="6477000"/>
            <a:ext cx="1077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1</a:t>
            </a:r>
          </a:p>
          <a:p>
            <a:r>
              <a:rPr lang="en-US" altLang="en-US" sz="1000" b="1">
                <a:solidFill>
                  <a:schemeClr val="bg1"/>
                </a:solidFill>
              </a:rPr>
              <a:t>AHS 27 TM A1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 calcmode="lin" valueType="num">
                                      <p:cBhvr additive="base">
                                        <p:cTn id="7" dur="500" fill="hold"/>
                                        <p:tgtEl>
                                          <p:spTgt spid="51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anim calcmode="lin" valueType="num">
                                      <p:cBhvr additive="base">
                                        <p:cTn id="13"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anim calcmode="lin" valueType="num">
                                      <p:cBhvr additive="base">
                                        <p:cTn id="19" dur="500" fill="hold"/>
                                        <p:tgtEl>
                                          <p:spTgt spid="512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123">
                                            <p:txEl>
                                              <p:pRg st="4" end="4"/>
                                            </p:txEl>
                                          </p:spTgt>
                                        </p:tgtEl>
                                        <p:attrNameLst>
                                          <p:attrName>style.visibility</p:attrName>
                                        </p:attrNameLst>
                                      </p:cBhvr>
                                      <p:to>
                                        <p:strVal val="visible"/>
                                      </p:to>
                                    </p:set>
                                    <p:anim calcmode="lin" valueType="num">
                                      <p:cBhvr additive="base">
                                        <p:cTn id="25" dur="500" fill="hold"/>
                                        <p:tgtEl>
                                          <p:spTgt spid="512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bldLvl="5"/>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700">
                <a:solidFill>
                  <a:srgbClr val="FFFF00"/>
                </a:solidFill>
              </a:rPr>
              <a:t>Vision</a:t>
            </a:r>
          </a:p>
        </p:txBody>
      </p:sp>
      <p:sp>
        <p:nvSpPr>
          <p:cNvPr id="88067" name="Rectangle 3"/>
          <p:cNvSpPr>
            <a:spLocks noChangeArrowheads="1"/>
          </p:cNvSpPr>
          <p:nvPr>
            <p:ph type="body" sz="half" idx="1"/>
          </p:nvPr>
        </p:nvSpPr>
        <p:spPr>
          <a:xfrm>
            <a:off x="228600" y="1447800"/>
            <a:ext cx="7848600" cy="5410200"/>
          </a:xfrm>
          <a:noFill/>
          <a:ln/>
        </p:spPr>
        <p:txBody>
          <a:bodyPr lIns="92075" tIns="46038" rIns="92075" bIns="46038"/>
          <a:lstStyle/>
          <a:p>
            <a:pPr>
              <a:buFont typeface="Wingdings" panose="05000000000000000000" pitchFamily="2" charset="2"/>
              <a:buNone/>
            </a:pPr>
            <a:r>
              <a:rPr lang="en-US" altLang="en-US" sz="2600">
                <a:solidFill>
                  <a:schemeClr val="bg1"/>
                </a:solidFill>
              </a:rPr>
              <a:t>	Picture of the future that becomes the focus of all</a:t>
            </a:r>
          </a:p>
          <a:p>
            <a:pPr>
              <a:buFont typeface="Wingdings" panose="05000000000000000000" pitchFamily="2" charset="2"/>
              <a:buNone/>
            </a:pPr>
            <a:endParaRPr lang="en-US" altLang="en-US" sz="2600">
              <a:solidFill>
                <a:schemeClr val="bg1"/>
              </a:solidFill>
            </a:endParaRPr>
          </a:p>
          <a:p>
            <a:pPr>
              <a:buFont typeface="Wingdings" panose="05000000000000000000" pitchFamily="2" charset="2"/>
              <a:buNone/>
            </a:pPr>
            <a:endParaRPr lang="en-US" altLang="en-US" sz="2600">
              <a:solidFill>
                <a:schemeClr val="bg1"/>
              </a:solidFill>
            </a:endParaRPr>
          </a:p>
          <a:p>
            <a:pPr>
              <a:buClr>
                <a:srgbClr val="FFFF00"/>
              </a:buClr>
              <a:buFont typeface="Wingdings" panose="05000000000000000000" pitchFamily="2" charset="2"/>
              <a:buNone/>
            </a:pPr>
            <a:r>
              <a:rPr lang="en-US" altLang="en-US" sz="2600" b="1" i="1">
                <a:solidFill>
                  <a:schemeClr val="bg1"/>
                </a:solidFill>
              </a:rPr>
              <a:t>	    Realistic		</a:t>
            </a:r>
          </a:p>
          <a:p>
            <a:pPr>
              <a:buClr>
                <a:srgbClr val="FFFF00"/>
              </a:buClr>
              <a:buFont typeface="Wingdings" panose="05000000000000000000" pitchFamily="2" charset="2"/>
              <a:buNone/>
            </a:pPr>
            <a:r>
              <a:rPr lang="en-US" altLang="en-US" sz="2600" b="1" i="1">
                <a:solidFill>
                  <a:schemeClr val="bg1"/>
                </a:solidFill>
              </a:rPr>
              <a:t>				Vivid										Vibrant</a:t>
            </a:r>
          </a:p>
          <a:p>
            <a:pPr>
              <a:buClr>
                <a:srgbClr val="FFFF00"/>
              </a:buClr>
              <a:buFont typeface="Wingdings" panose="05000000000000000000" pitchFamily="2" charset="2"/>
              <a:buNone/>
            </a:pPr>
            <a:r>
              <a:rPr lang="en-US" altLang="en-US" sz="2600" b="1" i="1">
                <a:solidFill>
                  <a:schemeClr val="bg1"/>
                </a:solidFill>
              </a:rPr>
              <a:t>								Alive</a:t>
            </a:r>
          </a:p>
        </p:txBody>
      </p:sp>
      <p:sp>
        <p:nvSpPr>
          <p:cNvPr id="88068" name="Text Box 4"/>
          <p:cNvSpPr txBox="1">
            <a:spLocks noChangeArrowheads="1"/>
          </p:cNvSpPr>
          <p:nvPr/>
        </p:nvSpPr>
        <p:spPr bwMode="auto">
          <a:xfrm>
            <a:off x="7985125" y="6477000"/>
            <a:ext cx="1077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1</a:t>
            </a:r>
          </a:p>
          <a:p>
            <a:r>
              <a:rPr lang="en-US" altLang="en-US" sz="1000" b="1">
                <a:solidFill>
                  <a:schemeClr val="bg1"/>
                </a:solidFill>
              </a:rPr>
              <a:t>AHS 27 TM A1 </a:t>
            </a:r>
          </a:p>
        </p:txBody>
      </p:sp>
      <p:pic>
        <p:nvPicPr>
          <p:cNvPr id="88069" name="Picture 5" descr="MCj029260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495800"/>
            <a:ext cx="2501900" cy="2038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 calcmode="lin" valueType="num">
                                      <p:cBhvr additive="base">
                                        <p:cTn id="7" dur="500" fill="hold"/>
                                        <p:tgtEl>
                                          <p:spTgt spid="880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806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8067">
                                            <p:txEl>
                                              <p:pRg st="3" end="3"/>
                                            </p:txEl>
                                          </p:spTgt>
                                        </p:tgtEl>
                                        <p:attrNameLst>
                                          <p:attrName>style.visibility</p:attrName>
                                        </p:attrNameLst>
                                      </p:cBhvr>
                                      <p:to>
                                        <p:strVal val="visible"/>
                                      </p:to>
                                    </p:set>
                                    <p:anim calcmode="lin" valueType="num">
                                      <p:cBhvr additive="base">
                                        <p:cTn id="13" dur="500" fill="hold"/>
                                        <p:tgtEl>
                                          <p:spTgt spid="8806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06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88067">
                                            <p:txEl>
                                              <p:pRg st="4" end="4"/>
                                            </p:txEl>
                                          </p:spTgt>
                                        </p:tgtEl>
                                        <p:attrNameLst>
                                          <p:attrName>style.visibility</p:attrName>
                                        </p:attrNameLst>
                                      </p:cBhvr>
                                      <p:to>
                                        <p:strVal val="visible"/>
                                      </p:to>
                                    </p:set>
                                    <p:anim calcmode="lin" valueType="num">
                                      <p:cBhvr additive="base">
                                        <p:cTn id="19" dur="500" fill="hold"/>
                                        <p:tgtEl>
                                          <p:spTgt spid="8806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8067">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8067">
                                            <p:txEl>
                                              <p:pRg st="5" end="5"/>
                                            </p:txEl>
                                          </p:spTgt>
                                        </p:tgtEl>
                                        <p:attrNameLst>
                                          <p:attrName>style.visibility</p:attrName>
                                        </p:attrNameLst>
                                      </p:cBhvr>
                                      <p:to>
                                        <p:strVal val="visible"/>
                                      </p:to>
                                    </p:set>
                                    <p:anim calcmode="lin" valueType="num">
                                      <p:cBhvr additive="base">
                                        <p:cTn id="25" dur="500" fill="hold"/>
                                        <p:tgtEl>
                                          <p:spTgt spid="8806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8067">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ph type="title"/>
          </p:nvPr>
        </p:nvSpPr>
        <p:spPr>
          <a:xfrm>
            <a:off x="457200" y="122238"/>
            <a:ext cx="7543800" cy="1020762"/>
          </a:xfrm>
          <a:noFill/>
          <a:ln/>
        </p:spPr>
        <p:txBody>
          <a:bodyPr lIns="92075" tIns="46038" rIns="92075" bIns="46038"/>
          <a:lstStyle/>
          <a:p>
            <a:r>
              <a:rPr lang="en-US" altLang="en-US" sz="4700">
                <a:solidFill>
                  <a:srgbClr val="FFFF00"/>
                </a:solidFill>
              </a:rPr>
              <a:t>Vision</a:t>
            </a:r>
          </a:p>
        </p:txBody>
      </p:sp>
      <p:sp>
        <p:nvSpPr>
          <p:cNvPr id="74755" name="Rectangle 3"/>
          <p:cNvSpPr>
            <a:spLocks noChangeArrowheads="1"/>
          </p:cNvSpPr>
          <p:nvPr>
            <p:ph type="body" sz="half" idx="1"/>
          </p:nvPr>
        </p:nvSpPr>
        <p:spPr>
          <a:xfrm>
            <a:off x="1143000" y="1524000"/>
            <a:ext cx="6858000" cy="5029200"/>
          </a:xfrm>
          <a:noFill/>
          <a:ln/>
        </p:spPr>
        <p:txBody>
          <a:bodyPr lIns="92075" tIns="46038" rIns="92075" bIns="46038"/>
          <a:lstStyle/>
          <a:p>
            <a:pPr>
              <a:buFont typeface="Wingdings" panose="05000000000000000000" pitchFamily="2" charset="2"/>
              <a:buNone/>
            </a:pPr>
            <a:r>
              <a:rPr lang="en-US" altLang="en-US" sz="2600" b="1" i="1">
                <a:solidFill>
                  <a:srgbClr val="FFFF00"/>
                </a:solidFill>
              </a:rPr>
              <a:t>Realistic</a:t>
            </a:r>
            <a:endParaRPr lang="en-US" altLang="en-US" sz="2600">
              <a:solidFill>
                <a:srgbClr val="FFFF00"/>
              </a:solidFill>
            </a:endParaRPr>
          </a:p>
          <a:p>
            <a:pPr>
              <a:spcBef>
                <a:spcPct val="50000"/>
              </a:spcBef>
              <a:buFont typeface="Wingdings" panose="05000000000000000000" pitchFamily="2" charset="2"/>
              <a:buNone/>
            </a:pPr>
            <a:r>
              <a:rPr lang="en-US" altLang="en-US" sz="2600">
                <a:solidFill>
                  <a:schemeClr val="bg1"/>
                </a:solidFill>
              </a:rPr>
              <a:t>	Understand values</a:t>
            </a:r>
          </a:p>
          <a:p>
            <a:pPr>
              <a:spcBef>
                <a:spcPct val="50000"/>
              </a:spcBef>
              <a:buFont typeface="Wingdings" panose="05000000000000000000" pitchFamily="2" charset="2"/>
              <a:buNone/>
            </a:pPr>
            <a:r>
              <a:rPr lang="en-US" altLang="en-US" sz="2600">
                <a:solidFill>
                  <a:schemeClr val="bg1"/>
                </a:solidFill>
              </a:rPr>
              <a:t>	Understand personal strengths</a:t>
            </a:r>
          </a:p>
          <a:p>
            <a:pPr>
              <a:spcBef>
                <a:spcPct val="50000"/>
              </a:spcBef>
              <a:buFont typeface="Wingdings" panose="05000000000000000000" pitchFamily="2" charset="2"/>
              <a:buNone/>
            </a:pPr>
            <a:r>
              <a:rPr lang="en-US" altLang="en-US" sz="2600">
                <a:solidFill>
                  <a:schemeClr val="bg1"/>
                </a:solidFill>
              </a:rPr>
              <a:t>	Understand areas for improvement</a:t>
            </a:r>
          </a:p>
          <a:p>
            <a:pPr>
              <a:spcBef>
                <a:spcPct val="50000"/>
              </a:spcBef>
              <a:buFont typeface="Wingdings" panose="05000000000000000000" pitchFamily="2" charset="2"/>
              <a:buNone/>
            </a:pPr>
            <a:r>
              <a:rPr lang="en-US" altLang="en-US" sz="2600">
                <a:solidFill>
                  <a:schemeClr val="bg1"/>
                </a:solidFill>
              </a:rPr>
              <a:t>	Grasps the opportunities available to them</a:t>
            </a:r>
            <a:endParaRPr lang="en-US" altLang="en-US" sz="2600" b="1" i="1">
              <a:solidFill>
                <a:schemeClr val="bg1"/>
              </a:solidFill>
            </a:endParaRPr>
          </a:p>
          <a:p>
            <a:pPr>
              <a:buFont typeface="Wingdings" panose="05000000000000000000" pitchFamily="2" charset="2"/>
              <a:buNone/>
            </a:pPr>
            <a:endParaRPr lang="en-US" altLang="en-US" sz="2600">
              <a:solidFill>
                <a:schemeClr val="bg1"/>
              </a:solidFill>
            </a:endParaRPr>
          </a:p>
        </p:txBody>
      </p:sp>
      <p:sp>
        <p:nvSpPr>
          <p:cNvPr id="74756" name="Text Box 4"/>
          <p:cNvSpPr txBox="1">
            <a:spLocks noChangeArrowheads="1"/>
          </p:cNvSpPr>
          <p:nvPr/>
        </p:nvSpPr>
        <p:spPr bwMode="auto">
          <a:xfrm>
            <a:off x="7985125" y="6324600"/>
            <a:ext cx="10858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1</a:t>
            </a:r>
          </a:p>
          <a:p>
            <a:r>
              <a:rPr lang="en-US" altLang="en-US" sz="1000" b="1">
                <a:solidFill>
                  <a:schemeClr val="bg1"/>
                </a:solidFill>
              </a:rPr>
              <a:t>AHS 27 TM A2</a:t>
            </a:r>
            <a:r>
              <a:rPr lang="en-US" altLang="en-US" sz="1200">
                <a:solidFill>
                  <a:srgbClr val="0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4755">
                                            <p:txEl>
                                              <p:pRg st="1" end="1"/>
                                            </p:txEl>
                                          </p:spTgt>
                                        </p:tgtEl>
                                        <p:attrNameLst>
                                          <p:attrName>style.visibility</p:attrName>
                                        </p:attrNameLst>
                                      </p:cBhvr>
                                      <p:to>
                                        <p:strVal val="visible"/>
                                      </p:to>
                                    </p:set>
                                    <p:anim calcmode="lin" valueType="num">
                                      <p:cBhvr additive="base">
                                        <p:cTn id="13"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475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4755">
                                            <p:txEl>
                                              <p:pRg st="2" end="2"/>
                                            </p:txEl>
                                          </p:spTgt>
                                        </p:tgtEl>
                                        <p:attrNameLst>
                                          <p:attrName>style.visibility</p:attrName>
                                        </p:attrNameLst>
                                      </p:cBhvr>
                                      <p:to>
                                        <p:strVal val="visible"/>
                                      </p:to>
                                    </p:set>
                                    <p:anim calcmode="lin" valueType="num">
                                      <p:cBhvr additive="base">
                                        <p:cTn id="19"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475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4755">
                                            <p:txEl>
                                              <p:pRg st="3" end="3"/>
                                            </p:txEl>
                                          </p:spTgt>
                                        </p:tgtEl>
                                        <p:attrNameLst>
                                          <p:attrName>style.visibility</p:attrName>
                                        </p:attrNameLst>
                                      </p:cBhvr>
                                      <p:to>
                                        <p:strVal val="visible"/>
                                      </p:to>
                                    </p:set>
                                    <p:anim calcmode="lin" valueType="num">
                                      <p:cBhvr additive="base">
                                        <p:cTn id="25" dur="500" fill="hold"/>
                                        <p:tgtEl>
                                          <p:spTgt spid="747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475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74755">
                                            <p:txEl>
                                              <p:pRg st="4" end="4"/>
                                            </p:txEl>
                                          </p:spTgt>
                                        </p:tgtEl>
                                        <p:attrNameLst>
                                          <p:attrName>style.visibility</p:attrName>
                                        </p:attrNameLst>
                                      </p:cBhvr>
                                      <p:to>
                                        <p:strVal val="visible"/>
                                      </p:to>
                                    </p:set>
                                    <p:anim calcmode="lin" valueType="num">
                                      <p:cBhvr additive="base">
                                        <p:cTn id="31" dur="500" fill="hold"/>
                                        <p:tgtEl>
                                          <p:spTgt spid="7475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475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bldLvl="5"/>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ph type="title"/>
          </p:nvPr>
        </p:nvSpPr>
        <p:spPr>
          <a:xfrm>
            <a:off x="457200" y="122238"/>
            <a:ext cx="7543800" cy="1020762"/>
          </a:xfrm>
          <a:noFill/>
          <a:ln/>
        </p:spPr>
        <p:txBody>
          <a:bodyPr lIns="92075" tIns="46038" rIns="92075" bIns="46038"/>
          <a:lstStyle/>
          <a:p>
            <a:r>
              <a:rPr lang="en-US" altLang="en-US" sz="4700">
                <a:solidFill>
                  <a:srgbClr val="FFFF00"/>
                </a:solidFill>
              </a:rPr>
              <a:t>Vision</a:t>
            </a:r>
          </a:p>
        </p:txBody>
      </p:sp>
      <p:sp>
        <p:nvSpPr>
          <p:cNvPr id="90115" name="Rectangle 3"/>
          <p:cNvSpPr>
            <a:spLocks noChangeArrowheads="1"/>
          </p:cNvSpPr>
          <p:nvPr>
            <p:ph type="body" sz="half" idx="1"/>
          </p:nvPr>
        </p:nvSpPr>
        <p:spPr>
          <a:xfrm>
            <a:off x="1143000" y="1524000"/>
            <a:ext cx="6858000" cy="5029200"/>
          </a:xfrm>
          <a:noFill/>
          <a:ln/>
        </p:spPr>
        <p:txBody>
          <a:bodyPr lIns="92075" tIns="46038" rIns="92075" bIns="46038"/>
          <a:lstStyle/>
          <a:p>
            <a:pPr>
              <a:buFont typeface="Wingdings" panose="05000000000000000000" pitchFamily="2" charset="2"/>
              <a:buNone/>
            </a:pPr>
            <a:endParaRPr lang="en-US" altLang="en-US" sz="2600" b="1" i="1">
              <a:solidFill>
                <a:schemeClr val="bg1"/>
              </a:solidFill>
            </a:endParaRPr>
          </a:p>
          <a:p>
            <a:pPr>
              <a:buFont typeface="Wingdings" panose="05000000000000000000" pitchFamily="2" charset="2"/>
              <a:buNone/>
            </a:pPr>
            <a:r>
              <a:rPr lang="en-US" altLang="en-US" sz="2600" b="1" i="1">
                <a:solidFill>
                  <a:srgbClr val="FFFF00"/>
                </a:solidFill>
              </a:rPr>
              <a:t>Vivid</a:t>
            </a:r>
            <a:endParaRPr lang="en-US" altLang="en-US" sz="2600">
              <a:solidFill>
                <a:srgbClr val="FFFF00"/>
              </a:solidFill>
            </a:endParaRPr>
          </a:p>
          <a:p>
            <a:pPr>
              <a:buFont typeface="Wingdings" panose="05000000000000000000" pitchFamily="2" charset="2"/>
              <a:buNone/>
            </a:pPr>
            <a:r>
              <a:rPr lang="en-US" altLang="en-US" sz="2600">
                <a:solidFill>
                  <a:schemeClr val="bg1"/>
                </a:solidFill>
              </a:rPr>
              <a:t>	Clear, colorful, and great</a:t>
            </a:r>
          </a:p>
          <a:p>
            <a:pPr>
              <a:buFont typeface="Wingdings" panose="05000000000000000000" pitchFamily="2" charset="2"/>
              <a:buNone/>
            </a:pPr>
            <a:endParaRPr lang="en-US" altLang="en-US" sz="2600" b="1" i="1">
              <a:solidFill>
                <a:schemeClr val="bg1"/>
              </a:solidFill>
            </a:endParaRPr>
          </a:p>
          <a:p>
            <a:pPr>
              <a:buFont typeface="Wingdings" panose="05000000000000000000" pitchFamily="2" charset="2"/>
              <a:buNone/>
            </a:pPr>
            <a:endParaRPr lang="en-US" altLang="en-US" sz="2600" b="1" i="1">
              <a:solidFill>
                <a:schemeClr val="bg1"/>
              </a:solidFill>
            </a:endParaRPr>
          </a:p>
          <a:p>
            <a:pPr>
              <a:buFont typeface="Wingdings" panose="05000000000000000000" pitchFamily="2" charset="2"/>
              <a:buNone/>
            </a:pPr>
            <a:r>
              <a:rPr lang="en-US" altLang="en-US" sz="2600" b="1" i="1">
                <a:solidFill>
                  <a:srgbClr val="FFFF00"/>
                </a:solidFill>
              </a:rPr>
              <a:t>Vibrant</a:t>
            </a:r>
            <a:endParaRPr lang="en-US" altLang="en-US" sz="2600">
              <a:solidFill>
                <a:srgbClr val="FFFF00"/>
              </a:solidFill>
            </a:endParaRPr>
          </a:p>
          <a:p>
            <a:pPr>
              <a:buFont typeface="Wingdings" panose="05000000000000000000" pitchFamily="2" charset="2"/>
              <a:buNone/>
            </a:pPr>
            <a:r>
              <a:rPr lang="en-US" altLang="en-US" sz="2600">
                <a:solidFill>
                  <a:schemeClr val="bg1"/>
                </a:solidFill>
              </a:rPr>
              <a:t>	Alive, evolving, and dynamic</a:t>
            </a:r>
          </a:p>
        </p:txBody>
      </p:sp>
      <p:sp>
        <p:nvSpPr>
          <p:cNvPr id="90116" name="Text Box 4"/>
          <p:cNvSpPr txBox="1">
            <a:spLocks noChangeArrowheads="1"/>
          </p:cNvSpPr>
          <p:nvPr/>
        </p:nvSpPr>
        <p:spPr bwMode="auto">
          <a:xfrm>
            <a:off x="7985125" y="6324600"/>
            <a:ext cx="10858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1</a:t>
            </a:r>
          </a:p>
          <a:p>
            <a:r>
              <a:rPr lang="en-US" altLang="en-US" sz="1000" b="1">
                <a:solidFill>
                  <a:schemeClr val="bg1"/>
                </a:solidFill>
              </a:rPr>
              <a:t>AHS 27 TM A2</a:t>
            </a:r>
            <a:r>
              <a:rPr lang="en-US" altLang="en-US" sz="1200">
                <a:solidFill>
                  <a:srgbClr val="000000"/>
                </a:solidFill>
              </a:rPr>
              <a:t> </a:t>
            </a:r>
          </a:p>
        </p:txBody>
      </p:sp>
      <p:pic>
        <p:nvPicPr>
          <p:cNvPr id="90117" name="Picture 5" descr="MCj0432373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905000"/>
            <a:ext cx="2144713"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0115">
                                            <p:txEl>
                                              <p:pRg st="1" end="1"/>
                                            </p:txEl>
                                          </p:spTgt>
                                        </p:tgtEl>
                                        <p:attrNameLst>
                                          <p:attrName>style.visibility</p:attrName>
                                        </p:attrNameLst>
                                      </p:cBhvr>
                                      <p:to>
                                        <p:strVal val="visible"/>
                                      </p:to>
                                    </p:set>
                                    <p:anim calcmode="lin" valueType="num">
                                      <p:cBhvr additive="base">
                                        <p:cTn id="7" dur="5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0115">
                                            <p:txEl>
                                              <p:pRg st="2" end="2"/>
                                            </p:txEl>
                                          </p:spTgt>
                                        </p:tgtEl>
                                        <p:attrNameLst>
                                          <p:attrName>style.visibility</p:attrName>
                                        </p:attrNameLst>
                                      </p:cBhvr>
                                      <p:to>
                                        <p:strVal val="visible"/>
                                      </p:to>
                                    </p:set>
                                    <p:anim calcmode="lin" valueType="num">
                                      <p:cBhvr additive="base">
                                        <p:cTn id="13" dur="500" fill="hold"/>
                                        <p:tgtEl>
                                          <p:spTgt spid="9011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011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90115">
                                            <p:txEl>
                                              <p:pRg st="5" end="5"/>
                                            </p:txEl>
                                          </p:spTgt>
                                        </p:tgtEl>
                                        <p:attrNameLst>
                                          <p:attrName>style.visibility</p:attrName>
                                        </p:attrNameLst>
                                      </p:cBhvr>
                                      <p:to>
                                        <p:strVal val="visible"/>
                                      </p:to>
                                    </p:set>
                                    <p:anim calcmode="lin" valueType="num">
                                      <p:cBhvr additive="base">
                                        <p:cTn id="19" dur="500" fill="hold"/>
                                        <p:tgtEl>
                                          <p:spTgt spid="9011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0115">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90115">
                                            <p:txEl>
                                              <p:pRg st="6" end="6"/>
                                            </p:txEl>
                                          </p:spTgt>
                                        </p:tgtEl>
                                        <p:attrNameLst>
                                          <p:attrName>style.visibility</p:attrName>
                                        </p:attrNameLst>
                                      </p:cBhvr>
                                      <p:to>
                                        <p:strVal val="visible"/>
                                      </p:to>
                                    </p:set>
                                    <p:anim calcmode="lin" valueType="num">
                                      <p:cBhvr additive="base">
                                        <p:cTn id="25" dur="500" fill="hold"/>
                                        <p:tgtEl>
                                          <p:spTgt spid="9011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0115">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700">
                <a:solidFill>
                  <a:srgbClr val="FFFF00"/>
                </a:solidFill>
              </a:rPr>
              <a:t>Sharing a Vision</a:t>
            </a:r>
          </a:p>
        </p:txBody>
      </p:sp>
      <p:sp>
        <p:nvSpPr>
          <p:cNvPr id="66563" name="Rectangle 3"/>
          <p:cNvSpPr>
            <a:spLocks noChangeArrowheads="1"/>
          </p:cNvSpPr>
          <p:nvPr>
            <p:ph type="body" sz="half" idx="1"/>
          </p:nvPr>
        </p:nvSpPr>
        <p:spPr>
          <a:xfrm>
            <a:off x="228600" y="1676400"/>
            <a:ext cx="7162800" cy="4800600"/>
          </a:xfrm>
          <a:noFill/>
          <a:ln/>
        </p:spPr>
        <p:txBody>
          <a:bodyPr lIns="92075" tIns="46038" rIns="92075" bIns="46038"/>
          <a:lstStyle/>
          <a:p>
            <a:pPr>
              <a:spcBef>
                <a:spcPct val="50000"/>
              </a:spcBef>
              <a:buClr>
                <a:srgbClr val="FFFF00"/>
              </a:buClr>
              <a:buFont typeface="Wingdings" panose="05000000000000000000" pitchFamily="2" charset="2"/>
              <a:buChar char="q"/>
            </a:pPr>
            <a:r>
              <a:rPr lang="en-US" altLang="en-US" sz="2600">
                <a:solidFill>
                  <a:schemeClr val="bg1"/>
                </a:solidFill>
              </a:rPr>
              <a:t>Cannot move forward effectively until every team member buys into and owns the vision</a:t>
            </a:r>
          </a:p>
          <a:p>
            <a:pPr>
              <a:spcBef>
                <a:spcPct val="50000"/>
              </a:spcBef>
              <a:buClr>
                <a:srgbClr val="FFFF00"/>
              </a:buClr>
              <a:buFont typeface="Wingdings" panose="05000000000000000000" pitchFamily="2" charset="2"/>
              <a:buNone/>
            </a:pPr>
            <a:endParaRPr lang="en-US" altLang="en-US" sz="2600">
              <a:solidFill>
                <a:schemeClr val="bg1"/>
              </a:solidFill>
            </a:endParaRPr>
          </a:p>
          <a:p>
            <a:pPr>
              <a:spcBef>
                <a:spcPct val="50000"/>
              </a:spcBef>
              <a:buClr>
                <a:srgbClr val="FFFF00"/>
              </a:buClr>
              <a:buFont typeface="Wingdings" panose="05000000000000000000" pitchFamily="2" charset="2"/>
              <a:buChar char="q"/>
            </a:pPr>
            <a:r>
              <a:rPr lang="en-US" altLang="en-US" sz="2600">
                <a:solidFill>
                  <a:schemeClr val="bg1"/>
                </a:solidFill>
              </a:rPr>
              <a:t>Enables leaders to make decisions </a:t>
            </a:r>
          </a:p>
          <a:p>
            <a:pPr>
              <a:spcBef>
                <a:spcPct val="50000"/>
              </a:spcBef>
              <a:buClr>
                <a:srgbClr val="FFFF00"/>
              </a:buClr>
              <a:buFont typeface="Wingdings" panose="05000000000000000000" pitchFamily="2" charset="2"/>
              <a:buChar char="q"/>
            </a:pPr>
            <a:endParaRPr lang="en-US" altLang="en-US" sz="2600">
              <a:solidFill>
                <a:schemeClr val="bg1"/>
              </a:solidFill>
            </a:endParaRPr>
          </a:p>
          <a:p>
            <a:pPr>
              <a:spcBef>
                <a:spcPct val="50000"/>
              </a:spcBef>
              <a:buClr>
                <a:srgbClr val="FFFF00"/>
              </a:buClr>
              <a:buFont typeface="Wingdings" panose="05000000000000000000" pitchFamily="2" charset="2"/>
              <a:buChar char="q"/>
            </a:pPr>
            <a:r>
              <a:rPr lang="en-US" altLang="en-US" sz="2600">
                <a:solidFill>
                  <a:schemeClr val="bg1"/>
                </a:solidFill>
              </a:rPr>
              <a:t>Assists in developing passion about </a:t>
            </a:r>
            <a:br>
              <a:rPr lang="en-US" altLang="en-US" sz="2600">
                <a:solidFill>
                  <a:schemeClr val="bg1"/>
                </a:solidFill>
              </a:rPr>
            </a:br>
            <a:r>
              <a:rPr lang="en-US" altLang="en-US" sz="2600">
                <a:solidFill>
                  <a:schemeClr val="bg1"/>
                </a:solidFill>
              </a:rPr>
              <a:t>the future</a:t>
            </a:r>
          </a:p>
        </p:txBody>
      </p:sp>
      <p:sp>
        <p:nvSpPr>
          <p:cNvPr id="66567" name="Text Box 7"/>
          <p:cNvSpPr txBox="1">
            <a:spLocks noChangeArrowheads="1"/>
          </p:cNvSpPr>
          <p:nvPr/>
        </p:nvSpPr>
        <p:spPr bwMode="auto">
          <a:xfrm>
            <a:off x="7985125" y="6477000"/>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2</a:t>
            </a:r>
          </a:p>
          <a:p>
            <a:r>
              <a:rPr lang="en-US" altLang="en-US" sz="1000" b="1">
                <a:solidFill>
                  <a:schemeClr val="bg1"/>
                </a:solidFill>
              </a:rPr>
              <a:t>AHS 27 TM B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6563">
                                            <p:txEl>
                                              <p:pRg st="2" end="2"/>
                                            </p:txEl>
                                          </p:spTgt>
                                        </p:tgtEl>
                                        <p:attrNameLst>
                                          <p:attrName>style.visibility</p:attrName>
                                        </p:attrNameLst>
                                      </p:cBhvr>
                                      <p:to>
                                        <p:strVal val="visible"/>
                                      </p:to>
                                    </p:set>
                                    <p:anim calcmode="lin" valueType="num">
                                      <p:cBhvr additive="base">
                                        <p:cTn id="13"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6563">
                                            <p:txEl>
                                              <p:pRg st="4" end="4"/>
                                            </p:txEl>
                                          </p:spTgt>
                                        </p:tgtEl>
                                        <p:attrNameLst>
                                          <p:attrName>style.visibility</p:attrName>
                                        </p:attrNameLst>
                                      </p:cBhvr>
                                      <p:to>
                                        <p:strVal val="visible"/>
                                      </p:to>
                                    </p:set>
                                    <p:anim calcmode="lin" valueType="num">
                                      <p:cBhvr additive="base">
                                        <p:cTn id="19" dur="500" fill="hold"/>
                                        <p:tgtEl>
                                          <p:spTgt spid="6656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700">
                <a:solidFill>
                  <a:srgbClr val="FFFF00"/>
                </a:solidFill>
              </a:rPr>
              <a:t>Sharing a Vision</a:t>
            </a:r>
          </a:p>
        </p:txBody>
      </p:sp>
      <p:sp>
        <p:nvSpPr>
          <p:cNvPr id="92163" name="Rectangle 3"/>
          <p:cNvSpPr>
            <a:spLocks noChangeArrowheads="1"/>
          </p:cNvSpPr>
          <p:nvPr>
            <p:ph type="body" sz="half" idx="1"/>
          </p:nvPr>
        </p:nvSpPr>
        <p:spPr>
          <a:xfrm>
            <a:off x="533400" y="1752600"/>
            <a:ext cx="7162800" cy="4800600"/>
          </a:xfrm>
          <a:noFill/>
          <a:ln/>
        </p:spPr>
        <p:txBody>
          <a:bodyPr lIns="92075" tIns="46038" rIns="92075" bIns="46038"/>
          <a:lstStyle/>
          <a:p>
            <a:pPr>
              <a:spcBef>
                <a:spcPct val="50000"/>
              </a:spcBef>
              <a:buClr>
                <a:srgbClr val="FFFF00"/>
              </a:buClr>
              <a:buFont typeface="Wingdings" panose="05000000000000000000" pitchFamily="2" charset="2"/>
              <a:buChar char="q"/>
            </a:pPr>
            <a:r>
              <a:rPr lang="en-US" altLang="en-US" sz="2600">
                <a:solidFill>
                  <a:schemeClr val="bg1"/>
                </a:solidFill>
              </a:rPr>
              <a:t>Allows customers and stakeholders a toehold for understanding the organization  </a:t>
            </a:r>
          </a:p>
          <a:p>
            <a:pPr>
              <a:spcBef>
                <a:spcPct val="50000"/>
              </a:spcBef>
              <a:buClr>
                <a:srgbClr val="FFFF00"/>
              </a:buClr>
              <a:buFont typeface="Wingdings" panose="05000000000000000000" pitchFamily="2" charset="2"/>
              <a:buChar char="q"/>
            </a:pPr>
            <a:endParaRPr lang="en-US" altLang="en-US" sz="2600">
              <a:solidFill>
                <a:schemeClr val="bg1"/>
              </a:solidFill>
            </a:endParaRPr>
          </a:p>
          <a:p>
            <a:pPr>
              <a:spcBef>
                <a:spcPct val="50000"/>
              </a:spcBef>
              <a:buClr>
                <a:srgbClr val="FFFF00"/>
              </a:buClr>
              <a:buFont typeface="Wingdings" panose="05000000000000000000" pitchFamily="2" charset="2"/>
              <a:buChar char="q"/>
            </a:pPr>
            <a:r>
              <a:rPr lang="en-US" altLang="en-US" sz="2600">
                <a:solidFill>
                  <a:schemeClr val="bg1"/>
                </a:solidFill>
              </a:rPr>
              <a:t>The banner, the flagship, the front page, and the front door</a:t>
            </a:r>
          </a:p>
        </p:txBody>
      </p:sp>
      <p:sp>
        <p:nvSpPr>
          <p:cNvPr id="92164" name="Text Box 4"/>
          <p:cNvSpPr txBox="1">
            <a:spLocks noChangeArrowheads="1"/>
          </p:cNvSpPr>
          <p:nvPr/>
        </p:nvSpPr>
        <p:spPr bwMode="auto">
          <a:xfrm>
            <a:off x="7985125" y="6477000"/>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2</a:t>
            </a:r>
          </a:p>
          <a:p>
            <a:r>
              <a:rPr lang="en-US" altLang="en-US" sz="1000" b="1">
                <a:solidFill>
                  <a:schemeClr val="bg1"/>
                </a:solidFill>
              </a:rPr>
              <a:t>AHS 27 TM B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 calcmode="lin" valueType="num">
                                      <p:cBhvr additive="base">
                                        <p:cTn id="7" dur="500" fill="hold"/>
                                        <p:tgtEl>
                                          <p:spTgt spid="921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2163">
                                            <p:txEl>
                                              <p:pRg st="2" end="2"/>
                                            </p:txEl>
                                          </p:spTgt>
                                        </p:tgtEl>
                                        <p:attrNameLst>
                                          <p:attrName>style.visibility</p:attrName>
                                        </p:attrNameLst>
                                      </p:cBhvr>
                                      <p:to>
                                        <p:strVal val="visible"/>
                                      </p:to>
                                    </p:set>
                                    <p:anim calcmode="lin" valueType="num">
                                      <p:cBhvr additive="base">
                                        <p:cTn id="13" dur="500" fill="hold"/>
                                        <p:tgtEl>
                                          <p:spTgt spid="9216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6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700">
                <a:solidFill>
                  <a:srgbClr val="FFFF00"/>
                </a:solidFill>
              </a:rPr>
              <a:t>Recognizing Values</a:t>
            </a:r>
          </a:p>
        </p:txBody>
      </p:sp>
      <p:sp>
        <p:nvSpPr>
          <p:cNvPr id="94211" name="Rectangle 3"/>
          <p:cNvSpPr>
            <a:spLocks noChangeArrowheads="1"/>
          </p:cNvSpPr>
          <p:nvPr>
            <p:ph type="body" sz="half" idx="1"/>
          </p:nvPr>
        </p:nvSpPr>
        <p:spPr>
          <a:xfrm>
            <a:off x="533400" y="1752600"/>
            <a:ext cx="7162800" cy="4800600"/>
          </a:xfrm>
          <a:noFill/>
          <a:ln/>
        </p:spPr>
        <p:txBody>
          <a:bodyPr lIns="92075" tIns="46038" rIns="92075" bIns="46038"/>
          <a:lstStyle/>
          <a:p>
            <a:pPr>
              <a:spcBef>
                <a:spcPct val="50000"/>
              </a:spcBef>
              <a:buClr>
                <a:srgbClr val="FFFF00"/>
              </a:buClr>
              <a:buFont typeface="Wingdings" panose="05000000000000000000" pitchFamily="2" charset="2"/>
              <a:buChar char="q"/>
            </a:pPr>
            <a:r>
              <a:rPr lang="en-US" altLang="en-US" sz="2200">
                <a:solidFill>
                  <a:schemeClr val="bg1"/>
                </a:solidFill>
              </a:rPr>
              <a:t>If the organization values customers, customers will be woven into the vision. If an organization values excellence in an area of business, that excellence will be interwoven, and maybe even spelled out in the vision.</a:t>
            </a:r>
            <a:br>
              <a:rPr lang="en-US" altLang="en-US" sz="2200">
                <a:solidFill>
                  <a:schemeClr val="bg1"/>
                </a:solidFill>
              </a:rPr>
            </a:br>
            <a:endParaRPr lang="en-US" altLang="en-US" sz="2200">
              <a:solidFill>
                <a:schemeClr val="bg1"/>
              </a:solidFill>
            </a:endParaRPr>
          </a:p>
          <a:p>
            <a:pPr>
              <a:spcBef>
                <a:spcPct val="50000"/>
              </a:spcBef>
              <a:buClr>
                <a:srgbClr val="FFFF00"/>
              </a:buClr>
              <a:buFont typeface="Wingdings" panose="05000000000000000000" pitchFamily="2" charset="2"/>
              <a:buChar char="q"/>
            </a:pPr>
            <a:r>
              <a:rPr lang="en-US" altLang="en-US" sz="2200">
                <a:solidFill>
                  <a:schemeClr val="bg1"/>
                </a:solidFill>
              </a:rPr>
              <a:t> Values are the fundamental foundation of vision.</a:t>
            </a:r>
            <a:br>
              <a:rPr lang="en-US" altLang="en-US" sz="2200">
                <a:solidFill>
                  <a:schemeClr val="bg1"/>
                </a:solidFill>
              </a:rPr>
            </a:br>
            <a:r>
              <a:rPr lang="en-US" altLang="en-US" sz="2200">
                <a:solidFill>
                  <a:schemeClr val="bg1"/>
                </a:solidFill>
              </a:rPr>
              <a:t>      </a:t>
            </a:r>
          </a:p>
          <a:p>
            <a:pPr>
              <a:spcBef>
                <a:spcPct val="50000"/>
              </a:spcBef>
              <a:buClr>
                <a:srgbClr val="FFFF00"/>
              </a:buClr>
              <a:buFont typeface="Wingdings" panose="05000000000000000000" pitchFamily="2" charset="2"/>
              <a:buChar char="q"/>
            </a:pPr>
            <a:r>
              <a:rPr lang="en-US" altLang="en-US" sz="2200">
                <a:solidFill>
                  <a:schemeClr val="bg1"/>
                </a:solidFill>
              </a:rPr>
              <a:t>Consensus should be reached about the values of the organization before proceeding</a:t>
            </a:r>
            <a:br>
              <a:rPr lang="en-US" altLang="en-US" sz="2200">
                <a:solidFill>
                  <a:schemeClr val="bg1"/>
                </a:solidFill>
              </a:rPr>
            </a:br>
            <a:r>
              <a:rPr lang="en-US" altLang="en-US" sz="2200">
                <a:solidFill>
                  <a:schemeClr val="bg1"/>
                </a:solidFill>
              </a:rPr>
              <a:t>            to the vision.</a:t>
            </a:r>
            <a:br>
              <a:rPr lang="en-US" altLang="en-US" sz="2200">
                <a:solidFill>
                  <a:schemeClr val="bg1"/>
                </a:solidFill>
              </a:rPr>
            </a:br>
            <a:r>
              <a:rPr lang="en-US" altLang="en-US" sz="2200"/>
              <a:t/>
            </a:r>
            <a:br>
              <a:rPr lang="en-US" altLang="en-US" sz="2200"/>
            </a:br>
            <a:endParaRPr lang="en-US" altLang="en-US" sz="2200"/>
          </a:p>
        </p:txBody>
      </p:sp>
      <p:sp>
        <p:nvSpPr>
          <p:cNvPr id="94212" name="Text Box 4"/>
          <p:cNvSpPr txBox="1">
            <a:spLocks noChangeArrowheads="1"/>
          </p:cNvSpPr>
          <p:nvPr/>
        </p:nvSpPr>
        <p:spPr bwMode="auto">
          <a:xfrm>
            <a:off x="7985125" y="6477000"/>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3</a:t>
            </a:r>
          </a:p>
          <a:p>
            <a:endParaRPr lang="en-US" altLang="en-US" sz="10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 calcmode="lin" valueType="num">
                                      <p:cBhvr additive="base">
                                        <p:cTn id="7" dur="500" fill="hold"/>
                                        <p:tgtEl>
                                          <p:spTgt spid="942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421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4211">
                                            <p:txEl>
                                              <p:pRg st="1" end="1"/>
                                            </p:txEl>
                                          </p:spTgt>
                                        </p:tgtEl>
                                        <p:attrNameLst>
                                          <p:attrName>style.visibility</p:attrName>
                                        </p:attrNameLst>
                                      </p:cBhvr>
                                      <p:to>
                                        <p:strVal val="visible"/>
                                      </p:to>
                                    </p:set>
                                    <p:anim calcmode="lin" valueType="num">
                                      <p:cBhvr additive="base">
                                        <p:cTn id="13" dur="500" fill="hold"/>
                                        <p:tgtEl>
                                          <p:spTgt spid="942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421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94211">
                                            <p:txEl>
                                              <p:pRg st="2" end="2"/>
                                            </p:txEl>
                                          </p:spTgt>
                                        </p:tgtEl>
                                        <p:attrNameLst>
                                          <p:attrName>style.visibility</p:attrName>
                                        </p:attrNameLst>
                                      </p:cBhvr>
                                      <p:to>
                                        <p:strVal val="visible"/>
                                      </p:to>
                                    </p:set>
                                    <p:anim calcmode="lin" valueType="num">
                                      <p:cBhvr additive="base">
                                        <p:cTn id="19" dur="500" fill="hold"/>
                                        <p:tgtEl>
                                          <p:spTgt spid="942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4211">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ph type="title"/>
          </p:nvPr>
        </p:nvSpPr>
        <p:spPr>
          <a:xfrm>
            <a:off x="457200" y="122238"/>
            <a:ext cx="7543800" cy="639762"/>
          </a:xfrm>
          <a:noFill/>
          <a:ln/>
        </p:spPr>
        <p:txBody>
          <a:bodyPr lIns="92075" tIns="46038" rIns="92075" bIns="46038"/>
          <a:lstStyle/>
          <a:p>
            <a:r>
              <a:rPr lang="en-US" altLang="en-US" sz="3500">
                <a:solidFill>
                  <a:srgbClr val="FFFF00"/>
                </a:solidFill>
              </a:rPr>
              <a:t>Creating a Common Vision</a:t>
            </a:r>
          </a:p>
        </p:txBody>
      </p:sp>
      <p:sp>
        <p:nvSpPr>
          <p:cNvPr id="67587" name="Rectangle 3"/>
          <p:cNvSpPr>
            <a:spLocks noChangeArrowheads="1"/>
          </p:cNvSpPr>
          <p:nvPr>
            <p:ph type="body" sz="half" idx="1"/>
          </p:nvPr>
        </p:nvSpPr>
        <p:spPr>
          <a:noFill/>
          <a:ln/>
        </p:spPr>
        <p:txBody>
          <a:bodyPr lIns="92075" tIns="46038" rIns="92075" bIns="46038"/>
          <a:lstStyle/>
          <a:p>
            <a:pPr marL="495300" indent="-495300">
              <a:buFont typeface="Wingdings" panose="05000000000000000000" pitchFamily="2" charset="2"/>
              <a:buNone/>
            </a:pPr>
            <a:r>
              <a:rPr lang="en-US" altLang="en-US" sz="2600" b="1">
                <a:solidFill>
                  <a:srgbClr val="FFFF00"/>
                </a:solidFill>
              </a:rPr>
              <a:t>Organize a visioning team</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Key individuals on the team</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Identify values, strengths, and foundations</a:t>
            </a:r>
          </a:p>
          <a:p>
            <a:pPr marL="763588" lvl="1" indent="-419100">
              <a:spcBef>
                <a:spcPct val="50000"/>
              </a:spcBef>
              <a:buClr>
                <a:srgbClr val="FFFF00"/>
              </a:buClr>
              <a:buFont typeface="Wingdings" panose="05000000000000000000" pitchFamily="2" charset="2"/>
              <a:buChar char="q"/>
            </a:pPr>
            <a:r>
              <a:rPr lang="en-US" altLang="en-US" sz="2200">
                <a:solidFill>
                  <a:schemeClr val="bg1"/>
                </a:solidFill>
              </a:rPr>
              <a:t>Think creatively and futuristically</a:t>
            </a:r>
          </a:p>
        </p:txBody>
      </p:sp>
      <p:sp>
        <p:nvSpPr>
          <p:cNvPr id="67591" name="Rectangle 7"/>
          <p:cNvSpPr>
            <a:spLocks noGrp="1" noChangeArrowheads="1"/>
          </p:cNvSpPr>
          <p:nvPr>
            <p:ph type="body" sz="half" idx="2"/>
          </p:nvPr>
        </p:nvSpPr>
        <p:spPr/>
        <p:txBody>
          <a:bodyPr/>
          <a:lstStyle/>
          <a:p>
            <a:pPr>
              <a:spcBef>
                <a:spcPct val="75000"/>
              </a:spcBef>
              <a:buFont typeface="Wingdings" panose="05000000000000000000" pitchFamily="2" charset="2"/>
              <a:buNone/>
            </a:pPr>
            <a:r>
              <a:rPr lang="en-US" altLang="en-US" sz="2600" b="1">
                <a:solidFill>
                  <a:srgbClr val="FFFF00"/>
                </a:solidFill>
              </a:rPr>
              <a:t>Set ground rules</a:t>
            </a:r>
          </a:p>
          <a:p>
            <a:pPr lvl="1">
              <a:spcBef>
                <a:spcPct val="50000"/>
              </a:spcBef>
              <a:buClr>
                <a:srgbClr val="FFFF00"/>
              </a:buClr>
              <a:buFont typeface="Wingdings" panose="05000000000000000000" pitchFamily="2" charset="2"/>
              <a:buChar char="q"/>
            </a:pPr>
            <a:r>
              <a:rPr lang="en-US" altLang="en-US" sz="2200">
                <a:solidFill>
                  <a:schemeClr val="bg1"/>
                </a:solidFill>
              </a:rPr>
              <a:t>Respect each idea and each individual in </a:t>
            </a:r>
            <a:br>
              <a:rPr lang="en-US" altLang="en-US" sz="2200">
                <a:solidFill>
                  <a:schemeClr val="bg1"/>
                </a:solidFill>
              </a:rPr>
            </a:br>
            <a:r>
              <a:rPr lang="en-US" altLang="en-US" sz="2200">
                <a:solidFill>
                  <a:schemeClr val="bg1"/>
                </a:solidFill>
              </a:rPr>
              <a:t>the group</a:t>
            </a:r>
          </a:p>
          <a:p>
            <a:pPr lvl="1">
              <a:spcBef>
                <a:spcPct val="50000"/>
              </a:spcBef>
              <a:buClr>
                <a:srgbClr val="FFFF00"/>
              </a:buClr>
              <a:buFont typeface="Wingdings" panose="05000000000000000000" pitchFamily="2" charset="2"/>
              <a:buChar char="q"/>
            </a:pPr>
            <a:r>
              <a:rPr lang="en-US" altLang="en-US" sz="2200">
                <a:solidFill>
                  <a:schemeClr val="bg1"/>
                </a:solidFill>
              </a:rPr>
              <a:t>Feel free to submit all ideas for </a:t>
            </a:r>
            <a:br>
              <a:rPr lang="en-US" altLang="en-US" sz="2200">
                <a:solidFill>
                  <a:schemeClr val="bg1"/>
                </a:solidFill>
              </a:rPr>
            </a:br>
            <a:r>
              <a:rPr lang="en-US" altLang="en-US" sz="2200">
                <a:solidFill>
                  <a:schemeClr val="bg1"/>
                </a:solidFill>
              </a:rPr>
              <a:t>group consideration</a:t>
            </a:r>
          </a:p>
          <a:p>
            <a:pPr lvl="1">
              <a:spcBef>
                <a:spcPct val="50000"/>
              </a:spcBef>
              <a:buClr>
                <a:srgbClr val="FFFF00"/>
              </a:buClr>
              <a:buFont typeface="Wingdings" panose="05000000000000000000" pitchFamily="2" charset="2"/>
              <a:buChar char="q"/>
            </a:pPr>
            <a:r>
              <a:rPr lang="en-US" altLang="en-US" sz="2200">
                <a:solidFill>
                  <a:schemeClr val="bg1"/>
                </a:solidFill>
              </a:rPr>
              <a:t>Openly evaluate ideas</a:t>
            </a:r>
          </a:p>
          <a:p>
            <a:endParaRPr lang="en-US" altLang="en-US" sz="2600"/>
          </a:p>
        </p:txBody>
      </p:sp>
      <p:sp>
        <p:nvSpPr>
          <p:cNvPr id="67590" name="Text Box 6"/>
          <p:cNvSpPr txBox="1">
            <a:spLocks noChangeArrowheads="1"/>
          </p:cNvSpPr>
          <p:nvPr/>
        </p:nvSpPr>
        <p:spPr bwMode="auto">
          <a:xfrm>
            <a:off x="7977188" y="6400800"/>
            <a:ext cx="1077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b="1">
                <a:solidFill>
                  <a:schemeClr val="bg1"/>
                </a:solidFill>
              </a:rPr>
              <a:t>Objective 4</a:t>
            </a:r>
          </a:p>
          <a:p>
            <a:r>
              <a:rPr lang="en-US" altLang="en-US" sz="1000" b="1">
                <a:solidFill>
                  <a:schemeClr val="bg1"/>
                </a:solidFill>
              </a:rPr>
              <a:t>AHS 27 TM C1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HS template">
  <a:themeElements>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AHS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AHS templat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AHS templat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AHS templat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AHS templat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AHS templat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AHS templat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AHS templat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AHS templat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AHS templat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AHS template</Template>
  <TotalTime>59</TotalTime>
  <Words>410</Words>
  <Application>Microsoft Office PowerPoint</Application>
  <PresentationFormat>On-screen Show (4:3)</PresentationFormat>
  <Paragraphs>120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Times New Roman</vt:lpstr>
      <vt:lpstr>Arial</vt:lpstr>
      <vt:lpstr>Wingdings</vt:lpstr>
      <vt:lpstr>AHS template</vt:lpstr>
      <vt:lpstr>PowerPoint Presentation</vt:lpstr>
      <vt:lpstr>Values</vt:lpstr>
      <vt:lpstr>Vision</vt:lpstr>
      <vt:lpstr>Vision</vt:lpstr>
      <vt:lpstr>Vision</vt:lpstr>
      <vt:lpstr>Sharing a Vision</vt:lpstr>
      <vt:lpstr>Sharing a Vision</vt:lpstr>
      <vt:lpstr>Recognizing Values</vt:lpstr>
      <vt:lpstr>Creating a Common Vision</vt:lpstr>
      <vt:lpstr>Creating a Common Vision</vt:lpstr>
      <vt:lpstr>Creating a Common Vision</vt:lpstr>
      <vt:lpstr>Leading Others to Create a Vision</vt:lpstr>
      <vt:lpstr>Leading Others to Create a Vision</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7</cp:revision>
  <cp:lastPrinted>1601-01-01T00:00:00Z</cp:lastPrinted>
  <dcterms:created xsi:type="dcterms:W3CDTF">2004-01-22T19:09:09Z</dcterms:created>
  <dcterms:modified xsi:type="dcterms:W3CDTF">2018-07-09T17:28:20Z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