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8"/>
  </p:notesMasterIdLst>
  <p:handoutMasterIdLst>
    <p:handoutMasterId r:id="rId9"/>
  </p:handoutMasterIdLst>
  <p:sldIdLst>
    <p:sldId id="263" r:id="rId2"/>
    <p:sldId id="257" r:id="rId3"/>
    <p:sldId id="261" r:id="rId4"/>
    <p:sldId id="262" r:id="rId5"/>
    <p:sldId id="259" r:id="rId6"/>
    <p:sldId id="264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C7E5D6AE-7C77-49FC-8079-D701AA0AD2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B2C580DB-A8E2-4582-ACB1-5D328712FD5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DD67E-419F-49DD-AB8D-449EF8638245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D93E45-165D-4CA4-B81B-450718D36FD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231576-970D-4946-92E4-22384EFDEAC8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7B2EA3-F4E0-45D9-8315-5AEE0F769E6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092245-7F1B-48C7-A873-AACA71D756D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3AFAF1-9CDE-4B5C-A482-F3DBCBB93608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FDAB429-CA13-4A84-8B60-68A2C4B5BA4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3CF64-5072-439E-A28B-54A0291674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009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AB941-C224-477E-8DD9-3E8C5B5092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8567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D49F087-11D2-48DE-910C-1469C50766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7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0C8C3-69BA-4A90-8AFE-3611E5DF11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454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E5B0E0-4863-4727-B83C-ABCF74A6BD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1632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2BF31-D40F-4337-95EB-DA72A75627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7359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6B80D8-565E-4B01-A503-6EC554E539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725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3EE2C-96B0-4D3E-93C3-4FDF02E7D4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310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19BB3-5E5D-419C-A40C-B5AFA225BD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480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FDDD2-B0B9-49A6-9664-09BB0D7A55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47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1B2D5-E110-4387-9732-A4C51917C0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737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rgbClr val="00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5500212C-6F41-4EDD-BA93-36709D0A61F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30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82950" name="WordArt 6"/>
          <p:cNvSpPr>
            <a:spLocks noChangeArrowheads="1" noChangeShapeType="1" noTextEdit="1"/>
          </p:cNvSpPr>
          <p:nvPr/>
        </p:nvSpPr>
        <p:spPr bwMode="auto">
          <a:xfrm>
            <a:off x="228600" y="152400"/>
            <a:ext cx="74676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44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Results without</a:t>
            </a:r>
          </a:p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 Jeopardizing Relationships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7827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2700">
                <a:solidFill>
                  <a:srgbClr val="FFFF00"/>
                </a:solidFill>
              </a:rPr>
              <a:t>Relationships are just as important as results and involve the people whereby the results are attained.</a:t>
            </a:r>
            <a:br>
              <a:rPr lang="en-US" altLang="en-US" sz="2700">
                <a:solidFill>
                  <a:srgbClr val="FFFF00"/>
                </a:solidFill>
              </a:rPr>
            </a:br>
            <a:endParaRPr lang="en-US" altLang="en-US" sz="2700">
              <a:solidFill>
                <a:srgbClr val="FFFF00"/>
              </a:solidFill>
            </a:endParaRP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" y="1752600"/>
            <a:ext cx="8458200" cy="48006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Leaders encourage the ownership of ideas.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rgbClr val="FFFF00"/>
              </a:solidFill>
            </a:endParaRP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100">
                <a:solidFill>
                  <a:schemeClr val="bg1"/>
                </a:solidFill>
              </a:rPr>
              <a:t>People like to feel that they have ownership in the ideas, activities, and direction on the organization.  </a:t>
            </a: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bg1"/>
              </a:solidFill>
            </a:endParaRP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100">
                <a:solidFill>
                  <a:schemeClr val="bg1"/>
                </a:solidFill>
              </a:rPr>
              <a:t>Ownership of ideas is built on respect for people.</a:t>
            </a: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bg1"/>
              </a:solidFill>
            </a:endParaRP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100">
                <a:solidFill>
                  <a:schemeClr val="bg1"/>
                </a:solidFill>
              </a:rPr>
              <a:t>Brainstorming is a process whereby all ideas and solutions are generated and listed for group consideration.  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30 TM A1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Results While Maintaining</a:t>
            </a:r>
            <a:br>
              <a:rPr lang="en-US" altLang="en-US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Relationships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752600"/>
            <a:ext cx="82296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	Leaders know and appreciate the value of all people.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Individuals need to have fun in their work.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14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Leaders try to make another person’s day. 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14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Effective leaders pay attention to people.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  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The most effective leaders embrace diversity.</a:t>
            </a:r>
            <a:r>
              <a:rPr lang="en-US" altLang="en-US" sz="220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30 TM A2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4300">
                <a:solidFill>
                  <a:srgbClr val="FFFF00"/>
                </a:solidFill>
              </a:rPr>
              <a:t>Results While Maintaining</a:t>
            </a:r>
            <a:br>
              <a:rPr lang="en-US" altLang="en-US" sz="4300">
                <a:solidFill>
                  <a:srgbClr val="FFFF00"/>
                </a:solidFill>
              </a:rPr>
            </a:br>
            <a:r>
              <a:rPr lang="en-US" altLang="en-US" sz="4300">
                <a:solidFill>
                  <a:srgbClr val="FFFF00"/>
                </a:solidFill>
              </a:rPr>
              <a:t>Relationships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2133600"/>
            <a:ext cx="6858000" cy="4419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Leaders keep a positive attitude in all situations.  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Quality leaders keep everyone informed.  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Leaders avoid criticizing people behind their backs.</a:t>
            </a:r>
            <a:r>
              <a:rPr lang="en-US" altLang="en-US" sz="2600"/>
              <a:t>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42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30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The Importance of Relationships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09600" y="1676400"/>
            <a:ext cx="78486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We rely on relationships for sustenance and growth. 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Relationships are built on honesty, trust, and respect. 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Good leaders surround themselves with good people.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30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The Importance of Relationships</a:t>
            </a: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676400"/>
            <a:ext cx="79248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We rely on relationships for sustenance and growth. 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Any one person does not have the corner on the market of good ideas. 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When people grow and improve, the organization grows and improves.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Sometimes, it is not what you know that counts, but whom you know.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30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30</TotalTime>
  <Words>244</Words>
  <Application>Microsoft Office PowerPoint</Application>
  <PresentationFormat>On-screen Show (4:3)</PresentationFormat>
  <Paragraphs>58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Arial</vt:lpstr>
      <vt:lpstr>Wingdings</vt:lpstr>
      <vt:lpstr>AHS template</vt:lpstr>
      <vt:lpstr>PowerPoint Presentation</vt:lpstr>
      <vt:lpstr>Relationships are just as important as results and involve the people whereby the results are attained. </vt:lpstr>
      <vt:lpstr>Results While Maintaining Relationships</vt:lpstr>
      <vt:lpstr>Results While Maintaining Relationships</vt:lpstr>
      <vt:lpstr>The Importance of Relationships</vt:lpstr>
      <vt:lpstr>The Importance of Relationships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2004-01-22T22:02:18Z</dcterms:created>
  <dcterms:modified xsi:type="dcterms:W3CDTF">2018-07-09T17:29:30Z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