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3" r:id="rId3"/>
    <p:sldId id="264" r:id="rId4"/>
    <p:sldId id="257" r:id="rId5"/>
    <p:sldId id="265" r:id="rId6"/>
    <p:sldId id="266" r:id="rId7"/>
    <p:sldId id="267" r:id="rId8"/>
    <p:sldId id="259" r:id="rId9"/>
    <p:sldId id="268" r:id="rId10"/>
    <p:sldId id="261" r:id="rId11"/>
    <p:sldId id="269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611A62A4-8C97-455C-817E-0FC3CB50E24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70D57267-C550-4634-8B92-C1A067A1F3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B45BD-9793-4473-A94B-42407F107B8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BE15D-E205-4252-AE06-40052324BCE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D5F05-DD78-4E77-BC6B-45A335D50C7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3DCC4E-B59C-4B6E-9367-33ADA386603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0745A0-8B11-45A6-B73A-21B4F46D881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C5BE9-B4A6-49E0-910F-3E3FF6CD380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E09F0F-283A-4171-8E49-4078EC022EB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8A518C-EF4E-4405-9091-014D0546929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72C715-E673-4779-B538-7D71D0F7DBB8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EFA4C8-336A-4BED-AC4B-6CDC416024C9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14041-9774-436F-B368-CDA367C6FC0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10B24D-33E3-4184-8E84-EB3A0567934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D565D-5E24-43FA-AF2A-54F467DC80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16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E5A21-02BD-40E3-A08B-8C47CC135E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243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46093CC-200D-4056-BAA6-4F1847C465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50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B2416-EDB0-40F2-8A47-F62ED4B759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699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978BD-7E19-416D-9CD2-6D7BDBCB03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461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331B0-2E4B-4290-8A85-AD33B023C6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833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7D834-1CF7-4AF6-A84C-82E5247781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388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C5E32-6AA8-4C91-BFA8-E7CD4CDDB2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1158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B232B-F810-4563-9AE1-B68A7F52AB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85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68A00-8519-40C8-9022-95568B0286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824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7BA02-761F-4CE0-93F1-A3FCE88C22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35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BC66C9A-B2C3-402E-8ECE-1E2DD9A9580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31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0902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Using Evaluation and Reflection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Methods of Self-Reflection &amp; Self-Evaluation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2286000"/>
            <a:ext cx="72390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Immediately reviewing an action or thought allows the person to catalog the result quickly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Intimate discussions with close friends allow a person to express their feelings, fears, goals, aims, and intents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B2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4760" name="Picture 8" descr="MCj024057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876800"/>
            <a:ext cx="2514600" cy="177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Methods of Self-Reflection &amp; Self-Evaluation</a:t>
            </a:r>
          </a:p>
        </p:txBody>
      </p:sp>
      <p:sp>
        <p:nvSpPr>
          <p:cNvPr id="931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981200"/>
            <a:ext cx="75438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Reading relaxes the mind and often provides new ideas and perceptions with which to view the world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Evaluating performance against goals allows a person to assess his or her progress toward the goals and aims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B2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93190" name="Picture 6" descr="MCj031265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876800"/>
            <a:ext cx="1792288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r>
              <a:rPr lang="en-US" altLang="en-US" sz="4700">
                <a:solidFill>
                  <a:srgbClr val="FFFF00"/>
                </a:solidFill>
              </a:rPr>
              <a:t>Think About It!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735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4200">
                <a:solidFill>
                  <a:schemeClr val="bg1"/>
                </a:solidFill>
              </a:rPr>
              <a:t>What is the most perfect thing in the world?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420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4200">
                <a:solidFill>
                  <a:schemeClr val="bg1"/>
                </a:solidFill>
              </a:rPr>
              <a:t>Is this thing the most perfect thing in the world? What could make it better?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848600" y="6553200"/>
            <a:ext cx="1295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r>
              <a:rPr lang="en-US" altLang="en-US" sz="4700">
                <a:solidFill>
                  <a:srgbClr val="FFFF00"/>
                </a:solidFill>
              </a:rPr>
              <a:t>My Perfect Day…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848600" y="6553200"/>
            <a:ext cx="1295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</p:txBody>
      </p:sp>
      <p:pic>
        <p:nvPicPr>
          <p:cNvPr id="83974" name="Picture 6" descr="MCj043258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43200"/>
            <a:ext cx="16002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685800" y="1828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Sunshine</a:t>
            </a:r>
          </a:p>
        </p:txBody>
      </p:sp>
      <p:pic>
        <p:nvPicPr>
          <p:cNvPr id="83973" name="Picture 5" descr="MPj0399332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6670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5" name="Text Box 17"/>
          <p:cNvSpPr txBox="1">
            <a:spLocks noChangeArrowheads="1"/>
          </p:cNvSpPr>
          <p:nvPr/>
        </p:nvSpPr>
        <p:spPr bwMode="auto">
          <a:xfrm>
            <a:off x="304800" y="32004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Roller Coasters</a:t>
            </a:r>
          </a:p>
        </p:txBody>
      </p:sp>
      <p:sp>
        <p:nvSpPr>
          <p:cNvPr id="83986" name="Text Box 18"/>
          <p:cNvSpPr txBox="1">
            <a:spLocks noChangeArrowheads="1"/>
          </p:cNvSpPr>
          <p:nvPr/>
        </p:nvSpPr>
        <p:spPr bwMode="auto">
          <a:xfrm>
            <a:off x="990600" y="46482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The Beach</a:t>
            </a:r>
          </a:p>
        </p:txBody>
      </p:sp>
      <p:pic>
        <p:nvPicPr>
          <p:cNvPr id="83976" name="Picture 8" descr="MPj0423127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438400"/>
            <a:ext cx="2362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8" name="Picture 10" descr="MPj0182190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3276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6781800" y="1828800"/>
            <a:ext cx="182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Spending Time On the Farm</a:t>
            </a:r>
          </a:p>
        </p:txBody>
      </p:sp>
      <p:pic>
        <p:nvPicPr>
          <p:cNvPr id="83979" name="Picture 11" descr="MPj0422862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37338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7391400" y="3276600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Hanging out with Friends</a:t>
            </a:r>
          </a:p>
        </p:txBody>
      </p:sp>
      <p:pic>
        <p:nvPicPr>
          <p:cNvPr id="83983" name="Picture 15" descr="MPj0422306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3733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6934200" y="4953000"/>
            <a:ext cx="2209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Playing Video Games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4" grpId="0"/>
      <p:bldP spid="83985" grpId="0"/>
      <p:bldP spid="83986" grpId="0"/>
      <p:bldP spid="83987" grpId="0"/>
      <p:bldP spid="83988" grpId="0"/>
      <p:bldP spid="839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304800" y="122238"/>
            <a:ext cx="76962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Self-Evaluation &amp; Self-Reflection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2286000"/>
            <a:ext cx="7315200" cy="4038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Self-reflection</a:t>
            </a:r>
            <a:r>
              <a:rPr lang="en-US" altLang="en-US" sz="2600">
                <a:solidFill>
                  <a:schemeClr val="bg1"/>
                </a:solidFill>
              </a:rPr>
              <a:t> is the process in which a person recalls past actions, thoughts, and feelings in order to consider future decisions, activities, and goals.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Self-evaluation</a:t>
            </a:r>
            <a:r>
              <a:rPr lang="en-US" altLang="en-US" sz="2600">
                <a:solidFill>
                  <a:schemeClr val="bg1"/>
                </a:solidFill>
              </a:rPr>
              <a:t> is the process whereby a person analyzes his or her reflections to consider their successes or shortcomings. 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Self-Evaluation &amp; Self-Reflection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8288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Both self-reflection and self-evaluation are important for a person’s future growth and development.  One must understand the past in order to develop success in the future.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In order to make a difference or a change in an organization or in the world, the first step is to make a difference or a change in oneself.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Confidence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2209800"/>
            <a:ext cx="7772400" cy="44196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Confidence comes from knowing the limits of current skills, knowledge, and abilities, and from the assurance of growth and improvement in the future. 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016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Reflection &amp; Evaluation</a:t>
            </a:r>
          </a:p>
        </p:txBody>
      </p:sp>
      <p:sp>
        <p:nvSpPr>
          <p:cNvPr id="890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2209800"/>
            <a:ext cx="7772400" cy="44196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Reflection on and evaluation of past performance is the one true method of transforming a personal “good” into a “better” and eventually into a personal “best.”</a:t>
            </a:r>
            <a:br>
              <a:rPr lang="en-US" altLang="en-US">
                <a:solidFill>
                  <a:schemeClr val="bg1"/>
                </a:solidFill>
              </a:rPr>
            </a:b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8001000" y="6477000"/>
            <a:ext cx="1016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Methods of Self-Reflection &amp; Self-Evaluation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2057400"/>
            <a:ext cx="7467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Often involve quiet, peaceful times where a person can think and carry on a dialogue with his or her inner self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Keep a journal in which you collect your thoughts and reminisce the day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B1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66568" name="Picture 8" descr="MCj039749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334000"/>
            <a:ext cx="2130425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Methods of Self-Reflection &amp; Self-Evaluation</a:t>
            </a:r>
          </a:p>
        </p:txBody>
      </p:sp>
      <p:sp>
        <p:nvSpPr>
          <p:cNvPr id="911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752600"/>
            <a:ext cx="4876800" cy="4800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200">
                <a:solidFill>
                  <a:schemeClr val="bg1"/>
                </a:solidFill>
              </a:rPr>
              <a:t>Physical activity, such as running or walking in the woods, provides an escape from the hectic world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100">
                <a:solidFill>
                  <a:schemeClr val="bg1"/>
                </a:solidFill>
              </a:rPr>
              <a:t>Listening to music, especially classical or relaxing music tends to expand the mind and relax tensions, allowing a person to reflect more deeply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31 TM B1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91142" name="Picture 6" descr="MPj041174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2133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3" name="Picture 7" descr="MPj0422199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054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55</TotalTime>
  <Words>364</Words>
  <Application>Microsoft Office PowerPoint</Application>
  <PresentationFormat>On-screen Show (4:3)</PresentationFormat>
  <Paragraphs>76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Times New Roman</vt:lpstr>
      <vt:lpstr>Arial</vt:lpstr>
      <vt:lpstr>Wingdings</vt:lpstr>
      <vt:lpstr>AHS template</vt:lpstr>
      <vt:lpstr>PowerPoint Presentation</vt:lpstr>
      <vt:lpstr>Think About It!</vt:lpstr>
      <vt:lpstr>My Perfect Day…</vt:lpstr>
      <vt:lpstr>Self-Evaluation &amp; Self-Reflection</vt:lpstr>
      <vt:lpstr>Self-Evaluation &amp; Self-Reflection</vt:lpstr>
      <vt:lpstr>Confidence</vt:lpstr>
      <vt:lpstr>Reflection &amp; Evaluation</vt:lpstr>
      <vt:lpstr>Methods of Self-Reflection &amp; Self-Evaluation</vt:lpstr>
      <vt:lpstr>Methods of Self-Reflection &amp; Self-Evaluation</vt:lpstr>
      <vt:lpstr>Methods of Self-Reflection &amp; Self-Evaluation</vt:lpstr>
      <vt:lpstr>Methods of Self-Reflection &amp; Self-Evaluation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2004-01-22T22:10:00Z</dcterms:created>
  <dcterms:modified xsi:type="dcterms:W3CDTF">2018-07-09T17:30:12Z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