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9"/>
  </p:notesMasterIdLst>
  <p:handoutMasterIdLst>
    <p:handoutMasterId r:id="rId10"/>
  </p:handoutMasterIdLst>
  <p:sldIdLst>
    <p:sldId id="263" r:id="rId2"/>
    <p:sldId id="257" r:id="rId3"/>
    <p:sldId id="264" r:id="rId4"/>
    <p:sldId id="259" r:id="rId5"/>
    <p:sldId id="261" r:id="rId6"/>
    <p:sldId id="260" r:id="rId7"/>
    <p:sldId id="262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4E2E94DD-5604-4B39-A851-F75AE67D48D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3FBAA632-3929-4DE6-946D-C36624C3A7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97414C-0060-4C3C-8194-3EB6E9FB4BC2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12A8CE-D093-4C98-BD4D-BC39851A0A9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B2B16E-FE0D-493E-8295-BD8EDAE55B1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A4396D-812E-4462-B997-2BE6F23B8DD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9AB8CD-FE62-464E-A365-56DC460EB46C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14A3F2-8C30-423D-BC93-26DA7CB4501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C4F1C3-770D-436D-ACFE-8C9EFCAEA1BC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129E9-0FA2-40E5-9A37-029A1A9021E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129BC-2EDD-4BAE-A4B5-8E6B450690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8662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BB831-0074-42FD-BCB1-6794F5D85C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745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DE738F3-E71E-4578-B355-7831B7602A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760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53C36-48FD-4C6D-9D7A-227B10A43E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3010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7CE5E-3846-4719-95DA-E0C066CA1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225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4935F0-746C-4D08-AD79-B00EACD55E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9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19C36-5EAF-462A-B57C-68EF81F2E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246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196EA3-CA32-4C9B-BBB5-D101E12D3F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931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B19FE-AC2F-40BF-B10A-5BDB004FAE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74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8E37B-FF0B-4D77-BC3F-4828426E8E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1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CB4FC-3B34-46AE-8BBC-52EDB233EA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06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chemeClr val="tx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03EFB6E-9C57-4AE1-80E3-3412BAF14F88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33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83974" name="WordArt 6"/>
          <p:cNvSpPr>
            <a:spLocks noChangeArrowheads="1" noChangeShapeType="1" noTextEdit="1"/>
          </p:cNvSpPr>
          <p:nvPr/>
        </p:nvSpPr>
        <p:spPr bwMode="auto">
          <a:xfrm>
            <a:off x="228600" y="152400"/>
            <a:ext cx="74676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44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Aligning Activities to Mission</a:t>
            </a:r>
          </a:p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&amp; Vision in Groups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Defining a Vision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209800"/>
            <a:ext cx="6477000" cy="4343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endParaRPr lang="en-US" altLang="en-US" b="1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Vision</a:t>
            </a:r>
            <a:r>
              <a:rPr lang="en-US" altLang="en-US">
                <a:solidFill>
                  <a:schemeClr val="bg1"/>
                </a:solidFill>
              </a:rPr>
              <a:t> is an ideal or unique image for the future.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770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Defining a Mission</a:t>
            </a:r>
          </a:p>
        </p:txBody>
      </p:sp>
      <p:sp>
        <p:nvSpPr>
          <p:cNvPr id="8601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2209800"/>
            <a:ext cx="6858000" cy="4343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endParaRPr lang="en-US" altLang="en-US" b="1">
              <a:solidFill>
                <a:srgbClr val="FFFF00"/>
              </a:solidFill>
            </a:endParaRP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FFFF00"/>
                </a:solidFill>
              </a:rPr>
              <a:t>Mission</a:t>
            </a:r>
            <a:r>
              <a:rPr lang="en-US" altLang="en-US">
                <a:solidFill>
                  <a:schemeClr val="bg1"/>
                </a:solidFill>
              </a:rPr>
              <a:t> is a set of guidelines that contribute to the overall vision of the organization</a:t>
            </a:r>
            <a:r>
              <a:rPr lang="en-US" altLang="en-US"/>
              <a:t>.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FF00"/>
                </a:solidFill>
              </a:rPr>
              <a:t>No Clear Vision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1524000"/>
            <a:ext cx="6705600" cy="685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Which activity do you do?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2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770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33 TM B </a:t>
            </a: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828800" y="3657600"/>
            <a:ext cx="1371600" cy="26670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400"/>
              <a:t>#1</a:t>
            </a:r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3657600" y="2286000"/>
            <a:ext cx="1371600" cy="4038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400"/>
              <a:t>#2</a:t>
            </a:r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5562600" y="3124200"/>
            <a:ext cx="1371600" cy="3200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400"/>
              <a:t>#3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8" grpId="0" animBg="1"/>
      <p:bldP spid="66569" grpId="0" animBg="1"/>
      <p:bldP spid="665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Clear Vision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762000" y="1219200"/>
            <a:ext cx="6705600" cy="685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Which activity do you do?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200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33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828800" y="3657600"/>
            <a:ext cx="1371600" cy="26670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400"/>
              <a:t>#1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3657600" y="2286000"/>
            <a:ext cx="1371600" cy="40386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400"/>
              <a:t>#2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5562600" y="3124200"/>
            <a:ext cx="1371600" cy="3200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4400"/>
              <a:t>#3</a:t>
            </a:r>
          </a:p>
        </p:txBody>
      </p:sp>
      <p:sp>
        <p:nvSpPr>
          <p:cNvPr id="74760" name="Line 8"/>
          <p:cNvSpPr>
            <a:spLocks noChangeShapeType="1"/>
          </p:cNvSpPr>
          <p:nvPr/>
        </p:nvSpPr>
        <p:spPr bwMode="auto">
          <a:xfrm>
            <a:off x="914400" y="2286000"/>
            <a:ext cx="7162800" cy="0"/>
          </a:xfrm>
          <a:prstGeom prst="line">
            <a:avLst/>
          </a:prstGeom>
          <a:noFill/>
          <a:ln w="28575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914400" y="1752600"/>
            <a:ext cx="1096963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FF0000"/>
                </a:solidFill>
              </a:rPr>
              <a:t>Vision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  <p:bldP spid="747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FFA Mission Statement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2133600"/>
            <a:ext cx="6553200" cy="4495800"/>
          </a:xfrm>
          <a:noFill/>
          <a:ln/>
        </p:spPr>
        <p:txBody>
          <a:bodyPr lIns="92075" tIns="46038" rIns="92075" bIns="46038"/>
          <a:lstStyle/>
          <a:p>
            <a:pPr marL="6350" indent="-6350"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FFA makes a positive difference in the lives of students by developing their potential for premier leadership, personal growth and career success through agricultural education.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33 TM D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9" name="AutoShape 13"/>
          <p:cNvSpPr>
            <a:spLocks noChangeArrowheads="1"/>
          </p:cNvSpPr>
          <p:nvPr/>
        </p:nvSpPr>
        <p:spPr bwMode="auto">
          <a:xfrm>
            <a:off x="1600200" y="4038600"/>
            <a:ext cx="1143000" cy="1066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5790" name="AutoShape 14"/>
          <p:cNvSpPr>
            <a:spLocks noChangeArrowheads="1"/>
          </p:cNvSpPr>
          <p:nvPr/>
        </p:nvSpPr>
        <p:spPr bwMode="auto">
          <a:xfrm>
            <a:off x="6096000" y="4038600"/>
            <a:ext cx="1143000" cy="1066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5787" name="AutoShape 11"/>
          <p:cNvSpPr>
            <a:spLocks noChangeArrowheads="1"/>
          </p:cNvSpPr>
          <p:nvPr/>
        </p:nvSpPr>
        <p:spPr bwMode="auto">
          <a:xfrm>
            <a:off x="3810000" y="2133600"/>
            <a:ext cx="1143000" cy="1066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Creating Activities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080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33 TM E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762000" y="1676400"/>
            <a:ext cx="71628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3600"/>
              <a:t>Vision &amp; Mission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762000" y="3352800"/>
            <a:ext cx="71628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3600"/>
              <a:t>Activities</a:t>
            </a:r>
          </a:p>
        </p:txBody>
      </p:sp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914400" y="5257800"/>
            <a:ext cx="2438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3200"/>
              <a:t>Short Term</a:t>
            </a:r>
          </a:p>
        </p:txBody>
      </p:sp>
      <p:sp>
        <p:nvSpPr>
          <p:cNvPr id="75792" name="Rectangle 16"/>
          <p:cNvSpPr>
            <a:spLocks noChangeArrowheads="1"/>
          </p:cNvSpPr>
          <p:nvPr/>
        </p:nvSpPr>
        <p:spPr bwMode="auto">
          <a:xfrm>
            <a:off x="5410200" y="5257800"/>
            <a:ext cx="2438400" cy="914400"/>
          </a:xfrm>
          <a:prstGeom prst="rect">
            <a:avLst/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3200"/>
              <a:t>Long Term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5" grpId="0" animBg="1"/>
      <p:bldP spid="75788" grpId="0" animBg="1"/>
      <p:bldP spid="75791" grpId="0" animBg="1"/>
      <p:bldP spid="757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158</TotalTime>
  <Words>169</Words>
  <Application>Microsoft Office PowerPoint</Application>
  <PresentationFormat>On-screen Show (4:3)</PresentationFormat>
  <Paragraphs>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Wingdings</vt:lpstr>
      <vt:lpstr>AHS template</vt:lpstr>
      <vt:lpstr>PowerPoint Presentation</vt:lpstr>
      <vt:lpstr>Defining a Vision</vt:lpstr>
      <vt:lpstr>Defining a Mission</vt:lpstr>
      <vt:lpstr>No Clear Vision</vt:lpstr>
      <vt:lpstr>Clear Vision</vt:lpstr>
      <vt:lpstr>FFA Mission Statement</vt:lpstr>
      <vt:lpstr>Creating Activities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14</cp:revision>
  <cp:lastPrinted>1601-01-01T00:00:00Z</cp:lastPrinted>
  <dcterms:created xsi:type="dcterms:W3CDTF">2004-01-22T22:30:40Z</dcterms:created>
  <dcterms:modified xsi:type="dcterms:W3CDTF">2018-07-09T17:31:35Z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