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1"/>
  </p:notesMasterIdLst>
  <p:handoutMasterIdLst>
    <p:handoutMasterId r:id="rId12"/>
  </p:handoutMasterIdLst>
  <p:sldIdLst>
    <p:sldId id="262" r:id="rId5"/>
    <p:sldId id="257" r:id="rId6"/>
    <p:sldId id="263" r:id="rId7"/>
    <p:sldId id="261" r:id="rId8"/>
    <p:sldId id="259" r:id="rId9"/>
    <p:sldId id="26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6504E74B-1EEE-47B5-B9C5-141C7A153A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3FA9202F-D8AB-49E7-A954-9099C04367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4CE3AE-BA74-4F9C-B5A6-62BF6652BF79}" type="slidenum">
              <a:rPr lang="en-US"/>
              <a:pPr/>
              <a:t>1</a:t>
            </a:fld>
            <a:endParaRPr lang="en-US"/>
          </a:p>
        </p:txBody>
      </p:sp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3AFC95B-C73B-4330-B44C-1614862C67A6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4C9F0-069B-48A4-8D78-A203E61AE230}" type="slidenum">
              <a:rPr lang="en-US"/>
              <a:pPr/>
              <a:t>2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BBEA55-2271-4B26-93D1-EB503B263944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594B16-2913-452C-98EF-2D1B8FABAFDA}" type="slidenum">
              <a:rPr lang="en-US"/>
              <a:pPr/>
              <a:t>4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1CA660-1FE0-4D68-A81A-0D10C6FAFEF6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495AD1-ED15-4DBF-9988-16F900E22BA5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F7BFE00-2765-40AE-AC17-766930C6D8F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85257-4A9A-46E0-B1E0-78987E5E87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8D9E4-69C7-4C9A-9C88-5F874078612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CDC656E-0360-4B16-A355-EE14E12F90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A06B7-7B4B-4C54-AF91-E951EFFC8B2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B6931-395F-45BF-A015-69E32FD128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64A81-7223-4831-B5D8-2187DD5E719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1BF7D-1670-4B98-8802-0498251D99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B4D00-5873-44AD-A7E9-74DCE1A9509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C5BDF-6658-4C4B-9909-94C3EE44DB8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524EE9-04B1-4189-885B-D811098FB78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346A3-AA0F-40B8-AE3C-EC7B8A1F19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EF196A4-03CB-4B8A-ABA9-2F8033F2D55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38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81926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Serving as a Mentor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Who is my Mentor?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 b="1" i="1">
                <a:solidFill>
                  <a:srgbClr val="FF0000"/>
                </a:solidFill>
              </a:rPr>
              <a:t>Mentor</a:t>
            </a:r>
            <a:endParaRPr lang="en-US" sz="2600">
              <a:solidFill>
                <a:srgbClr val="FF0000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An adult who provides a young person advice, support</a:t>
            </a:r>
            <a:r>
              <a:rPr lang="en-US" sz="2000">
                <a:solidFill>
                  <a:schemeClr val="bg1"/>
                </a:solidFill>
              </a:rPr>
              <a:t>,</a:t>
            </a:r>
            <a:r>
              <a:rPr lang="en-US">
                <a:solidFill>
                  <a:schemeClr val="bg1"/>
                </a:solidFill>
              </a:rPr>
              <a:t> and friendship and serves as a constructive example to them.</a:t>
            </a:r>
          </a:p>
          <a:p>
            <a:pPr lvl="1"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sz="2600" b="1" i="1">
                <a:solidFill>
                  <a:srgbClr val="FF0000"/>
                </a:solidFill>
              </a:rPr>
              <a:t>Protégé </a:t>
            </a:r>
            <a:endParaRPr lang="en-US" sz="2600">
              <a:solidFill>
                <a:srgbClr val="FF0000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A young person seeking advice, support, and friendship from an adult other than their parent or guardian.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38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Discover Your Mentor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819400"/>
            <a:ext cx="7086600" cy="4038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lang="en-US" sz="2600" b="1" i="1">
                <a:solidFill>
                  <a:srgbClr val="FF0000"/>
                </a:solidFill>
              </a:rPr>
              <a:t>Mentoring</a:t>
            </a:r>
            <a:endParaRPr lang="en-US" sz="2600">
              <a:solidFill>
                <a:srgbClr val="FF0000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A mutually beneficial relationship between an adult and a young person seeking advice, support, and friendship.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38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100">
                <a:solidFill>
                  <a:srgbClr val="FFFF00"/>
                </a:solidFill>
              </a:rPr>
              <a:t>How will you benefit?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057400"/>
            <a:ext cx="6858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400">
                <a:solidFill>
                  <a:schemeClr val="bg1"/>
                </a:solidFill>
              </a:rPr>
              <a:t>Increased self image</a:t>
            </a:r>
          </a:p>
          <a:p>
            <a:pPr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400">
                <a:solidFill>
                  <a:schemeClr val="bg1"/>
                </a:solidFill>
              </a:rPr>
              <a:t>Impacted another person</a:t>
            </a:r>
          </a:p>
          <a:p>
            <a:pPr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400">
                <a:solidFill>
                  <a:schemeClr val="bg1"/>
                </a:solidFill>
              </a:rPr>
              <a:t>Learn to be a role model</a:t>
            </a:r>
          </a:p>
          <a:p>
            <a:pPr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400">
                <a:solidFill>
                  <a:schemeClr val="bg1"/>
                </a:solidFill>
              </a:rPr>
              <a:t>Help someone in need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38 TM A2</a:t>
            </a:r>
            <a:r>
              <a:rPr 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sz="5100">
                <a:solidFill>
                  <a:srgbClr val="FFFF00"/>
                </a:solidFill>
              </a:rPr>
              <a:t>Serving as a Mentor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526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>
                <a:solidFill>
                  <a:schemeClr val="bg1"/>
                </a:solidFill>
              </a:rPr>
              <a:t>Responsibilities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Meet with protégé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Be available in times of need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Check up on progress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Make them a priority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Discuss goals of the protégé</a:t>
            </a:r>
          </a:p>
          <a:p>
            <a:pPr lvl="2">
              <a:spcBef>
                <a:spcPct val="75000"/>
              </a:spcBef>
            </a:pPr>
            <a:r>
              <a:rPr lang="en-US" sz="2500">
                <a:solidFill>
                  <a:schemeClr val="bg1"/>
                </a:solidFill>
              </a:rPr>
              <a:t>Have fun with the protégé.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38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sz="5100">
                <a:solidFill>
                  <a:srgbClr val="FFFF00"/>
                </a:solidFill>
              </a:rPr>
              <a:t>Selecting a Protégé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6553200" cy="4800600"/>
          </a:xfrm>
          <a:noFill/>
          <a:ln/>
        </p:spPr>
        <p:txBody>
          <a:bodyPr lIns="92075" tIns="46038" rIns="92075" bIns="46038"/>
          <a:lstStyle/>
          <a:p>
            <a:pPr lvl="1">
              <a:spcBef>
                <a:spcPct val="100000"/>
              </a:spcBef>
            </a:pPr>
            <a:r>
              <a:rPr lang="en-US">
                <a:solidFill>
                  <a:schemeClr val="bg1"/>
                </a:solidFill>
              </a:rPr>
              <a:t>Common interests</a:t>
            </a:r>
          </a:p>
          <a:p>
            <a:pPr lvl="1">
              <a:spcBef>
                <a:spcPct val="100000"/>
              </a:spcBef>
            </a:pPr>
            <a:r>
              <a:rPr lang="en-US">
                <a:solidFill>
                  <a:schemeClr val="bg1"/>
                </a:solidFill>
              </a:rPr>
              <a:t>Willingness to share</a:t>
            </a:r>
          </a:p>
          <a:p>
            <a:pPr lvl="1">
              <a:spcBef>
                <a:spcPct val="100000"/>
              </a:spcBef>
            </a:pPr>
            <a:r>
              <a:rPr lang="en-US">
                <a:solidFill>
                  <a:schemeClr val="bg1"/>
                </a:solidFill>
              </a:rPr>
              <a:t>Values your opinion</a:t>
            </a:r>
          </a:p>
          <a:p>
            <a:pPr lvl="1">
              <a:spcBef>
                <a:spcPct val="100000"/>
              </a:spcBef>
            </a:pPr>
            <a:r>
              <a:rPr lang="en-US">
                <a:solidFill>
                  <a:schemeClr val="bg1"/>
                </a:solidFill>
              </a:rPr>
              <a:t>Gender</a:t>
            </a:r>
          </a:p>
          <a:p>
            <a:pPr lvl="1">
              <a:spcBef>
                <a:spcPct val="100000"/>
              </a:spcBef>
            </a:pPr>
            <a:r>
              <a:rPr lang="en-US">
                <a:solidFill>
                  <a:schemeClr val="bg1"/>
                </a:solidFill>
              </a:rPr>
              <a:t>Age range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38 TM C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93DD313-489C-4C44-A0EF-A534BB117A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1D8B4A-3FB5-4261-B477-F42B48F7E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0542A0-8B89-4720-91EA-35C20AF4201A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d75d6f9-8bd4-4602-97a0-53722360a9f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44</TotalTime>
  <Words>197</Words>
  <Application>Microsoft Office PowerPoint</Application>
  <PresentationFormat>On-screen Show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Times New Roman</vt:lpstr>
      <vt:lpstr>Wingdings</vt:lpstr>
      <vt:lpstr>AHS template</vt:lpstr>
      <vt:lpstr>PowerPoint Presentation</vt:lpstr>
      <vt:lpstr>Who is my Mentor? </vt:lpstr>
      <vt:lpstr>Discover Your Mentor</vt:lpstr>
      <vt:lpstr>How will you benefit?</vt:lpstr>
      <vt:lpstr>Serving as a Mentor</vt:lpstr>
      <vt:lpstr>Selecting a Protégé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2004-01-22T23:18:26Z</dcterms:created>
  <dcterms:modified xsi:type="dcterms:W3CDTF">2018-07-09T17:42:11Z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