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2"/>
  </p:notesMasterIdLst>
  <p:handoutMasterIdLst>
    <p:handoutMasterId r:id="rId13"/>
  </p:handoutMasterIdLst>
  <p:sldIdLst>
    <p:sldId id="261" r:id="rId5"/>
    <p:sldId id="257" r:id="rId6"/>
    <p:sldId id="262" r:id="rId7"/>
    <p:sldId id="259" r:id="rId8"/>
    <p:sldId id="263" r:id="rId9"/>
    <p:sldId id="260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fld id="{D8B87D89-BD3F-457C-93B1-A039584D54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961635A1-1726-487E-913C-6C5F98EF3CA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95246C-ED87-445B-9A99-ED32EE20DA99}" type="slidenum">
              <a:rPr lang="en-US"/>
              <a:pPr/>
              <a:t>1</a:t>
            </a:fld>
            <a:endParaRPr lang="en-US"/>
          </a:p>
        </p:txBody>
      </p:sp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683895DD-2F92-4349-B971-A7CC3A33B3F7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9417C2-80A2-4C6C-AB86-AEB119E0D0F7}" type="slidenum">
              <a:rPr lang="en-US"/>
              <a:pPr/>
              <a:t>2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CC6A29-4EE1-468E-903A-FF7BC53DE299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87C4C8-3BCA-4CB6-A526-8D1151826229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4E4D23-39EC-4E2B-A421-ABAB4C0F6307}" type="slidenum">
              <a:rPr lang="en-US"/>
              <a:pPr/>
              <a:t>5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BD861B-19E6-4808-B0FD-7466E3EA7ED1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8D9DA6-E117-43F7-BA43-B1F50577664C}" type="slidenum">
              <a:rPr lang="en-US"/>
              <a:pPr/>
              <a:t>7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8C1EEEB-1F1F-49F7-AB01-A1C496177B5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95511-203A-418D-B82A-F19CE01D871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10CCF-9BCF-41B5-A763-292BCE0DD15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94E263C-2568-4CDB-95ED-35325BB7A17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06D438-9DE8-455A-A4D7-669131F7DF1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487D0-1C0D-4D16-B30F-8D4F2EED450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A861B-353C-4C25-B0A2-F98481012CC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27639-EB7E-4EAE-B5D8-F5EF1D20C64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5FC9C-E674-4B70-AA58-795AFC71972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27F11-C873-4173-B78E-BC508814298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DA56A-2689-4A30-B4CC-E10A12D9E5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EB155-BADA-4F5E-8D38-4F8023F62E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AC687D8-9256-40B6-B6E6-E0E127F1284E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39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1905000" y="27432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79878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Becoming a Mentor 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to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8438"/>
            <a:ext cx="7543800" cy="13255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FF00"/>
                </a:solidFill>
              </a:rPr>
              <a:t>Creating a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Mentoring Relationship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752600"/>
            <a:ext cx="7772400" cy="4953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b="1" i="1">
                <a:solidFill>
                  <a:schemeClr val="bg1"/>
                </a:solidFill>
              </a:rPr>
              <a:t>Communication Method</a:t>
            </a:r>
            <a:endParaRPr lang="en-US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Listen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carefully</a:t>
            </a:r>
          </a:p>
          <a:p>
            <a:pPr lvl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Ask</a:t>
            </a:r>
            <a:r>
              <a:rPr lang="en-US">
                <a:solidFill>
                  <a:schemeClr val="bg1"/>
                </a:solidFill>
              </a:rPr>
              <a:t> open ended questions</a:t>
            </a: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500">
                <a:solidFill>
                  <a:schemeClr val="bg1"/>
                </a:solidFill>
              </a:rPr>
              <a:t>Avoid “why” questions</a:t>
            </a: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500">
                <a:solidFill>
                  <a:schemeClr val="bg1"/>
                </a:solidFill>
              </a:rPr>
              <a:t>Focus on “what” and “how” questions</a:t>
            </a:r>
          </a:p>
          <a:p>
            <a:pPr lvl="2"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500">
                <a:solidFill>
                  <a:schemeClr val="bg1"/>
                </a:solidFill>
              </a:rPr>
              <a:t>Ask fewer directed questions instead of many vague questions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39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543800" cy="13716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solidFill>
                  <a:srgbClr val="FFFF00"/>
                </a:solidFill>
              </a:rPr>
              <a:t>Creating a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Mentoring Relationship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133600"/>
            <a:ext cx="7162800" cy="4419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b="1" i="1">
                <a:solidFill>
                  <a:schemeClr val="bg1"/>
                </a:solidFill>
              </a:rPr>
              <a:t>Communication Method</a:t>
            </a:r>
          </a:p>
          <a:p>
            <a:pPr>
              <a:buFont typeface="Wingdings" pitchFamily="2" charset="2"/>
              <a:buNone/>
            </a:pPr>
            <a:endParaRPr lang="en-US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Summarize</a:t>
            </a:r>
            <a:r>
              <a:rPr lang="en-US">
                <a:solidFill>
                  <a:schemeClr val="bg1"/>
                </a:solidFill>
              </a:rPr>
              <a:t> feelings</a:t>
            </a:r>
          </a:p>
          <a:p>
            <a:pPr lvl="1">
              <a:spcBef>
                <a:spcPct val="50000"/>
              </a:spcBef>
              <a:buFont typeface="Wingdings" pitchFamily="2" charset="2"/>
              <a:buNone/>
            </a:pPr>
            <a:endParaRPr lang="en-US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Share</a:t>
            </a:r>
            <a:r>
              <a:rPr lang="en-US">
                <a:solidFill>
                  <a:schemeClr val="bg1"/>
                </a:solidFill>
              </a:rPr>
              <a:t> experiences and advice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985125" y="63246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39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sz="4700">
                <a:solidFill>
                  <a:srgbClr val="FFFF00"/>
                </a:solidFill>
              </a:rPr>
              <a:t>Sharing Experiences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133600"/>
            <a:ext cx="6400800" cy="47244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Identify the similarities between you and your protégé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endParaRPr 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Identify areas your protégé wants to improve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2484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39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r>
              <a:rPr lang="en-US" sz="4700">
                <a:solidFill>
                  <a:srgbClr val="FFFF00"/>
                </a:solidFill>
              </a:rPr>
              <a:t>Sharing Experiences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0104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Identify experiences from which you have learned and grown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endParaRPr lang="en-US" sz="2600">
              <a:solidFill>
                <a:schemeClr val="bg1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sz="2200">
                <a:solidFill>
                  <a:schemeClr val="bg1"/>
                </a:solidFill>
              </a:rPr>
              <a:t>How do you resolve conflicts with parents?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How do you resolve conflicts with friends?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How do you succeed in school?</a:t>
            </a:r>
          </a:p>
          <a:p>
            <a:pPr lvl="1"/>
            <a:r>
              <a:rPr lang="en-US" sz="2200">
                <a:solidFill>
                  <a:schemeClr val="bg1"/>
                </a:solidFill>
              </a:rPr>
              <a:t>How do you succeed in athletics or team activities?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8001000" y="6430963"/>
            <a:ext cx="1016000" cy="4270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39 TM B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Planning Meetings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with your Protégé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2514600"/>
            <a:ext cx="8077200" cy="4114800"/>
          </a:xfrm>
          <a:noFill/>
          <a:ln/>
        </p:spPr>
        <p:txBody>
          <a:bodyPr lIns="92075" tIns="46038" rIns="92075" bIns="46038"/>
          <a:lstStyle/>
          <a:p>
            <a:pPr>
              <a:buClr>
                <a:srgbClr val="FFFF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Set a date and time.</a:t>
            </a:r>
          </a:p>
          <a:p>
            <a:pPr>
              <a:buClr>
                <a:srgbClr val="FFFF00"/>
              </a:buClr>
              <a:buFont typeface="Wingdings" pitchFamily="2" charset="2"/>
              <a:buNone/>
            </a:pPr>
            <a:endParaRPr lang="en-US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>
                <a:solidFill>
                  <a:schemeClr val="bg1"/>
                </a:solidFill>
              </a:rPr>
              <a:t>Select a location where you will both be comfortable.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8001000" y="64262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39 TM C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solidFill>
                  <a:srgbClr val="FFFF00"/>
                </a:solidFill>
              </a:rPr>
              <a:t>Planning Meetings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with your Protégé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514600"/>
            <a:ext cx="8001000" cy="4114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Char char="Ø"/>
            </a:pPr>
            <a:r>
              <a:rPr lang="en-US" sz="2600">
                <a:solidFill>
                  <a:schemeClr val="bg1"/>
                </a:solidFill>
              </a:rPr>
              <a:t>Clarify background information</a:t>
            </a:r>
          </a:p>
          <a:p>
            <a:pPr>
              <a:spcBef>
                <a:spcPct val="50000"/>
              </a:spcBef>
              <a:buClr>
                <a:srgbClr val="FFFF00"/>
              </a:buClr>
              <a:buFont typeface="Wingdings" pitchFamily="2" charset="2"/>
              <a:buNone/>
            </a:pPr>
            <a:endParaRPr lang="en-US" sz="2600">
              <a:solidFill>
                <a:schemeClr val="bg1"/>
              </a:solidFill>
            </a:endParaRPr>
          </a:p>
          <a:p>
            <a:pPr lvl="1"/>
            <a:r>
              <a:rPr lang="en-US">
                <a:solidFill>
                  <a:schemeClr val="bg1"/>
                </a:solidFill>
              </a:rPr>
              <a:t>What do you want your protégé to call you?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How should you contact your protégé?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How will you get to know your protégé?</a:t>
            </a:r>
          </a:p>
          <a:p>
            <a:pPr lvl="1"/>
            <a:r>
              <a:rPr lang="en-US">
                <a:solidFill>
                  <a:schemeClr val="bg1"/>
                </a:solidFill>
              </a:rPr>
              <a:t>What should be discussed at the first meeting</a:t>
            </a:r>
            <a:r>
              <a:rPr lang="en-US" sz="22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8001000" y="64262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r>
              <a:rPr lang="en-US" sz="1000" b="1">
                <a:solidFill>
                  <a:schemeClr val="bg1"/>
                </a:solidFill>
              </a:rPr>
              <a:t>AHS 39 TM C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C32FA9-8E4B-4B7B-B466-E1C887A7FA68}">
  <ds:schemaRefs>
    <ds:schemaRef ds:uri="http://purl.org/dc/elements/1.1/"/>
    <ds:schemaRef ds:uri="http://www.w3.org/XML/1998/namespace"/>
    <ds:schemaRef ds:uri="7d75d6f9-8bd4-4602-97a0-53722360a9f2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88CAB2-676E-499A-9CF4-F9D4A18636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892D24-F1F5-4D22-A52A-03DA32FDE9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88</TotalTime>
  <Words>228</Words>
  <Application>Microsoft Office PowerPoint</Application>
  <PresentationFormat>On-screen Show (4:3)</PresentationFormat>
  <Paragraphs>61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AHS template</vt:lpstr>
      <vt:lpstr>PowerPoint Presentation</vt:lpstr>
      <vt:lpstr>Creating a  Mentoring Relationship</vt:lpstr>
      <vt:lpstr>Creating a  Mentoring Relationship</vt:lpstr>
      <vt:lpstr>Sharing Experiences</vt:lpstr>
      <vt:lpstr>Sharing Experiences</vt:lpstr>
      <vt:lpstr>Planning Meetings  with your Protégé</vt:lpstr>
      <vt:lpstr>Planning Meetings  with your Protégé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2004-01-22T23:33:04Z</dcterms:created>
  <dcterms:modified xsi:type="dcterms:W3CDTF">2018-07-09T17:42:34Z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