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2"/>
  </p:notesMasterIdLst>
  <p:handoutMasterIdLst>
    <p:handoutMasterId r:id="rId13"/>
  </p:handoutMasterIdLst>
  <p:sldIdLst>
    <p:sldId id="263" r:id="rId5"/>
    <p:sldId id="257" r:id="rId6"/>
    <p:sldId id="261" r:id="rId7"/>
    <p:sldId id="264" r:id="rId8"/>
    <p:sldId id="259" r:id="rId9"/>
    <p:sldId id="260" r:id="rId10"/>
    <p:sldId id="262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773BB32D-1330-4D14-909B-4F3DDA129A3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4D49E1D7-244F-4A19-8AC8-AA74B0D85F6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203587-9281-48A5-86D8-0E014EC29E8C}" type="slidenum">
              <a:rPr lang="en-US"/>
              <a:pPr/>
              <a:t>1</a:t>
            </a:fld>
            <a:endParaRPr lang="en-US"/>
          </a:p>
        </p:txBody>
      </p:sp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EAC832F8-9730-47FE-9DE2-8CCED53A0084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1F9DBF-4E3D-4856-853C-A585120E6957}" type="slidenum">
              <a:rPr lang="en-US"/>
              <a:pPr/>
              <a:t>2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53DFA1-90AE-43EA-BE1D-075A325747A2}" type="slidenum">
              <a:rPr lang="en-US"/>
              <a:pPr/>
              <a:t>3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2AD37F-A54D-4A72-BAE2-EC8C39A17A59}" type="slidenum">
              <a:rPr lang="en-US"/>
              <a:pPr/>
              <a:t>4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D16939-ED60-4C2C-9B87-58047167565B}" type="slidenum">
              <a:rPr lang="en-US"/>
              <a:pPr/>
              <a:t>5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30FF00-4833-452F-BA40-EBBDD46BEE3B}" type="slidenum">
              <a:rPr lang="en-US"/>
              <a:pPr/>
              <a:t>6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27F152-67EC-4661-89A2-9DC5D0053E66}" type="slidenum">
              <a:rPr lang="en-US"/>
              <a:pPr/>
              <a:t>7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61D4A59-6D99-43B6-B6C2-A761346B5CB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732E1-F4EC-4471-9648-96B68A4B967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ABF1D6-2B5D-40A2-9838-A5FE554266F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21B9897-DAB5-42BA-A241-79ABFD42AF7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BD63D8-211B-4223-A8AA-56407A16E53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87C3F-8F52-46FC-BFF3-AFC92A25F2C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8A1446-6E15-4B47-B425-5DC302C9576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2CB70-22B4-41CD-89A1-9A47571358D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34C33-FC6D-4E7F-936E-A41B5BD47C5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14179-F5C4-42F0-A91B-E8EE371FCE5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E3E9A9-B9F9-4921-858C-77D55667BB8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4E18C2-D5A1-455C-B509-339C76CF563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C18E4CC-5AFE-46E1-B3CF-EBEE95FDF26B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40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How do I grow others and contribute to society?</a:t>
            </a:r>
          </a:p>
        </p:txBody>
      </p:sp>
      <p:sp>
        <p:nvSpPr>
          <p:cNvPr id="83974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Becoming an Advocate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Importance of Agriculture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543800" cy="4953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More than one in every six jobs in America stems from agriculture—USDA 2002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We produce an abundance of food, for ourselves as well as other nations—We export over $53 Billon per year to other nations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Our food is some of the cheapest per capita of any food where in the world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40 TM A1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Importance of Agriculture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514600"/>
            <a:ext cx="6934200" cy="4038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Our farmers are the most productive in the world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Many states rely solely on agriculture for their economy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7791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40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Importance of Agriculture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438400"/>
            <a:ext cx="6858000" cy="4114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Many crops are grown nowhere else in the world commercially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As the world population grows, agriculture will need to feed all of the world’s people</a:t>
            </a:r>
            <a:endParaRPr lang="en-US" sz="3500">
              <a:solidFill>
                <a:schemeClr val="bg1"/>
              </a:solidFill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en-US" sz="2600">
              <a:solidFill>
                <a:schemeClr val="bg1"/>
              </a:solidFill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7791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40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What is an advocate?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133600"/>
            <a:ext cx="7315200" cy="44196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12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600">
                <a:solidFill>
                  <a:schemeClr val="bg1"/>
                </a:solidFill>
              </a:rPr>
              <a:t>    An</a:t>
            </a:r>
            <a:r>
              <a:rPr lang="en-US" sz="2600">
                <a:solidFill>
                  <a:srgbClr val="FF0000"/>
                </a:solidFill>
              </a:rPr>
              <a:t> </a:t>
            </a:r>
            <a:r>
              <a:rPr lang="en-US" sz="2600" b="1">
                <a:solidFill>
                  <a:srgbClr val="FF0000"/>
                </a:solidFill>
              </a:rPr>
              <a:t>advocate</a:t>
            </a:r>
            <a:r>
              <a:rPr lang="en-US" sz="2600">
                <a:solidFill>
                  <a:schemeClr val="bg1"/>
                </a:solidFill>
              </a:rPr>
              <a:t> is someone who tries to convince others to create change in policy or the way another person thinks about something. This person could also be known as a promoter or activist on a given issue.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3246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40 TM B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What can an advocate do?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6781800" cy="5486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600" b="1">
                <a:solidFill>
                  <a:schemeClr val="bg1"/>
                </a:solidFill>
              </a:rPr>
              <a:t>Contact your representative</a:t>
            </a:r>
          </a:p>
          <a:p>
            <a:pPr>
              <a:buFont typeface="Wingdings" pitchFamily="2" charset="2"/>
              <a:buNone/>
            </a:pPr>
            <a:endParaRPr lang="en-US" sz="2600" b="1">
              <a:solidFill>
                <a:schemeClr val="bg1"/>
              </a:solidFill>
            </a:endParaRPr>
          </a:p>
          <a:p>
            <a:pPr lvl="1"/>
            <a:r>
              <a:rPr lang="en-US">
                <a:solidFill>
                  <a:schemeClr val="bg1"/>
                </a:solidFill>
              </a:rPr>
              <a:t>The President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Senator 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Congressman/woman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State Governor 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State Senator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State Assembly Member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40 TM C1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5029200" y="1828800"/>
            <a:ext cx="3733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92150" lvl="1" indent="-347663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l"/>
            </a:pPr>
            <a:endParaRPr lang="en-US" sz="2800">
              <a:solidFill>
                <a:schemeClr val="bg1"/>
              </a:solidFill>
            </a:endParaRPr>
          </a:p>
          <a:p>
            <a:pPr marL="692150" lvl="1" indent="-347663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l"/>
            </a:pPr>
            <a:r>
              <a:rPr lang="en-US" sz="2800">
                <a:solidFill>
                  <a:schemeClr val="bg1"/>
                </a:solidFill>
              </a:rPr>
              <a:t>County Board of </a:t>
            </a:r>
            <a:br>
              <a:rPr lang="en-US" sz="2800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Supervisors</a:t>
            </a:r>
          </a:p>
          <a:p>
            <a:pPr marL="692150" lvl="1" indent="-347663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l"/>
            </a:pPr>
            <a:r>
              <a:rPr lang="en-US" sz="2800">
                <a:solidFill>
                  <a:schemeClr val="bg1"/>
                </a:solidFill>
              </a:rPr>
              <a:t>City Council</a:t>
            </a:r>
          </a:p>
          <a:p>
            <a:pPr marL="692150" lvl="1" indent="-347663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l"/>
            </a:pPr>
            <a:r>
              <a:rPr lang="en-US" sz="2800">
                <a:solidFill>
                  <a:schemeClr val="bg1"/>
                </a:solidFill>
              </a:rPr>
              <a:t>Mayor</a:t>
            </a:r>
          </a:p>
          <a:p>
            <a:pPr marL="692150" lvl="1" indent="-347663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l"/>
            </a:pPr>
            <a:r>
              <a:rPr lang="en-US" sz="2800">
                <a:solidFill>
                  <a:schemeClr val="bg1"/>
                </a:solidFill>
              </a:rPr>
              <a:t>School Board</a:t>
            </a:r>
          </a:p>
          <a:p>
            <a:pPr marL="692150" lvl="1" indent="-347663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70000"/>
              <a:buFont typeface="Wingdings" pitchFamily="2" charset="2"/>
              <a:buChar char="l"/>
            </a:pPr>
            <a:r>
              <a:rPr lang="en-US" sz="2800">
                <a:solidFill>
                  <a:schemeClr val="bg1"/>
                </a:solidFill>
              </a:rPr>
              <a:t>Local or State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Agencies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What can an advocate do?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95400"/>
            <a:ext cx="7924800" cy="53340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200">
                <a:solidFill>
                  <a:schemeClr val="bg1"/>
                </a:solidFill>
              </a:rPr>
              <a:t>Contact the press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Newspaper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Local TV news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Radio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sz="2200">
                <a:solidFill>
                  <a:schemeClr val="bg1"/>
                </a:solidFill>
              </a:rPr>
              <a:t>				How to contact?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sz="2200">
                <a:solidFill>
                  <a:schemeClr val="bg1"/>
                </a:solidFill>
              </a:rPr>
              <a:t>					- phone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sz="2200">
                <a:solidFill>
                  <a:schemeClr val="bg1"/>
                </a:solidFill>
              </a:rPr>
              <a:t>					- letter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sz="2200">
                <a:solidFill>
                  <a:schemeClr val="bg1"/>
                </a:solidFill>
              </a:rPr>
              <a:t>					- in person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US" sz="220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2200">
                <a:solidFill>
                  <a:schemeClr val="bg1"/>
                </a:solidFill>
              </a:rPr>
              <a:t>	Always remember to keep it positive and be professional.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40 TM C2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A2B62A-2F06-4075-9D56-A254FE484D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CA25D3A-1ADC-4F86-B000-F81A01286423}">
  <ds:schemaRefs>
    <ds:schemaRef ds:uri="http://purl.org/dc/dcmitype/"/>
    <ds:schemaRef ds:uri="http://purl.org/dc/elements/1.1/"/>
    <ds:schemaRef ds:uri="7d75d6f9-8bd4-4602-97a0-53722360a9f2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7378C16-A6DF-4632-94B9-DD0D0C335A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19</TotalTime>
  <Words>251</Words>
  <Application>Microsoft Office PowerPoint</Application>
  <PresentationFormat>On-screen Show (4:3)</PresentationFormat>
  <Paragraphs>67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Times New Roman</vt:lpstr>
      <vt:lpstr>Wingdings</vt:lpstr>
      <vt:lpstr>AHS template</vt:lpstr>
      <vt:lpstr>PowerPoint Presentation</vt:lpstr>
      <vt:lpstr>Importance of Agriculture</vt:lpstr>
      <vt:lpstr>Importance of Agriculture</vt:lpstr>
      <vt:lpstr>Importance of Agriculture</vt:lpstr>
      <vt:lpstr>What is an advocate?</vt:lpstr>
      <vt:lpstr>What can an advocate do?</vt:lpstr>
      <vt:lpstr>What can an advocate do?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2004-01-22T23:44:36Z</dcterms:created>
  <dcterms:modified xsi:type="dcterms:W3CDTF">2018-07-09T17:42:59Z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