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4"/>
  </p:sldMasterIdLst>
  <p:notesMasterIdLst>
    <p:notesMasterId r:id="rId12"/>
  </p:notesMasterIdLst>
  <p:handoutMasterIdLst>
    <p:handoutMasterId r:id="rId13"/>
  </p:handoutMasterIdLst>
  <p:sldIdLst>
    <p:sldId id="261" r:id="rId5"/>
    <p:sldId id="257" r:id="rId6"/>
    <p:sldId id="259" r:id="rId7"/>
    <p:sldId id="260" r:id="rId8"/>
    <p:sldId id="262" r:id="rId9"/>
    <p:sldId id="263" r:id="rId10"/>
    <p:sldId id="264" r:id="rId11"/>
  </p:sldIdLst>
  <p:sldSz cx="9144000" cy="6858000" type="screen4x3"/>
  <p:notesSz cx="6858000" cy="9144000"/>
  <p:custDataLst>
    <p:tags r:id="rId14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FF66"/>
    <a:srgbClr val="FFFF00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>
                <a:latin typeface="Times New Roman" pitchFamily="18" charset="0"/>
              </a:defRPr>
            </a:lvl1pPr>
          </a:lstStyle>
          <a:p>
            <a:pPr>
              <a:defRPr/>
            </a:pPr>
            <a:fld id="{60C782B5-04F2-45DF-8D89-F6069792FF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96AECC4B-429B-4674-82E6-DE6C1E96B5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F45EFE6-4D93-4051-9352-532CC0BB7EB5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17410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anchor="b"/>
          <a:lstStyle/>
          <a:p>
            <a:pPr algn="r" eaLnBrk="0" hangingPunct="0"/>
            <a:fld id="{FB2B42B8-CF69-4E40-9B57-DF3070384EB0}" type="slidenum">
              <a:rPr lang="en-US" sz="1200">
                <a:latin typeface="Times New Roman" pitchFamily="18" charset="0"/>
              </a:rPr>
              <a:pPr algn="r" eaLnBrk="0" hangingPunct="0"/>
              <a:t>1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98CC257-129D-4DE3-AC25-419F9BD10B41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C93D910-F035-4FAB-B41E-9723E83E1E32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3B8B305-41FF-43E2-AE6F-9C5DE1CD5DB3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Oval 9"/>
          <p:cNvSpPr>
            <a:spLocks noChangeArrowheads="1"/>
          </p:cNvSpPr>
          <p:nvPr/>
        </p:nvSpPr>
        <p:spPr bwMode="auto">
          <a:xfrm>
            <a:off x="7493000" y="2992438"/>
            <a:ext cx="201613" cy="201612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6" name="Oval 10"/>
          <p:cNvSpPr>
            <a:spLocks noChangeArrowheads="1"/>
          </p:cNvSpPr>
          <p:nvPr/>
        </p:nvSpPr>
        <p:spPr bwMode="auto">
          <a:xfrm>
            <a:off x="7777163" y="2992438"/>
            <a:ext cx="201612" cy="201612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7" name="Oval 11"/>
          <p:cNvSpPr>
            <a:spLocks noChangeArrowheads="1"/>
          </p:cNvSpPr>
          <p:nvPr/>
        </p:nvSpPr>
        <p:spPr bwMode="auto">
          <a:xfrm>
            <a:off x="8061325" y="2992438"/>
            <a:ext cx="201613" cy="201612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8" name="Oval 12"/>
          <p:cNvSpPr>
            <a:spLocks noChangeArrowheads="1"/>
          </p:cNvSpPr>
          <p:nvPr/>
        </p:nvSpPr>
        <p:spPr bwMode="auto">
          <a:xfrm>
            <a:off x="7493000" y="3276600"/>
            <a:ext cx="201613" cy="201613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9" name="Oval 13"/>
          <p:cNvSpPr>
            <a:spLocks noChangeArrowheads="1"/>
          </p:cNvSpPr>
          <p:nvPr/>
        </p:nvSpPr>
        <p:spPr bwMode="auto">
          <a:xfrm>
            <a:off x="7777163" y="3276600"/>
            <a:ext cx="201612" cy="201613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" name="Oval 14"/>
          <p:cNvSpPr>
            <a:spLocks noChangeArrowheads="1"/>
          </p:cNvSpPr>
          <p:nvPr/>
        </p:nvSpPr>
        <p:spPr bwMode="auto">
          <a:xfrm>
            <a:off x="8061325" y="3276600"/>
            <a:ext cx="201613" cy="201613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1" name="Oval 15"/>
          <p:cNvSpPr>
            <a:spLocks noChangeArrowheads="1"/>
          </p:cNvSpPr>
          <p:nvPr/>
        </p:nvSpPr>
        <p:spPr bwMode="auto">
          <a:xfrm>
            <a:off x="8345488" y="3276600"/>
            <a:ext cx="201612" cy="201613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2" name="Oval 16"/>
          <p:cNvSpPr>
            <a:spLocks noChangeArrowheads="1"/>
          </p:cNvSpPr>
          <p:nvPr/>
        </p:nvSpPr>
        <p:spPr bwMode="auto">
          <a:xfrm>
            <a:off x="7493000" y="3560763"/>
            <a:ext cx="201613" cy="201612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3" name="Oval 17"/>
          <p:cNvSpPr>
            <a:spLocks noChangeArrowheads="1"/>
          </p:cNvSpPr>
          <p:nvPr/>
        </p:nvSpPr>
        <p:spPr bwMode="auto">
          <a:xfrm>
            <a:off x="7777163" y="3560763"/>
            <a:ext cx="201612" cy="201612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4" name="Oval 18"/>
          <p:cNvSpPr>
            <a:spLocks noChangeArrowheads="1"/>
          </p:cNvSpPr>
          <p:nvPr/>
        </p:nvSpPr>
        <p:spPr bwMode="auto">
          <a:xfrm>
            <a:off x="8061325" y="3560763"/>
            <a:ext cx="201613" cy="201612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5" name="Oval 19"/>
          <p:cNvSpPr>
            <a:spLocks noChangeArrowheads="1"/>
          </p:cNvSpPr>
          <p:nvPr/>
        </p:nvSpPr>
        <p:spPr bwMode="auto">
          <a:xfrm>
            <a:off x="8345488" y="3560763"/>
            <a:ext cx="201612" cy="201612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6" name="Oval 20"/>
          <p:cNvSpPr>
            <a:spLocks noChangeArrowheads="1"/>
          </p:cNvSpPr>
          <p:nvPr/>
        </p:nvSpPr>
        <p:spPr bwMode="auto">
          <a:xfrm>
            <a:off x="8629650" y="3560763"/>
            <a:ext cx="201613" cy="201612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7" name="Oval 21"/>
          <p:cNvSpPr>
            <a:spLocks noChangeArrowheads="1"/>
          </p:cNvSpPr>
          <p:nvPr/>
        </p:nvSpPr>
        <p:spPr bwMode="auto">
          <a:xfrm>
            <a:off x="7493000" y="3843338"/>
            <a:ext cx="201613" cy="203200"/>
          </a:xfrm>
          <a:prstGeom prst="ellipse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8" name="Oval 22"/>
          <p:cNvSpPr>
            <a:spLocks noChangeArrowheads="1"/>
          </p:cNvSpPr>
          <p:nvPr/>
        </p:nvSpPr>
        <p:spPr bwMode="auto">
          <a:xfrm>
            <a:off x="7777163" y="3843338"/>
            <a:ext cx="201612" cy="203200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9" name="Oval 23"/>
          <p:cNvSpPr>
            <a:spLocks noChangeArrowheads="1"/>
          </p:cNvSpPr>
          <p:nvPr/>
        </p:nvSpPr>
        <p:spPr bwMode="auto">
          <a:xfrm>
            <a:off x="8061325" y="3843338"/>
            <a:ext cx="201613" cy="203200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0" name="Oval 24"/>
          <p:cNvSpPr>
            <a:spLocks noChangeArrowheads="1"/>
          </p:cNvSpPr>
          <p:nvPr/>
        </p:nvSpPr>
        <p:spPr bwMode="auto">
          <a:xfrm>
            <a:off x="8345488" y="3843338"/>
            <a:ext cx="201612" cy="203200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1" name="Oval 25"/>
          <p:cNvSpPr>
            <a:spLocks noChangeArrowheads="1"/>
          </p:cNvSpPr>
          <p:nvPr/>
        </p:nvSpPr>
        <p:spPr bwMode="auto">
          <a:xfrm>
            <a:off x="7493000" y="4127500"/>
            <a:ext cx="201613" cy="203200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2" name="Oval 26"/>
          <p:cNvSpPr>
            <a:spLocks noChangeArrowheads="1"/>
          </p:cNvSpPr>
          <p:nvPr/>
        </p:nvSpPr>
        <p:spPr bwMode="auto">
          <a:xfrm>
            <a:off x="7777163" y="4127500"/>
            <a:ext cx="201612" cy="203200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3" name="Oval 27"/>
          <p:cNvSpPr>
            <a:spLocks noChangeArrowheads="1"/>
          </p:cNvSpPr>
          <p:nvPr/>
        </p:nvSpPr>
        <p:spPr bwMode="auto">
          <a:xfrm>
            <a:off x="8061325" y="4127500"/>
            <a:ext cx="201613" cy="203200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4" name="Oval 28"/>
          <p:cNvSpPr>
            <a:spLocks noChangeArrowheads="1"/>
          </p:cNvSpPr>
          <p:nvPr/>
        </p:nvSpPr>
        <p:spPr bwMode="auto">
          <a:xfrm>
            <a:off x="8345488" y="4127500"/>
            <a:ext cx="201612" cy="203200"/>
          </a:xfrm>
          <a:prstGeom prst="ellipse">
            <a:avLst/>
          </a:prstGeom>
          <a:solidFill>
            <a:srgbClr val="FFCC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5" name="Oval 29"/>
          <p:cNvSpPr>
            <a:spLocks noChangeArrowheads="1"/>
          </p:cNvSpPr>
          <p:nvPr/>
        </p:nvSpPr>
        <p:spPr bwMode="auto">
          <a:xfrm>
            <a:off x="8629650" y="4127500"/>
            <a:ext cx="201613" cy="203200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6" name="Oval 30"/>
          <p:cNvSpPr>
            <a:spLocks noChangeArrowheads="1"/>
          </p:cNvSpPr>
          <p:nvPr/>
        </p:nvSpPr>
        <p:spPr bwMode="auto">
          <a:xfrm>
            <a:off x="7493000" y="4411663"/>
            <a:ext cx="201613" cy="201612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7" name="Oval 31"/>
          <p:cNvSpPr>
            <a:spLocks noChangeArrowheads="1"/>
          </p:cNvSpPr>
          <p:nvPr/>
        </p:nvSpPr>
        <p:spPr bwMode="auto">
          <a:xfrm>
            <a:off x="7777163" y="4411663"/>
            <a:ext cx="201612" cy="201612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8" name="Oval 32"/>
          <p:cNvSpPr>
            <a:spLocks noChangeArrowheads="1"/>
          </p:cNvSpPr>
          <p:nvPr/>
        </p:nvSpPr>
        <p:spPr bwMode="auto">
          <a:xfrm>
            <a:off x="8061325" y="4411663"/>
            <a:ext cx="201613" cy="201612"/>
          </a:xfrm>
          <a:prstGeom prst="ellipse">
            <a:avLst/>
          </a:prstGeom>
          <a:solidFill>
            <a:srgbClr val="FFCC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9" name="Oval 33"/>
          <p:cNvSpPr>
            <a:spLocks noChangeArrowheads="1"/>
          </p:cNvSpPr>
          <p:nvPr/>
        </p:nvSpPr>
        <p:spPr bwMode="auto">
          <a:xfrm>
            <a:off x="8345488" y="4411663"/>
            <a:ext cx="201612" cy="201612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30" name="Oval 34"/>
          <p:cNvSpPr>
            <a:spLocks noChangeArrowheads="1"/>
          </p:cNvSpPr>
          <p:nvPr/>
        </p:nvSpPr>
        <p:spPr bwMode="auto">
          <a:xfrm>
            <a:off x="7493000" y="4695825"/>
            <a:ext cx="201613" cy="201613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31" name="Oval 35"/>
          <p:cNvSpPr>
            <a:spLocks noChangeArrowheads="1"/>
          </p:cNvSpPr>
          <p:nvPr/>
        </p:nvSpPr>
        <p:spPr bwMode="auto">
          <a:xfrm>
            <a:off x="7777163" y="4695825"/>
            <a:ext cx="201612" cy="201613"/>
          </a:xfrm>
          <a:prstGeom prst="ellipse">
            <a:avLst/>
          </a:prstGeom>
          <a:solidFill>
            <a:srgbClr val="FFCC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32" name="Oval 36"/>
          <p:cNvSpPr>
            <a:spLocks noChangeArrowheads="1"/>
          </p:cNvSpPr>
          <p:nvPr/>
        </p:nvSpPr>
        <p:spPr bwMode="auto">
          <a:xfrm>
            <a:off x="8061325" y="4695825"/>
            <a:ext cx="201613" cy="201613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33" name="Oval 37"/>
          <p:cNvSpPr>
            <a:spLocks noChangeArrowheads="1"/>
          </p:cNvSpPr>
          <p:nvPr/>
        </p:nvSpPr>
        <p:spPr bwMode="auto">
          <a:xfrm>
            <a:off x="8345488" y="4695825"/>
            <a:ext cx="201612" cy="201613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34" name="Oval 38"/>
          <p:cNvSpPr>
            <a:spLocks noChangeArrowheads="1"/>
          </p:cNvSpPr>
          <p:nvPr/>
        </p:nvSpPr>
        <p:spPr bwMode="auto">
          <a:xfrm>
            <a:off x="7777163" y="4979988"/>
            <a:ext cx="201612" cy="201612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35" name="Oval 39"/>
          <p:cNvSpPr>
            <a:spLocks noChangeArrowheads="1"/>
          </p:cNvSpPr>
          <p:nvPr/>
        </p:nvSpPr>
        <p:spPr bwMode="auto">
          <a:xfrm>
            <a:off x="8345488" y="4979988"/>
            <a:ext cx="201612" cy="201612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36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270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 algn="r"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37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8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9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3EE992-A0A5-4B42-ABFA-DF5AB30ED7E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226DE8-6F83-4931-B1AA-EC77C95C3B4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83E88F-5489-48C4-850A-ADAF6794F76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719263"/>
            <a:ext cx="8229600" cy="21288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4000500"/>
            <a:ext cx="8229600" cy="21304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3DCEFE-4DB3-4413-8956-4A61D022E18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CA3FE3-FCF2-40A7-8B2B-AC4E53195D5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CFA05-046A-482A-AA9A-14DFD6F4E10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DBFAD3-CC9B-491E-A9C7-8B474154908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B60643-ECEE-4564-AEB2-017148BFC2F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42267A-EF44-4169-9800-EB3FD2C6A28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0F4355-1962-4BDA-BE3B-69E7F8C6333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B91775-B7D6-422B-89FC-F12F804D347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9A4D99-0EF6-460D-B14A-7B4426C6665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1" name="Rectangle 41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71682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9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71685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1686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1687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>
              <a:defRPr/>
            </a:pPr>
            <a:fld id="{C8FC9561-1995-446B-BB47-3A63947BABD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grpSp>
        <p:nvGrpSpPr>
          <p:cNvPr id="1033" name="Group 40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"/>
            <a:chExt cx="499" cy="816"/>
          </a:xfrm>
        </p:grpSpPr>
        <p:sp>
          <p:nvSpPr>
            <p:cNvPr id="71689" name="Oval 9"/>
            <p:cNvSpPr>
              <a:spLocks noChangeArrowheads="1"/>
            </p:cNvSpPr>
            <p:nvPr/>
          </p:nvSpPr>
          <p:spPr bwMode="auto">
            <a:xfrm>
              <a:off x="5136" y="96"/>
              <a:ext cx="76" cy="76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690" name="Oval 10"/>
            <p:cNvSpPr>
              <a:spLocks noChangeArrowheads="1"/>
            </p:cNvSpPr>
            <p:nvPr/>
          </p:nvSpPr>
          <p:spPr bwMode="auto">
            <a:xfrm>
              <a:off x="5242" y="96"/>
              <a:ext cx="75" cy="76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691" name="Oval 11"/>
            <p:cNvSpPr>
              <a:spLocks noChangeArrowheads="1"/>
            </p:cNvSpPr>
            <p:nvPr/>
          </p:nvSpPr>
          <p:spPr bwMode="auto">
            <a:xfrm>
              <a:off x="5348" y="96"/>
              <a:ext cx="75" cy="76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692" name="Oval 12"/>
            <p:cNvSpPr>
              <a:spLocks noChangeArrowheads="1"/>
            </p:cNvSpPr>
            <p:nvPr/>
          </p:nvSpPr>
          <p:spPr bwMode="auto">
            <a:xfrm>
              <a:off x="5136" y="202"/>
              <a:ext cx="76" cy="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693" name="Oval 13"/>
            <p:cNvSpPr>
              <a:spLocks noChangeArrowheads="1"/>
            </p:cNvSpPr>
            <p:nvPr/>
          </p:nvSpPr>
          <p:spPr bwMode="auto">
            <a:xfrm>
              <a:off x="5242" y="202"/>
              <a:ext cx="75" cy="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694" name="Oval 14"/>
            <p:cNvSpPr>
              <a:spLocks noChangeArrowheads="1"/>
            </p:cNvSpPr>
            <p:nvPr/>
          </p:nvSpPr>
          <p:spPr bwMode="auto">
            <a:xfrm>
              <a:off x="5348" y="202"/>
              <a:ext cx="75" cy="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695" name="Oval 15"/>
            <p:cNvSpPr>
              <a:spLocks noChangeArrowheads="1"/>
            </p:cNvSpPr>
            <p:nvPr/>
          </p:nvSpPr>
          <p:spPr bwMode="auto">
            <a:xfrm>
              <a:off x="5454" y="202"/>
              <a:ext cx="75" cy="75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696" name="Oval 16"/>
            <p:cNvSpPr>
              <a:spLocks noChangeArrowheads="1"/>
            </p:cNvSpPr>
            <p:nvPr/>
          </p:nvSpPr>
          <p:spPr bwMode="auto">
            <a:xfrm>
              <a:off x="5136" y="308"/>
              <a:ext cx="76" cy="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697" name="Oval 17"/>
            <p:cNvSpPr>
              <a:spLocks noChangeArrowheads="1"/>
            </p:cNvSpPr>
            <p:nvPr/>
          </p:nvSpPr>
          <p:spPr bwMode="auto">
            <a:xfrm>
              <a:off x="5242" y="308"/>
              <a:ext cx="75" cy="75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698" name="Oval 18"/>
            <p:cNvSpPr>
              <a:spLocks noChangeArrowheads="1"/>
            </p:cNvSpPr>
            <p:nvPr/>
          </p:nvSpPr>
          <p:spPr bwMode="auto">
            <a:xfrm>
              <a:off x="5348" y="308"/>
              <a:ext cx="75" cy="75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699" name="Oval 19"/>
            <p:cNvSpPr>
              <a:spLocks noChangeArrowheads="1"/>
            </p:cNvSpPr>
            <p:nvPr/>
          </p:nvSpPr>
          <p:spPr bwMode="auto">
            <a:xfrm>
              <a:off x="5454" y="308"/>
              <a:ext cx="75" cy="75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700" name="Oval 20"/>
            <p:cNvSpPr>
              <a:spLocks noChangeArrowheads="1"/>
            </p:cNvSpPr>
            <p:nvPr/>
          </p:nvSpPr>
          <p:spPr bwMode="auto">
            <a:xfrm>
              <a:off x="5559" y="308"/>
              <a:ext cx="76" cy="75"/>
            </a:xfrm>
            <a:prstGeom prst="ellipse">
              <a:avLst/>
            </a:prstGeom>
            <a:solidFill>
              <a:srgbClr val="FF99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701" name="Oval 21"/>
            <p:cNvSpPr>
              <a:spLocks noChangeArrowheads="1"/>
            </p:cNvSpPr>
            <p:nvPr/>
          </p:nvSpPr>
          <p:spPr bwMode="auto">
            <a:xfrm>
              <a:off x="5136" y="413"/>
              <a:ext cx="76" cy="76"/>
            </a:xfrm>
            <a:prstGeom prst="ellipse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702" name="Oval 22"/>
            <p:cNvSpPr>
              <a:spLocks noChangeArrowheads="1"/>
            </p:cNvSpPr>
            <p:nvPr/>
          </p:nvSpPr>
          <p:spPr bwMode="auto">
            <a:xfrm>
              <a:off x="5242" y="413"/>
              <a:ext cx="75" cy="76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703" name="Oval 23"/>
            <p:cNvSpPr>
              <a:spLocks noChangeArrowheads="1"/>
            </p:cNvSpPr>
            <p:nvPr/>
          </p:nvSpPr>
          <p:spPr bwMode="auto">
            <a:xfrm>
              <a:off x="5348" y="413"/>
              <a:ext cx="75" cy="76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704" name="Oval 24"/>
            <p:cNvSpPr>
              <a:spLocks noChangeArrowheads="1"/>
            </p:cNvSpPr>
            <p:nvPr/>
          </p:nvSpPr>
          <p:spPr bwMode="auto">
            <a:xfrm>
              <a:off x="5454" y="413"/>
              <a:ext cx="75" cy="76"/>
            </a:xfrm>
            <a:prstGeom prst="ellipse">
              <a:avLst/>
            </a:prstGeom>
            <a:solidFill>
              <a:srgbClr val="FF99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705" name="Oval 25"/>
            <p:cNvSpPr>
              <a:spLocks noChangeArrowheads="1"/>
            </p:cNvSpPr>
            <p:nvPr/>
          </p:nvSpPr>
          <p:spPr bwMode="auto">
            <a:xfrm>
              <a:off x="5136" y="519"/>
              <a:ext cx="76" cy="76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706" name="Oval 26"/>
            <p:cNvSpPr>
              <a:spLocks noChangeArrowheads="1"/>
            </p:cNvSpPr>
            <p:nvPr/>
          </p:nvSpPr>
          <p:spPr bwMode="auto">
            <a:xfrm>
              <a:off x="5242" y="519"/>
              <a:ext cx="75" cy="76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707" name="Oval 27"/>
            <p:cNvSpPr>
              <a:spLocks noChangeArrowheads="1"/>
            </p:cNvSpPr>
            <p:nvPr/>
          </p:nvSpPr>
          <p:spPr bwMode="auto">
            <a:xfrm>
              <a:off x="5348" y="519"/>
              <a:ext cx="75" cy="76"/>
            </a:xfrm>
            <a:prstGeom prst="ellipse">
              <a:avLst/>
            </a:prstGeom>
            <a:solidFill>
              <a:srgbClr val="FF99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708" name="Oval 28"/>
            <p:cNvSpPr>
              <a:spLocks noChangeArrowheads="1"/>
            </p:cNvSpPr>
            <p:nvPr/>
          </p:nvSpPr>
          <p:spPr bwMode="auto">
            <a:xfrm>
              <a:off x="5454" y="519"/>
              <a:ext cx="75" cy="76"/>
            </a:xfrm>
            <a:prstGeom prst="ellipse">
              <a:avLst/>
            </a:prstGeom>
            <a:solidFill>
              <a:srgbClr val="FFCC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709" name="Oval 29"/>
            <p:cNvSpPr>
              <a:spLocks noChangeArrowheads="1"/>
            </p:cNvSpPr>
            <p:nvPr/>
          </p:nvSpPr>
          <p:spPr bwMode="auto">
            <a:xfrm>
              <a:off x="5559" y="519"/>
              <a:ext cx="76" cy="76"/>
            </a:xfrm>
            <a:prstGeom prst="ellipse">
              <a:avLst/>
            </a:prstGeom>
            <a:solidFill>
              <a:srgbClr val="FFFF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710" name="Oval 30"/>
            <p:cNvSpPr>
              <a:spLocks noChangeArrowheads="1"/>
            </p:cNvSpPr>
            <p:nvPr/>
          </p:nvSpPr>
          <p:spPr bwMode="auto">
            <a:xfrm>
              <a:off x="5136" y="625"/>
              <a:ext cx="76" cy="75"/>
            </a:xfrm>
            <a:prstGeom prst="ellipse">
              <a:avLst/>
            </a:prstGeom>
            <a:solidFill>
              <a:srgbClr val="FF6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711" name="Oval 31"/>
            <p:cNvSpPr>
              <a:spLocks noChangeArrowheads="1"/>
            </p:cNvSpPr>
            <p:nvPr/>
          </p:nvSpPr>
          <p:spPr bwMode="auto">
            <a:xfrm>
              <a:off x="5242" y="625"/>
              <a:ext cx="75" cy="75"/>
            </a:xfrm>
            <a:prstGeom prst="ellipse">
              <a:avLst/>
            </a:prstGeom>
            <a:solidFill>
              <a:srgbClr val="FF99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712" name="Oval 32"/>
            <p:cNvSpPr>
              <a:spLocks noChangeArrowheads="1"/>
            </p:cNvSpPr>
            <p:nvPr/>
          </p:nvSpPr>
          <p:spPr bwMode="auto">
            <a:xfrm>
              <a:off x="5348" y="625"/>
              <a:ext cx="75" cy="75"/>
            </a:xfrm>
            <a:prstGeom prst="ellipse">
              <a:avLst/>
            </a:prstGeom>
            <a:solidFill>
              <a:srgbClr val="FFCC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713" name="Oval 33"/>
            <p:cNvSpPr>
              <a:spLocks noChangeArrowheads="1"/>
            </p:cNvSpPr>
            <p:nvPr/>
          </p:nvSpPr>
          <p:spPr bwMode="auto">
            <a:xfrm>
              <a:off x="5454" y="625"/>
              <a:ext cx="75" cy="75"/>
            </a:xfrm>
            <a:prstGeom prst="ellipse">
              <a:avLst/>
            </a:prstGeom>
            <a:solidFill>
              <a:srgbClr val="FFFF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714" name="Oval 34"/>
            <p:cNvSpPr>
              <a:spLocks noChangeArrowheads="1"/>
            </p:cNvSpPr>
            <p:nvPr/>
          </p:nvSpPr>
          <p:spPr bwMode="auto">
            <a:xfrm>
              <a:off x="5136" y="731"/>
              <a:ext cx="76" cy="75"/>
            </a:xfrm>
            <a:prstGeom prst="ellipse">
              <a:avLst/>
            </a:prstGeom>
            <a:solidFill>
              <a:srgbClr val="FF99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715" name="Oval 35"/>
            <p:cNvSpPr>
              <a:spLocks noChangeArrowheads="1"/>
            </p:cNvSpPr>
            <p:nvPr/>
          </p:nvSpPr>
          <p:spPr bwMode="auto">
            <a:xfrm>
              <a:off x="5242" y="731"/>
              <a:ext cx="75" cy="75"/>
            </a:xfrm>
            <a:prstGeom prst="ellipse">
              <a:avLst/>
            </a:prstGeom>
            <a:solidFill>
              <a:srgbClr val="FFCC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716" name="Oval 36"/>
            <p:cNvSpPr>
              <a:spLocks noChangeArrowheads="1"/>
            </p:cNvSpPr>
            <p:nvPr/>
          </p:nvSpPr>
          <p:spPr bwMode="auto">
            <a:xfrm>
              <a:off x="5348" y="731"/>
              <a:ext cx="75" cy="75"/>
            </a:xfrm>
            <a:prstGeom prst="ellipse">
              <a:avLst/>
            </a:prstGeom>
            <a:solidFill>
              <a:srgbClr val="FFFF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717" name="Oval 37"/>
            <p:cNvSpPr>
              <a:spLocks noChangeArrowheads="1"/>
            </p:cNvSpPr>
            <p:nvPr/>
          </p:nvSpPr>
          <p:spPr bwMode="auto">
            <a:xfrm>
              <a:off x="5454" y="731"/>
              <a:ext cx="75" cy="75"/>
            </a:xfrm>
            <a:prstGeom prst="ellipse">
              <a:avLst/>
            </a:prstGeom>
            <a:solidFill>
              <a:srgbClr val="FFFF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718" name="Oval 38"/>
            <p:cNvSpPr>
              <a:spLocks noChangeArrowheads="1"/>
            </p:cNvSpPr>
            <p:nvPr/>
          </p:nvSpPr>
          <p:spPr bwMode="auto">
            <a:xfrm>
              <a:off x="5242" y="836"/>
              <a:ext cx="75" cy="76"/>
            </a:xfrm>
            <a:prstGeom prst="ellipse">
              <a:avLst/>
            </a:prstGeom>
            <a:solidFill>
              <a:srgbClr val="FFFF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719" name="Oval 39"/>
            <p:cNvSpPr>
              <a:spLocks noChangeArrowheads="1"/>
            </p:cNvSpPr>
            <p:nvPr/>
          </p:nvSpPr>
          <p:spPr bwMode="auto">
            <a:xfrm>
              <a:off x="5454" y="836"/>
              <a:ext cx="75" cy="76"/>
            </a:xfrm>
            <a:prstGeom prst="ellipse">
              <a:avLst/>
            </a:prstGeom>
            <a:solidFill>
              <a:srgbClr val="FFFF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4" r:id="rId2"/>
    <p:sldLayoutId id="2147483663" r:id="rId3"/>
    <p:sldLayoutId id="2147483662" r:id="rId4"/>
    <p:sldLayoutId id="2147483661" r:id="rId5"/>
    <p:sldLayoutId id="2147483660" r:id="rId6"/>
    <p:sldLayoutId id="2147483659" r:id="rId7"/>
    <p:sldLayoutId id="2147483658" r:id="rId8"/>
    <p:sldLayoutId id="2147483657" r:id="rId9"/>
    <p:sldLayoutId id="2147483656" r:id="rId10"/>
    <p:sldLayoutId id="2147483655" r:id="rId11"/>
    <p:sldLayoutId id="2147483654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rgbClr val="FF0000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rgbClr val="FF6600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life knowledge no ta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859213"/>
            <a:ext cx="3975100" cy="2998787"/>
          </a:xfrm>
          <a:prstGeom prst="rect">
            <a:avLst/>
          </a:prstGeom>
          <a:solidFill>
            <a:schemeClr val="tx1">
              <a:alpha val="0"/>
            </a:schemeClr>
          </a:solidFill>
          <a:ln w="9525">
            <a:noFill/>
            <a:miter lim="800000"/>
            <a:headEnd/>
            <a:tailEnd/>
          </a:ln>
        </p:spPr>
      </p:pic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7620000" y="5638800"/>
            <a:ext cx="1371600" cy="10969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en-US">
              <a:solidFill>
                <a:srgbClr val="000000"/>
              </a:solidFill>
            </a:endParaRPr>
          </a:p>
          <a:p>
            <a:r>
              <a:rPr lang="en-US" sz="1200" b="1">
                <a:solidFill>
                  <a:srgbClr val="FF0000"/>
                </a:solidFill>
              </a:rPr>
              <a:t>Stage Four of Development</a:t>
            </a:r>
            <a:br>
              <a:rPr lang="en-US" sz="1200" b="1">
                <a:solidFill>
                  <a:srgbClr val="FF0000"/>
                </a:solidFill>
              </a:rPr>
            </a:br>
            <a:r>
              <a:rPr lang="en-US" sz="1200" b="1">
                <a:solidFill>
                  <a:srgbClr val="FF0000"/>
                </a:solidFill>
              </a:rPr>
              <a:t>SERVE</a:t>
            </a:r>
          </a:p>
          <a:p>
            <a:endParaRPr lang="en-US" sz="1200" b="1">
              <a:solidFill>
                <a:srgbClr val="FF0000"/>
              </a:solidFill>
            </a:endParaRPr>
          </a:p>
        </p:txBody>
      </p:sp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7620000" y="5638800"/>
            <a:ext cx="792163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FF0000"/>
                </a:solidFill>
              </a:rPr>
              <a:t>AHS 41</a:t>
            </a:r>
          </a:p>
        </p:txBody>
      </p:sp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1905000" y="2971800"/>
            <a:ext cx="5486400" cy="3667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>
                <a:solidFill>
                  <a:srgbClr val="FF0000"/>
                </a:solidFill>
              </a:rPr>
              <a:t>How do I grow others and contribute to society?</a:t>
            </a:r>
          </a:p>
        </p:txBody>
      </p:sp>
      <p:sp>
        <p:nvSpPr>
          <p:cNvPr id="16390" name="WordArt 7"/>
          <p:cNvSpPr>
            <a:spLocks noChangeArrowheads="1" noChangeShapeType="1" noTextEdit="1"/>
          </p:cNvSpPr>
          <p:nvPr/>
        </p:nvSpPr>
        <p:spPr bwMode="auto">
          <a:xfrm>
            <a:off x="304800" y="304800"/>
            <a:ext cx="7543800" cy="1981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 cap="sq">
                  <a:solidFill>
                    <a:schemeClr val="bg2"/>
                  </a:solidFill>
                  <a:round/>
                  <a:headEnd type="none" w="sm" len="sm"/>
                  <a:tailEnd type="none" w="sm" len="sm"/>
                </a:ln>
                <a:solidFill>
                  <a:srgbClr val="FFFF00"/>
                </a:solidFill>
                <a:latin typeface="Arial Black"/>
              </a:rPr>
              <a:t>Understanding the Role</a:t>
            </a:r>
          </a:p>
          <a:p>
            <a:pPr algn="ctr"/>
            <a:r>
              <a:rPr lang="en-US" sz="3600" kern="10">
                <a:ln w="19050" cap="sq">
                  <a:solidFill>
                    <a:schemeClr val="bg2"/>
                  </a:solidFill>
                  <a:round/>
                  <a:headEnd type="none" w="sm" len="sm"/>
                  <a:tailEnd type="none" w="sm" len="sm"/>
                </a:ln>
                <a:solidFill>
                  <a:srgbClr val="FFFF00"/>
                </a:solidFill>
                <a:latin typeface="Arial Black"/>
              </a:rPr>
              <a:t>of Responsible </a:t>
            </a:r>
          </a:p>
          <a:p>
            <a:pPr algn="ctr"/>
            <a:r>
              <a:rPr lang="en-US" sz="3600" kern="10">
                <a:ln w="19050" cap="sq">
                  <a:solidFill>
                    <a:schemeClr val="bg2"/>
                  </a:solidFill>
                  <a:round/>
                  <a:headEnd type="none" w="sm" len="sm"/>
                  <a:tailEnd type="none" w="sm" len="sm"/>
                </a:ln>
                <a:solidFill>
                  <a:srgbClr val="FFFF00"/>
                </a:solidFill>
                <a:latin typeface="Arial Black"/>
              </a:rPr>
              <a:t>Citizens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2075" tIns="46038" rIns="92075" bIns="46038"/>
          <a:lstStyle/>
          <a:p>
            <a:pPr eaLnBrk="1" hangingPunct="1"/>
            <a:r>
              <a:rPr lang="en-US" smtClean="0">
                <a:solidFill>
                  <a:srgbClr val="FFFF00"/>
                </a:solidFill>
              </a:rPr>
              <a:t>What is Citizenship?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43000" y="2057400"/>
            <a:ext cx="6858000" cy="4495800"/>
          </a:xfrm>
        </p:spPr>
        <p:txBody>
          <a:bodyPr lIns="92075" tIns="46038" rIns="92075" bIns="46038"/>
          <a:lstStyle/>
          <a:p>
            <a:pPr marL="6350" indent="-6350" eaLnBrk="1" hangingPunct="1">
              <a:buFont typeface="Wingdings" pitchFamily="2" charset="2"/>
              <a:buNone/>
            </a:pPr>
            <a:r>
              <a:rPr lang="en-US" smtClean="0">
                <a:solidFill>
                  <a:schemeClr val="bg1"/>
                </a:solidFill>
              </a:rPr>
              <a:t>“The status of a citizen with its attendant duties, rights, and privileges; the quality of an individual’s response to membership in a community.”</a:t>
            </a:r>
          </a:p>
          <a:p>
            <a:pPr marL="6350" indent="-6350" eaLnBrk="1" hangingPunct="1">
              <a:buFont typeface="Wingdings" pitchFamily="2" charset="2"/>
              <a:buNone/>
            </a:pPr>
            <a:endParaRPr lang="en-US" smtClean="0">
              <a:solidFill>
                <a:schemeClr val="bg1"/>
              </a:solidFill>
            </a:endParaRPr>
          </a:p>
          <a:p>
            <a:pPr marL="6350" indent="-6350" algn="r" eaLnBrk="1" hangingPunct="1">
              <a:buFont typeface="Wingdings" pitchFamily="2" charset="2"/>
              <a:buNone/>
            </a:pPr>
            <a:r>
              <a:rPr lang="en-US" sz="2000" smtClean="0">
                <a:solidFill>
                  <a:schemeClr val="bg1"/>
                </a:solidFill>
              </a:rPr>
              <a:t>—Webster’s Dictionary 2002</a:t>
            </a:r>
          </a:p>
        </p:txBody>
      </p:sp>
      <p:sp>
        <p:nvSpPr>
          <p:cNvPr id="18436" name="Text Box 89"/>
          <p:cNvSpPr txBox="1">
            <a:spLocks noChangeArrowheads="1"/>
          </p:cNvSpPr>
          <p:nvPr/>
        </p:nvSpPr>
        <p:spPr bwMode="auto">
          <a:xfrm>
            <a:off x="7924800" y="6400800"/>
            <a:ext cx="1016000" cy="4270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n-US" sz="1000" b="1">
                <a:solidFill>
                  <a:schemeClr val="bg1"/>
                </a:solidFill>
              </a:rPr>
              <a:t>Objective 1</a:t>
            </a:r>
          </a:p>
          <a:p>
            <a:r>
              <a:rPr lang="en-US" sz="1000" b="1">
                <a:solidFill>
                  <a:schemeClr val="bg1"/>
                </a:solidFill>
              </a:rPr>
              <a:t>AHS 41 TM A</a:t>
            </a:r>
            <a:r>
              <a:rPr lang="en-US" sz="12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7543800" cy="1295400"/>
          </a:xfrm>
        </p:spPr>
        <p:txBody>
          <a:bodyPr lIns="92075" tIns="46038" rIns="92075" bIns="46038"/>
          <a:lstStyle/>
          <a:p>
            <a:pPr eaLnBrk="1" hangingPunct="1"/>
            <a:r>
              <a:rPr lang="en-US" smtClean="0">
                <a:solidFill>
                  <a:srgbClr val="FFFF00"/>
                </a:solidFill>
              </a:rPr>
              <a:t>Where does citizenship </a:t>
            </a:r>
            <a:br>
              <a:rPr lang="en-US" smtClean="0">
                <a:solidFill>
                  <a:srgbClr val="FFFF00"/>
                </a:solidFill>
              </a:rPr>
            </a:br>
            <a:r>
              <a:rPr lang="en-US" smtClean="0">
                <a:solidFill>
                  <a:srgbClr val="FFFF00"/>
                </a:solidFill>
              </a:rPr>
              <a:t>really count?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95400" y="2209800"/>
            <a:ext cx="7239000" cy="4343400"/>
          </a:xfrm>
        </p:spPr>
        <p:txBody>
          <a:bodyPr lIns="92075" tIns="46038" rIns="92075" bIns="46038"/>
          <a:lstStyle/>
          <a:p>
            <a:pPr eaLnBrk="1" hangingPunct="1">
              <a:spcBef>
                <a:spcPct val="100000"/>
              </a:spcBef>
            </a:pPr>
            <a:r>
              <a:rPr lang="en-US" sz="2600" b="1" smtClean="0">
                <a:solidFill>
                  <a:schemeClr val="bg1"/>
                </a:solidFill>
              </a:rPr>
              <a:t>Local</a:t>
            </a:r>
            <a:r>
              <a:rPr lang="en-US" sz="2600" smtClean="0">
                <a:solidFill>
                  <a:schemeClr val="bg1"/>
                </a:solidFill>
              </a:rPr>
              <a:t> —your given city, town or region.</a:t>
            </a:r>
          </a:p>
          <a:p>
            <a:pPr eaLnBrk="1" hangingPunct="1">
              <a:spcBef>
                <a:spcPct val="100000"/>
              </a:spcBef>
            </a:pPr>
            <a:r>
              <a:rPr lang="en-US" sz="2600" b="1" smtClean="0">
                <a:solidFill>
                  <a:schemeClr val="bg1"/>
                </a:solidFill>
              </a:rPr>
              <a:t>State</a:t>
            </a:r>
            <a:r>
              <a:rPr lang="en-US" sz="2600" smtClean="0">
                <a:solidFill>
                  <a:schemeClr val="bg1"/>
                </a:solidFill>
              </a:rPr>
              <a:t> —your state of residence in the nation.</a:t>
            </a:r>
          </a:p>
          <a:p>
            <a:pPr eaLnBrk="1" hangingPunct="1">
              <a:spcBef>
                <a:spcPct val="100000"/>
              </a:spcBef>
            </a:pPr>
            <a:r>
              <a:rPr lang="en-US" sz="2600" b="1" smtClean="0">
                <a:solidFill>
                  <a:schemeClr val="bg1"/>
                </a:solidFill>
              </a:rPr>
              <a:t>Nation</a:t>
            </a:r>
            <a:r>
              <a:rPr lang="en-US" sz="2600" smtClean="0">
                <a:solidFill>
                  <a:schemeClr val="bg1"/>
                </a:solidFill>
              </a:rPr>
              <a:t> —your county—USA</a:t>
            </a:r>
          </a:p>
          <a:p>
            <a:pPr eaLnBrk="1" hangingPunct="1">
              <a:spcBef>
                <a:spcPct val="100000"/>
              </a:spcBef>
            </a:pPr>
            <a:r>
              <a:rPr lang="en-US" sz="2600" b="1" smtClean="0">
                <a:solidFill>
                  <a:schemeClr val="bg1"/>
                </a:solidFill>
              </a:rPr>
              <a:t>Global</a:t>
            </a:r>
            <a:r>
              <a:rPr lang="en-US" sz="2600" smtClean="0">
                <a:solidFill>
                  <a:schemeClr val="bg1"/>
                </a:solidFill>
              </a:rPr>
              <a:t> —involvement on a global scale.</a:t>
            </a:r>
          </a:p>
        </p:txBody>
      </p:sp>
      <p:sp>
        <p:nvSpPr>
          <p:cNvPr id="20484" name="Text Box 7"/>
          <p:cNvSpPr txBox="1">
            <a:spLocks noChangeArrowheads="1"/>
          </p:cNvSpPr>
          <p:nvPr/>
        </p:nvSpPr>
        <p:spPr bwMode="auto">
          <a:xfrm>
            <a:off x="8001000" y="6248400"/>
            <a:ext cx="1008063" cy="3968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n-US" sz="1000" b="1">
                <a:solidFill>
                  <a:schemeClr val="bg1"/>
                </a:solidFill>
              </a:rPr>
              <a:t>Objective 2</a:t>
            </a:r>
          </a:p>
          <a:p>
            <a:r>
              <a:rPr lang="en-US" sz="1000" b="1">
                <a:solidFill>
                  <a:schemeClr val="bg1"/>
                </a:solidFill>
              </a:rPr>
              <a:t>AHS 41 TM B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3" grpId="0" build="p" bldLvl="5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2075" tIns="46038" rIns="92075" bIns="46038"/>
          <a:lstStyle/>
          <a:p>
            <a:pPr eaLnBrk="1" hangingPunct="1"/>
            <a:r>
              <a:rPr lang="en-US" smtClean="0">
                <a:solidFill>
                  <a:srgbClr val="FFFF00"/>
                </a:solidFill>
              </a:rPr>
              <a:t>A Closer Look at Citizenship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752600"/>
            <a:ext cx="2057400" cy="1447800"/>
          </a:xfrm>
        </p:spPr>
        <p:txBody>
          <a:bodyPr lIns="92075" tIns="46038" rIns="92075" bIns="46038"/>
          <a:lstStyle/>
          <a:p>
            <a:pPr marL="6350" indent="-6350" algn="ctr" eaLnBrk="1" hangingPunct="1">
              <a:buFont typeface="Wingdings" pitchFamily="2" charset="2"/>
              <a:buNone/>
            </a:pPr>
            <a:r>
              <a:rPr lang="en-US" sz="2200" b="1" smtClean="0">
                <a:solidFill>
                  <a:schemeClr val="bg1"/>
                </a:solidFill>
              </a:rPr>
              <a:t>Duties of </a:t>
            </a:r>
            <a:br>
              <a:rPr lang="en-US" sz="2200" b="1" smtClean="0">
                <a:solidFill>
                  <a:schemeClr val="bg1"/>
                </a:solidFill>
              </a:rPr>
            </a:br>
            <a:r>
              <a:rPr lang="en-US" sz="2200" b="1" smtClean="0">
                <a:solidFill>
                  <a:schemeClr val="bg1"/>
                </a:solidFill>
              </a:rPr>
              <a:t>Citizenship</a:t>
            </a:r>
            <a:br>
              <a:rPr lang="en-US" sz="2200" b="1" smtClean="0">
                <a:solidFill>
                  <a:schemeClr val="bg1"/>
                </a:solidFill>
              </a:rPr>
            </a:br>
            <a:r>
              <a:rPr lang="en-US" sz="2200" smtClean="0">
                <a:solidFill>
                  <a:schemeClr val="bg1"/>
                </a:solidFill>
              </a:rPr>
              <a:t>Group 1</a:t>
            </a:r>
            <a:endParaRPr lang="en-US" sz="2000" smtClean="0">
              <a:solidFill>
                <a:schemeClr val="bg1"/>
              </a:solidFill>
            </a:endParaRPr>
          </a:p>
        </p:txBody>
      </p:sp>
      <p:sp>
        <p:nvSpPr>
          <p:cNvPr id="22532" name="Text Box 6"/>
          <p:cNvSpPr txBox="1">
            <a:spLocks noChangeArrowheads="1"/>
          </p:cNvSpPr>
          <p:nvPr/>
        </p:nvSpPr>
        <p:spPr bwMode="auto">
          <a:xfrm>
            <a:off x="7924800" y="6400800"/>
            <a:ext cx="1016000" cy="4270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n-US" sz="1000" b="1">
                <a:solidFill>
                  <a:schemeClr val="bg1"/>
                </a:solidFill>
              </a:rPr>
              <a:t>Objective 2</a:t>
            </a:r>
          </a:p>
          <a:p>
            <a:r>
              <a:rPr lang="en-US" sz="1000" b="1">
                <a:solidFill>
                  <a:schemeClr val="bg1"/>
                </a:solidFill>
              </a:rPr>
              <a:t>AHS 41 TM C</a:t>
            </a:r>
            <a:r>
              <a:rPr lang="en-US" sz="120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22533" name="Rectangle 7"/>
          <p:cNvSpPr>
            <a:spLocks noChangeArrowheads="1"/>
          </p:cNvSpPr>
          <p:nvPr/>
        </p:nvSpPr>
        <p:spPr bwMode="auto">
          <a:xfrm>
            <a:off x="2286000" y="1752600"/>
            <a:ext cx="20574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6350" indent="-6350" algn="ctr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z="2200" b="1">
                <a:solidFill>
                  <a:schemeClr val="bg1"/>
                </a:solidFill>
              </a:rPr>
              <a:t>Rights of </a:t>
            </a:r>
            <a:br>
              <a:rPr lang="en-US" sz="2200" b="1">
                <a:solidFill>
                  <a:schemeClr val="bg1"/>
                </a:solidFill>
              </a:rPr>
            </a:br>
            <a:r>
              <a:rPr lang="en-US" sz="2200" b="1">
                <a:solidFill>
                  <a:schemeClr val="bg1"/>
                </a:solidFill>
              </a:rPr>
              <a:t>Citizenship</a:t>
            </a:r>
            <a:br>
              <a:rPr lang="en-US" sz="2200" b="1">
                <a:solidFill>
                  <a:schemeClr val="bg1"/>
                </a:solidFill>
              </a:rPr>
            </a:br>
            <a:r>
              <a:rPr lang="en-US" sz="2200">
                <a:solidFill>
                  <a:schemeClr val="bg1"/>
                </a:solidFill>
              </a:rPr>
              <a:t>Group 2</a:t>
            </a:r>
            <a:endParaRPr lang="en-US" sz="2000">
              <a:solidFill>
                <a:schemeClr val="bg1"/>
              </a:solidFill>
            </a:endParaRPr>
          </a:p>
        </p:txBody>
      </p:sp>
      <p:sp>
        <p:nvSpPr>
          <p:cNvPr id="22534" name="Rectangle 8"/>
          <p:cNvSpPr>
            <a:spLocks noChangeArrowheads="1"/>
          </p:cNvSpPr>
          <p:nvPr/>
        </p:nvSpPr>
        <p:spPr bwMode="auto">
          <a:xfrm>
            <a:off x="4267200" y="1752600"/>
            <a:ext cx="20574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6350" indent="-6350" algn="ctr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z="2200" b="1">
                <a:solidFill>
                  <a:schemeClr val="bg1"/>
                </a:solidFill>
              </a:rPr>
              <a:t>Privileges of </a:t>
            </a:r>
            <a:br>
              <a:rPr lang="en-US" sz="2200" b="1">
                <a:solidFill>
                  <a:schemeClr val="bg1"/>
                </a:solidFill>
              </a:rPr>
            </a:br>
            <a:r>
              <a:rPr lang="en-US" sz="2200" b="1">
                <a:solidFill>
                  <a:schemeClr val="bg1"/>
                </a:solidFill>
              </a:rPr>
              <a:t>Citizenship</a:t>
            </a:r>
            <a:br>
              <a:rPr lang="en-US" sz="2200" b="1">
                <a:solidFill>
                  <a:schemeClr val="bg1"/>
                </a:solidFill>
              </a:rPr>
            </a:br>
            <a:r>
              <a:rPr lang="en-US" sz="2200">
                <a:solidFill>
                  <a:schemeClr val="bg1"/>
                </a:solidFill>
              </a:rPr>
              <a:t>Group 3</a:t>
            </a:r>
            <a:endParaRPr lang="en-US" sz="2000">
              <a:solidFill>
                <a:schemeClr val="bg1"/>
              </a:solidFill>
            </a:endParaRPr>
          </a:p>
        </p:txBody>
      </p:sp>
      <p:sp>
        <p:nvSpPr>
          <p:cNvPr id="22535" name="Rectangle 9"/>
          <p:cNvSpPr>
            <a:spLocks noChangeArrowheads="1"/>
          </p:cNvSpPr>
          <p:nvPr/>
        </p:nvSpPr>
        <p:spPr bwMode="auto">
          <a:xfrm>
            <a:off x="6096000" y="1752600"/>
            <a:ext cx="23622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6350" indent="-6350" algn="ctr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en-US" sz="2200" b="1">
                <a:solidFill>
                  <a:schemeClr val="bg1"/>
                </a:solidFill>
              </a:rPr>
              <a:t>Qualities of </a:t>
            </a:r>
            <a:br>
              <a:rPr lang="en-US" sz="2200" b="1">
                <a:solidFill>
                  <a:schemeClr val="bg1"/>
                </a:solidFill>
              </a:rPr>
            </a:br>
            <a:r>
              <a:rPr lang="en-US" sz="2200" b="1">
                <a:solidFill>
                  <a:schemeClr val="bg1"/>
                </a:solidFill>
              </a:rPr>
              <a:t>Good Citizens</a:t>
            </a:r>
            <a:br>
              <a:rPr lang="en-US" sz="2200" b="1">
                <a:solidFill>
                  <a:schemeClr val="bg1"/>
                </a:solidFill>
              </a:rPr>
            </a:br>
            <a:r>
              <a:rPr lang="en-US" sz="2200">
                <a:solidFill>
                  <a:schemeClr val="bg1"/>
                </a:solidFill>
              </a:rPr>
              <a:t>Group 4</a:t>
            </a:r>
            <a:endParaRPr lang="en-US" sz="2000">
              <a:solidFill>
                <a:schemeClr val="bg1"/>
              </a:solidFill>
            </a:endParaRPr>
          </a:p>
        </p:txBody>
      </p:sp>
      <p:sp>
        <p:nvSpPr>
          <p:cNvPr id="22536" name="Rectangle 10"/>
          <p:cNvSpPr>
            <a:spLocks noChangeArrowheads="1"/>
          </p:cNvSpPr>
          <p:nvPr/>
        </p:nvSpPr>
        <p:spPr bwMode="auto">
          <a:xfrm>
            <a:off x="762000" y="2895600"/>
            <a:ext cx="1447800" cy="3352800"/>
          </a:xfrm>
          <a:prstGeom prst="rect">
            <a:avLst/>
          </a:prstGeom>
          <a:solidFill>
            <a:srgbClr val="FFFF00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37" name="Rectangle 11"/>
          <p:cNvSpPr>
            <a:spLocks noChangeArrowheads="1"/>
          </p:cNvSpPr>
          <p:nvPr/>
        </p:nvSpPr>
        <p:spPr bwMode="auto">
          <a:xfrm>
            <a:off x="2514600" y="2895600"/>
            <a:ext cx="1447800" cy="3352800"/>
          </a:xfrm>
          <a:prstGeom prst="rect">
            <a:avLst/>
          </a:prstGeom>
          <a:solidFill>
            <a:srgbClr val="FFFF00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38" name="Rectangle 12"/>
          <p:cNvSpPr>
            <a:spLocks noChangeArrowheads="1"/>
          </p:cNvSpPr>
          <p:nvPr/>
        </p:nvSpPr>
        <p:spPr bwMode="auto">
          <a:xfrm>
            <a:off x="4495800" y="2895600"/>
            <a:ext cx="1447800" cy="3352800"/>
          </a:xfrm>
          <a:prstGeom prst="rect">
            <a:avLst/>
          </a:prstGeom>
          <a:solidFill>
            <a:srgbClr val="FFFF00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39" name="Rectangle 13"/>
          <p:cNvSpPr>
            <a:spLocks noChangeArrowheads="1"/>
          </p:cNvSpPr>
          <p:nvPr/>
        </p:nvSpPr>
        <p:spPr bwMode="auto">
          <a:xfrm>
            <a:off x="6477000" y="2895600"/>
            <a:ext cx="1447800" cy="3352800"/>
          </a:xfrm>
          <a:prstGeom prst="rect">
            <a:avLst/>
          </a:prstGeom>
          <a:solidFill>
            <a:srgbClr val="FFFF00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981200"/>
            <a:ext cx="7543800" cy="1295400"/>
          </a:xfrm>
        </p:spPr>
        <p:txBody>
          <a:bodyPr/>
          <a:lstStyle/>
          <a:p>
            <a:r>
              <a:rPr lang="en-US" smtClean="0">
                <a:solidFill>
                  <a:srgbClr val="FFFF00"/>
                </a:solidFill>
              </a:rPr>
              <a:t>A good citizen is a person who…</a:t>
            </a:r>
          </a:p>
        </p:txBody>
      </p:sp>
      <p:sp>
        <p:nvSpPr>
          <p:cNvPr id="25604" name="Text Box 6"/>
          <p:cNvSpPr txBox="1">
            <a:spLocks noChangeArrowheads="1"/>
          </p:cNvSpPr>
          <p:nvPr/>
        </p:nvSpPr>
        <p:spPr bwMode="auto">
          <a:xfrm>
            <a:off x="7924800" y="6400800"/>
            <a:ext cx="857250" cy="4270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n-US" sz="1000" b="1">
                <a:solidFill>
                  <a:schemeClr val="bg1"/>
                </a:solidFill>
              </a:rPr>
              <a:t>Objective 3</a:t>
            </a:r>
          </a:p>
          <a:p>
            <a:endParaRPr lang="en-US" sz="12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609600"/>
            <a:ext cx="8686800" cy="5638800"/>
          </a:xfrm>
        </p:spPr>
        <p:txBody>
          <a:bodyPr/>
          <a:lstStyle/>
          <a:p>
            <a:r>
              <a:rPr lang="en-US" sz="2400" smtClean="0">
                <a:solidFill>
                  <a:schemeClr val="bg1"/>
                </a:solidFill>
              </a:rPr>
              <a:t>____________1. Citizenship includes rights, responsibilities, duties, and privileges.</a:t>
            </a:r>
            <a:br>
              <a:rPr lang="en-US" sz="2400" smtClean="0">
                <a:solidFill>
                  <a:schemeClr val="bg1"/>
                </a:solidFill>
              </a:rPr>
            </a:br>
            <a:r>
              <a:rPr lang="en-US" sz="2400" smtClean="0">
                <a:solidFill>
                  <a:schemeClr val="bg1"/>
                </a:solidFill>
              </a:rPr>
              <a:t/>
            </a:r>
            <a:br>
              <a:rPr lang="en-US" sz="2400" smtClean="0">
                <a:solidFill>
                  <a:schemeClr val="bg1"/>
                </a:solidFill>
              </a:rPr>
            </a:br>
            <a:r>
              <a:rPr lang="en-US" sz="2400" smtClean="0">
                <a:solidFill>
                  <a:schemeClr val="bg1"/>
                </a:solidFill>
              </a:rPr>
              <a:t/>
            </a:r>
            <a:br>
              <a:rPr lang="en-US" sz="2400" smtClean="0">
                <a:solidFill>
                  <a:schemeClr val="bg1"/>
                </a:solidFill>
              </a:rPr>
            </a:br>
            <a:r>
              <a:rPr lang="en-US" sz="2400" smtClean="0">
                <a:solidFill>
                  <a:schemeClr val="bg1"/>
                </a:solidFill>
              </a:rPr>
              <a:t>____________2. Citizenship is described as involvement in the local area.</a:t>
            </a:r>
            <a:br>
              <a:rPr lang="en-US" sz="2400" smtClean="0">
                <a:solidFill>
                  <a:schemeClr val="bg1"/>
                </a:solidFill>
              </a:rPr>
            </a:br>
            <a:r>
              <a:rPr lang="en-US" sz="2400" smtClean="0">
                <a:solidFill>
                  <a:schemeClr val="bg1"/>
                </a:solidFill>
              </a:rPr>
              <a:t/>
            </a:r>
            <a:br>
              <a:rPr lang="en-US" sz="2400" smtClean="0">
                <a:solidFill>
                  <a:schemeClr val="bg1"/>
                </a:solidFill>
              </a:rPr>
            </a:br>
            <a:r>
              <a:rPr lang="en-US" sz="2400" smtClean="0">
                <a:solidFill>
                  <a:schemeClr val="bg1"/>
                </a:solidFill>
              </a:rPr>
              <a:t/>
            </a:r>
            <a:br>
              <a:rPr lang="en-US" sz="2400" smtClean="0">
                <a:solidFill>
                  <a:schemeClr val="bg1"/>
                </a:solidFill>
              </a:rPr>
            </a:br>
            <a:r>
              <a:rPr lang="en-US" sz="2400" smtClean="0">
                <a:solidFill>
                  <a:schemeClr val="bg1"/>
                </a:solidFill>
              </a:rPr>
              <a:t>____________3. A community can encompass local, state, national/country, and global areas.</a:t>
            </a:r>
            <a:br>
              <a:rPr lang="en-US" sz="2400" smtClean="0">
                <a:solidFill>
                  <a:schemeClr val="bg1"/>
                </a:solidFill>
              </a:rPr>
            </a:br>
            <a:r>
              <a:rPr lang="en-US" sz="2400" smtClean="0">
                <a:solidFill>
                  <a:schemeClr val="bg1"/>
                </a:solidFill>
              </a:rPr>
              <a:t/>
            </a:r>
            <a:br>
              <a:rPr lang="en-US" sz="2400" smtClean="0">
                <a:solidFill>
                  <a:schemeClr val="bg1"/>
                </a:solidFill>
              </a:rPr>
            </a:br>
            <a:r>
              <a:rPr lang="en-US" sz="2400" smtClean="0">
                <a:solidFill>
                  <a:schemeClr val="bg1"/>
                </a:solidFill>
              </a:rPr>
              <a:t/>
            </a:r>
            <a:br>
              <a:rPr lang="en-US" sz="2400" smtClean="0">
                <a:solidFill>
                  <a:schemeClr val="bg1"/>
                </a:solidFill>
              </a:rPr>
            </a:br>
            <a:r>
              <a:rPr lang="en-US" sz="2400" smtClean="0">
                <a:solidFill>
                  <a:schemeClr val="bg1"/>
                </a:solidFill>
              </a:rPr>
              <a:t>____________4. A local activity can have a global impact.</a:t>
            </a:r>
            <a:br>
              <a:rPr lang="en-US" sz="2400" smtClean="0">
                <a:solidFill>
                  <a:schemeClr val="bg1"/>
                </a:solidFill>
              </a:rPr>
            </a:br>
            <a:endParaRPr lang="en-US" sz="2400" smtClean="0">
              <a:solidFill>
                <a:schemeClr val="bg1"/>
              </a:solidFill>
            </a:endParaRPr>
          </a:p>
        </p:txBody>
      </p:sp>
      <p:sp>
        <p:nvSpPr>
          <p:cNvPr id="26627" name="Text Box 6"/>
          <p:cNvSpPr txBox="1">
            <a:spLocks noChangeArrowheads="1"/>
          </p:cNvSpPr>
          <p:nvPr/>
        </p:nvSpPr>
        <p:spPr bwMode="auto">
          <a:xfrm>
            <a:off x="7924800" y="6400800"/>
            <a:ext cx="1103313" cy="5794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n-US" sz="1000" b="1">
                <a:solidFill>
                  <a:schemeClr val="bg1"/>
                </a:solidFill>
              </a:rPr>
              <a:t>Review</a:t>
            </a:r>
          </a:p>
          <a:p>
            <a:r>
              <a:rPr lang="en-US" sz="1000" b="1">
                <a:solidFill>
                  <a:schemeClr val="bg1"/>
                </a:solidFill>
              </a:rPr>
              <a:t>AHS.41.Assess</a:t>
            </a:r>
          </a:p>
          <a:p>
            <a:endParaRPr lang="en-US" sz="1200">
              <a:solidFill>
                <a:srgbClr val="000000"/>
              </a:solidFill>
            </a:endParaRPr>
          </a:p>
        </p:txBody>
      </p:sp>
      <p:sp>
        <p:nvSpPr>
          <p:cNvPr id="26628" name="Text Box 4"/>
          <p:cNvSpPr txBox="1">
            <a:spLocks noChangeArrowheads="1"/>
          </p:cNvSpPr>
          <p:nvPr/>
        </p:nvSpPr>
        <p:spPr bwMode="auto">
          <a:xfrm>
            <a:off x="152400" y="0"/>
            <a:ext cx="5715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solidFill>
                  <a:srgbClr val="FFFF00"/>
                </a:solidFill>
                <a:latin typeface="Times New Roman" pitchFamily="18" charset="0"/>
              </a:rPr>
              <a:t>True or False?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286000"/>
            <a:ext cx="8686800" cy="1066800"/>
          </a:xfrm>
        </p:spPr>
        <p:txBody>
          <a:bodyPr/>
          <a:lstStyle/>
          <a:p>
            <a:pPr algn="ctr"/>
            <a:r>
              <a:rPr lang="en-US" sz="3600" smtClean="0">
                <a:solidFill>
                  <a:srgbClr val="FFFF00"/>
                </a:solidFill>
              </a:rPr>
              <a:t>What are some characteristics of a good citizen?</a:t>
            </a:r>
          </a:p>
        </p:txBody>
      </p:sp>
      <p:sp>
        <p:nvSpPr>
          <p:cNvPr id="27651" name="Text Box 6"/>
          <p:cNvSpPr txBox="1">
            <a:spLocks noChangeArrowheads="1"/>
          </p:cNvSpPr>
          <p:nvPr/>
        </p:nvSpPr>
        <p:spPr bwMode="auto">
          <a:xfrm>
            <a:off x="7924800" y="6400800"/>
            <a:ext cx="1103313" cy="5794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n-US" sz="1000" b="1">
                <a:solidFill>
                  <a:schemeClr val="bg1"/>
                </a:solidFill>
              </a:rPr>
              <a:t>Review</a:t>
            </a:r>
          </a:p>
          <a:p>
            <a:r>
              <a:rPr lang="en-US" sz="1000" b="1">
                <a:solidFill>
                  <a:schemeClr val="bg1"/>
                </a:solidFill>
              </a:rPr>
              <a:t>AHS.41.Assess</a:t>
            </a:r>
          </a:p>
          <a:p>
            <a:endParaRPr lang="en-US" sz="12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AHS template">
  <a:themeElements>
    <a:clrScheme name="AHS template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AHS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AHS template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HS template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3C5EABB-BBB0-47BF-9BC6-7EEB0688874C}">
  <ds:schemaRefs>
    <ds:schemaRef ds:uri="http://purl.org/dc/elements/1.1/"/>
    <ds:schemaRef ds:uri="http://www.w3.org/XML/1998/namespace"/>
    <ds:schemaRef ds:uri="http://schemas.microsoft.com/office/infopath/2007/PartnerControls"/>
    <ds:schemaRef ds:uri="http://purl.org/dc/dcmitype/"/>
    <ds:schemaRef ds:uri="7d75d6f9-8bd4-4602-97a0-53722360a9f2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75C4103F-6608-455E-A0F6-D7C08839068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F4A38E6-495B-4BBE-A3E8-5E68DAC9AFE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AHS template</Template>
  <TotalTime>31</TotalTime>
  <Words>170</Words>
  <Application>Microsoft Office PowerPoint</Application>
  <PresentationFormat>On-screen Show (4:3)</PresentationFormat>
  <Paragraphs>41</Paragraphs>
  <Slides>7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Arial Black</vt:lpstr>
      <vt:lpstr>Times New Roman</vt:lpstr>
      <vt:lpstr>Wingdings</vt:lpstr>
      <vt:lpstr>AHS template</vt:lpstr>
      <vt:lpstr>PowerPoint Presentation</vt:lpstr>
      <vt:lpstr>What is Citizenship?</vt:lpstr>
      <vt:lpstr>Where does citizenship  really count?</vt:lpstr>
      <vt:lpstr>A Closer Look at Citizenship</vt:lpstr>
      <vt:lpstr>A good citizen is a person who…</vt:lpstr>
      <vt:lpstr>____________1. Citizenship includes rights, responsibilities, duties, and privileges.   ____________2. Citizenship is described as involvement in the local area.   ____________3. A community can encompass local, state, national/country, and global areas.   ____________4. A local activity can have a global impact. </vt:lpstr>
      <vt:lpstr>What are some characteristics of a good citizen?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6</cp:revision>
  <cp:lastPrinted>1601-01-01T00:00:00Z</cp:lastPrinted>
  <dcterms:created xsi:type="dcterms:W3CDTF">2004-01-22T23:53:43Z</dcterms:created>
  <dcterms:modified xsi:type="dcterms:W3CDTF">2018-07-09T17:43:21Z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