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4"/>
  </p:sldMasterIdLst>
  <p:notesMasterIdLst>
    <p:notesMasterId r:id="rId12"/>
  </p:notesMasterIdLst>
  <p:handoutMasterIdLst>
    <p:handoutMasterId r:id="rId13"/>
  </p:handoutMasterIdLst>
  <p:sldIdLst>
    <p:sldId id="263" r:id="rId5"/>
    <p:sldId id="257" r:id="rId6"/>
    <p:sldId id="259" r:id="rId7"/>
    <p:sldId id="260" r:id="rId8"/>
    <p:sldId id="261" r:id="rId9"/>
    <p:sldId id="262" r:id="rId10"/>
    <p:sldId id="264" r:id="rId11"/>
  </p:sldIdLst>
  <p:sldSz cx="9144000" cy="6858000" type="screen4x3"/>
  <p:notesSz cx="6858000" cy="9144000"/>
  <p:custDataLst>
    <p:tags r:id="rId1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66"/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itchFamily="18" charset="0"/>
              </a:defRPr>
            </a:lvl1pPr>
          </a:lstStyle>
          <a:p>
            <a:fld id="{F90AF79D-97B7-491E-B6B3-470C25B861C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fld id="{51E943E1-6B81-4F55-8053-5F5C84C2064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6FECD75-A56F-4578-B400-8C5F4AF29AD2}" type="slidenum">
              <a:rPr lang="en-US"/>
              <a:pPr/>
              <a:t>1</a:t>
            </a:fld>
            <a:endParaRPr lang="en-US"/>
          </a:p>
        </p:txBody>
      </p:sp>
      <p:sp>
        <p:nvSpPr>
          <p:cNvPr id="8499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6E41CF67-C49F-40A1-A846-247812951283}" type="slidenum">
              <a:rPr lang="en-US" sz="1200">
                <a:latin typeface="Times New Roman" pitchFamily="18" charset="0"/>
              </a:rPr>
              <a:pPr algn="r" eaLnBrk="0" hangingPunct="0"/>
              <a:t>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84995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E6D780B4-F7D8-4BFC-92AE-3308E94109CC}" type="slidenum">
              <a:rPr lang="en-US" sz="1200">
                <a:latin typeface="Times New Roman" pitchFamily="18" charset="0"/>
              </a:rPr>
              <a:pPr algn="r" eaLnBrk="0" hangingPunct="0"/>
              <a:t>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84996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820179A7-75F2-4E8E-802C-FA674DD06577}" type="slidenum">
              <a:rPr lang="en-US" sz="1200">
                <a:latin typeface="Times New Roman" pitchFamily="18" charset="0"/>
              </a:rPr>
              <a:pPr algn="r" eaLnBrk="0" hangingPunct="0"/>
              <a:t>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8499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8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8F2702-4B49-4AA2-A17E-E889A715EE44}" type="slidenum">
              <a:rPr lang="en-US"/>
              <a:pPr/>
              <a:t>2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B41E35-9C8C-49ED-988D-3C463BB80CD8}" type="slidenum">
              <a:rPr lang="en-US"/>
              <a:pPr/>
              <a:t>3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81C6DE2-5976-4E97-82ED-52286CBEFABC}" type="slidenum">
              <a:rPr lang="en-US"/>
              <a:pPr/>
              <a:t>4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B52D78-B366-4DEE-9E01-1D00D4767917}" type="slidenum">
              <a:rPr lang="en-US"/>
              <a:pPr/>
              <a:t>5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B3B85C-488A-46EC-9608-9CFFB5B4631F}" type="slidenum">
              <a:rPr lang="en-US"/>
              <a:pPr/>
              <a:t>6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0639515-DB2B-4D65-B9FB-D14079EE569E}" type="slidenum">
              <a:rPr lang="en-US"/>
              <a:pPr/>
              <a:t>7</a:t>
            </a:fld>
            <a:endParaRPr lang="en-US"/>
          </a:p>
        </p:txBody>
      </p:sp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554E5FD1-50BD-42C6-8592-DE9EA4B432A5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2713" name="Oval 9"/>
          <p:cNvSpPr>
            <a:spLocks noChangeArrowheads="1"/>
          </p:cNvSpPr>
          <p:nvPr/>
        </p:nvSpPr>
        <p:spPr bwMode="auto">
          <a:xfrm>
            <a:off x="7493000" y="2992438"/>
            <a:ext cx="201613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4" name="Oval 10"/>
          <p:cNvSpPr>
            <a:spLocks noChangeArrowheads="1"/>
          </p:cNvSpPr>
          <p:nvPr/>
        </p:nvSpPr>
        <p:spPr bwMode="auto">
          <a:xfrm>
            <a:off x="7777163" y="2992438"/>
            <a:ext cx="201612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5" name="Oval 11"/>
          <p:cNvSpPr>
            <a:spLocks noChangeArrowheads="1"/>
          </p:cNvSpPr>
          <p:nvPr/>
        </p:nvSpPr>
        <p:spPr bwMode="auto">
          <a:xfrm>
            <a:off x="8061325" y="2992438"/>
            <a:ext cx="201613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6" name="Oval 12"/>
          <p:cNvSpPr>
            <a:spLocks noChangeArrowheads="1"/>
          </p:cNvSpPr>
          <p:nvPr/>
        </p:nvSpPr>
        <p:spPr bwMode="auto">
          <a:xfrm>
            <a:off x="7493000" y="3276600"/>
            <a:ext cx="201613" cy="2016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7" name="Oval 13"/>
          <p:cNvSpPr>
            <a:spLocks noChangeArrowheads="1"/>
          </p:cNvSpPr>
          <p:nvPr/>
        </p:nvSpPr>
        <p:spPr bwMode="auto">
          <a:xfrm>
            <a:off x="7777163" y="3276600"/>
            <a:ext cx="201612" cy="2016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8" name="Oval 14"/>
          <p:cNvSpPr>
            <a:spLocks noChangeArrowheads="1"/>
          </p:cNvSpPr>
          <p:nvPr/>
        </p:nvSpPr>
        <p:spPr bwMode="auto">
          <a:xfrm>
            <a:off x="8061325" y="3276600"/>
            <a:ext cx="201613" cy="2016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9" name="Oval 15"/>
          <p:cNvSpPr>
            <a:spLocks noChangeArrowheads="1"/>
          </p:cNvSpPr>
          <p:nvPr/>
        </p:nvSpPr>
        <p:spPr bwMode="auto">
          <a:xfrm>
            <a:off x="8345488" y="3276600"/>
            <a:ext cx="201612" cy="201613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0" name="Oval 16"/>
          <p:cNvSpPr>
            <a:spLocks noChangeArrowheads="1"/>
          </p:cNvSpPr>
          <p:nvPr/>
        </p:nvSpPr>
        <p:spPr bwMode="auto">
          <a:xfrm>
            <a:off x="7493000" y="3560763"/>
            <a:ext cx="201613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1" name="Oval 17"/>
          <p:cNvSpPr>
            <a:spLocks noChangeArrowheads="1"/>
          </p:cNvSpPr>
          <p:nvPr/>
        </p:nvSpPr>
        <p:spPr bwMode="auto">
          <a:xfrm>
            <a:off x="7777163" y="3560763"/>
            <a:ext cx="201612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2" name="Oval 18"/>
          <p:cNvSpPr>
            <a:spLocks noChangeArrowheads="1"/>
          </p:cNvSpPr>
          <p:nvPr/>
        </p:nvSpPr>
        <p:spPr bwMode="auto">
          <a:xfrm>
            <a:off x="8061325" y="3560763"/>
            <a:ext cx="201613" cy="201612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3" name="Oval 19"/>
          <p:cNvSpPr>
            <a:spLocks noChangeArrowheads="1"/>
          </p:cNvSpPr>
          <p:nvPr/>
        </p:nvSpPr>
        <p:spPr bwMode="auto">
          <a:xfrm>
            <a:off x="8345488" y="3560763"/>
            <a:ext cx="201612" cy="201612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4" name="Oval 20"/>
          <p:cNvSpPr>
            <a:spLocks noChangeArrowheads="1"/>
          </p:cNvSpPr>
          <p:nvPr/>
        </p:nvSpPr>
        <p:spPr bwMode="auto">
          <a:xfrm>
            <a:off x="8629650" y="3560763"/>
            <a:ext cx="201613" cy="201612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5" name="Oval 21"/>
          <p:cNvSpPr>
            <a:spLocks noChangeArrowheads="1"/>
          </p:cNvSpPr>
          <p:nvPr/>
        </p:nvSpPr>
        <p:spPr bwMode="auto">
          <a:xfrm>
            <a:off x="7493000" y="3843338"/>
            <a:ext cx="201613" cy="2032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6" name="Oval 22"/>
          <p:cNvSpPr>
            <a:spLocks noChangeArrowheads="1"/>
          </p:cNvSpPr>
          <p:nvPr/>
        </p:nvSpPr>
        <p:spPr bwMode="auto">
          <a:xfrm>
            <a:off x="7777163" y="3843338"/>
            <a:ext cx="201612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7" name="Oval 23"/>
          <p:cNvSpPr>
            <a:spLocks noChangeArrowheads="1"/>
          </p:cNvSpPr>
          <p:nvPr/>
        </p:nvSpPr>
        <p:spPr bwMode="auto">
          <a:xfrm>
            <a:off x="8061325" y="3843338"/>
            <a:ext cx="201613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8" name="Oval 24"/>
          <p:cNvSpPr>
            <a:spLocks noChangeArrowheads="1"/>
          </p:cNvSpPr>
          <p:nvPr/>
        </p:nvSpPr>
        <p:spPr bwMode="auto">
          <a:xfrm>
            <a:off x="8345488" y="3843338"/>
            <a:ext cx="201612" cy="203200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9" name="Oval 25"/>
          <p:cNvSpPr>
            <a:spLocks noChangeArrowheads="1"/>
          </p:cNvSpPr>
          <p:nvPr/>
        </p:nvSpPr>
        <p:spPr bwMode="auto">
          <a:xfrm>
            <a:off x="7493000" y="4127500"/>
            <a:ext cx="201613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0" name="Oval 26"/>
          <p:cNvSpPr>
            <a:spLocks noChangeArrowheads="1"/>
          </p:cNvSpPr>
          <p:nvPr/>
        </p:nvSpPr>
        <p:spPr bwMode="auto">
          <a:xfrm>
            <a:off x="7777163" y="4127500"/>
            <a:ext cx="201612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1" name="Oval 27"/>
          <p:cNvSpPr>
            <a:spLocks noChangeArrowheads="1"/>
          </p:cNvSpPr>
          <p:nvPr/>
        </p:nvSpPr>
        <p:spPr bwMode="auto">
          <a:xfrm>
            <a:off x="8061325" y="4127500"/>
            <a:ext cx="201613" cy="203200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2" name="Oval 28"/>
          <p:cNvSpPr>
            <a:spLocks noChangeArrowheads="1"/>
          </p:cNvSpPr>
          <p:nvPr/>
        </p:nvSpPr>
        <p:spPr bwMode="auto">
          <a:xfrm>
            <a:off x="8345488" y="4127500"/>
            <a:ext cx="201612" cy="203200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3" name="Oval 29"/>
          <p:cNvSpPr>
            <a:spLocks noChangeArrowheads="1"/>
          </p:cNvSpPr>
          <p:nvPr/>
        </p:nvSpPr>
        <p:spPr bwMode="auto">
          <a:xfrm>
            <a:off x="8629650" y="4127500"/>
            <a:ext cx="201613" cy="203200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4" name="Oval 30"/>
          <p:cNvSpPr>
            <a:spLocks noChangeArrowheads="1"/>
          </p:cNvSpPr>
          <p:nvPr/>
        </p:nvSpPr>
        <p:spPr bwMode="auto">
          <a:xfrm>
            <a:off x="7493000" y="4411663"/>
            <a:ext cx="201613" cy="201612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5" name="Oval 31"/>
          <p:cNvSpPr>
            <a:spLocks noChangeArrowheads="1"/>
          </p:cNvSpPr>
          <p:nvPr/>
        </p:nvSpPr>
        <p:spPr bwMode="auto">
          <a:xfrm>
            <a:off x="7777163" y="4411663"/>
            <a:ext cx="201612" cy="201612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6" name="Oval 32"/>
          <p:cNvSpPr>
            <a:spLocks noChangeArrowheads="1"/>
          </p:cNvSpPr>
          <p:nvPr/>
        </p:nvSpPr>
        <p:spPr bwMode="auto">
          <a:xfrm>
            <a:off x="8061325" y="4411663"/>
            <a:ext cx="201613" cy="201612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7" name="Oval 33"/>
          <p:cNvSpPr>
            <a:spLocks noChangeArrowheads="1"/>
          </p:cNvSpPr>
          <p:nvPr/>
        </p:nvSpPr>
        <p:spPr bwMode="auto">
          <a:xfrm>
            <a:off x="8345488" y="4411663"/>
            <a:ext cx="201612" cy="201612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8" name="Oval 34"/>
          <p:cNvSpPr>
            <a:spLocks noChangeArrowheads="1"/>
          </p:cNvSpPr>
          <p:nvPr/>
        </p:nvSpPr>
        <p:spPr bwMode="auto">
          <a:xfrm>
            <a:off x="7493000" y="4695825"/>
            <a:ext cx="201613" cy="201613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9" name="Oval 35"/>
          <p:cNvSpPr>
            <a:spLocks noChangeArrowheads="1"/>
          </p:cNvSpPr>
          <p:nvPr/>
        </p:nvSpPr>
        <p:spPr bwMode="auto">
          <a:xfrm>
            <a:off x="7777163" y="4695825"/>
            <a:ext cx="201612" cy="201613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0" name="Oval 36"/>
          <p:cNvSpPr>
            <a:spLocks noChangeArrowheads="1"/>
          </p:cNvSpPr>
          <p:nvPr/>
        </p:nvSpPr>
        <p:spPr bwMode="auto">
          <a:xfrm>
            <a:off x="8061325" y="4695825"/>
            <a:ext cx="201613" cy="201613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1" name="Oval 37"/>
          <p:cNvSpPr>
            <a:spLocks noChangeArrowheads="1"/>
          </p:cNvSpPr>
          <p:nvPr/>
        </p:nvSpPr>
        <p:spPr bwMode="auto">
          <a:xfrm>
            <a:off x="8345488" y="4695825"/>
            <a:ext cx="201612" cy="201613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2" name="Oval 38"/>
          <p:cNvSpPr>
            <a:spLocks noChangeArrowheads="1"/>
          </p:cNvSpPr>
          <p:nvPr/>
        </p:nvSpPr>
        <p:spPr bwMode="auto">
          <a:xfrm>
            <a:off x="7777163" y="4979988"/>
            <a:ext cx="201612" cy="201612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3" name="Oval 39"/>
          <p:cNvSpPr>
            <a:spLocks noChangeArrowheads="1"/>
          </p:cNvSpPr>
          <p:nvPr/>
        </p:nvSpPr>
        <p:spPr bwMode="auto">
          <a:xfrm>
            <a:off x="8345488" y="4979988"/>
            <a:ext cx="201612" cy="201612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4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3285F9-4178-4075-B846-355D6E2991D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C7EF41-2808-476A-A502-EBE02FFFB72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8229600" cy="21288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21304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5EBC3975-DD03-4EC7-9617-8FE9CE27454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9F5F52-B5D2-4041-8043-B9019B805DF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A2D44D-5DB5-4D70-8CF1-76E56618046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D1B786-7B29-48FC-9D38-C3DDF1FEA92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3BEC7C-6E36-4CD9-8591-8AD5F589B96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599320-EECE-47C1-82F9-C39367B38D2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E0E580-0713-404B-9551-A41E8B1C27D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0E9D98-FE0D-45EC-A13A-42A14C7E5A8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7BC5D8-E7EA-4F01-AA44-917A105B1CF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1" name="Rectangle 4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1682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 altLang="en-US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 altLang="en-US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63E8143A-29CD-4998-9CBB-D84B8D31124D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71720" name="Group 40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"/>
            <a:chExt cx="499" cy="816"/>
          </a:xfrm>
        </p:grpSpPr>
        <p:sp>
          <p:nvSpPr>
            <p:cNvPr id="71689" name="Oval 9"/>
            <p:cNvSpPr>
              <a:spLocks noChangeArrowheads="1"/>
            </p:cNvSpPr>
            <p:nvPr/>
          </p:nvSpPr>
          <p:spPr bwMode="auto">
            <a:xfrm>
              <a:off x="5136" y="96"/>
              <a:ext cx="76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0" name="Oval 10"/>
            <p:cNvSpPr>
              <a:spLocks noChangeArrowheads="1"/>
            </p:cNvSpPr>
            <p:nvPr/>
          </p:nvSpPr>
          <p:spPr bwMode="auto">
            <a:xfrm>
              <a:off x="5242" y="96"/>
              <a:ext cx="75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1" name="Oval 11"/>
            <p:cNvSpPr>
              <a:spLocks noChangeArrowheads="1"/>
            </p:cNvSpPr>
            <p:nvPr/>
          </p:nvSpPr>
          <p:spPr bwMode="auto">
            <a:xfrm>
              <a:off x="5348" y="96"/>
              <a:ext cx="75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2" name="Oval 12"/>
            <p:cNvSpPr>
              <a:spLocks noChangeArrowheads="1"/>
            </p:cNvSpPr>
            <p:nvPr/>
          </p:nvSpPr>
          <p:spPr bwMode="auto">
            <a:xfrm>
              <a:off x="5136" y="202"/>
              <a:ext cx="76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3" name="Oval 13"/>
            <p:cNvSpPr>
              <a:spLocks noChangeArrowheads="1"/>
            </p:cNvSpPr>
            <p:nvPr/>
          </p:nvSpPr>
          <p:spPr bwMode="auto">
            <a:xfrm>
              <a:off x="5242" y="202"/>
              <a:ext cx="75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4" name="Oval 14"/>
            <p:cNvSpPr>
              <a:spLocks noChangeArrowheads="1"/>
            </p:cNvSpPr>
            <p:nvPr/>
          </p:nvSpPr>
          <p:spPr bwMode="auto">
            <a:xfrm>
              <a:off x="5348" y="202"/>
              <a:ext cx="75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5" name="Oval 15"/>
            <p:cNvSpPr>
              <a:spLocks noChangeArrowheads="1"/>
            </p:cNvSpPr>
            <p:nvPr/>
          </p:nvSpPr>
          <p:spPr bwMode="auto">
            <a:xfrm>
              <a:off x="5454" y="202"/>
              <a:ext cx="75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6" name="Oval 16"/>
            <p:cNvSpPr>
              <a:spLocks noChangeArrowheads="1"/>
            </p:cNvSpPr>
            <p:nvPr/>
          </p:nvSpPr>
          <p:spPr bwMode="auto">
            <a:xfrm>
              <a:off x="5136" y="308"/>
              <a:ext cx="76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7" name="Oval 17"/>
            <p:cNvSpPr>
              <a:spLocks noChangeArrowheads="1"/>
            </p:cNvSpPr>
            <p:nvPr/>
          </p:nvSpPr>
          <p:spPr bwMode="auto">
            <a:xfrm>
              <a:off x="5242" y="308"/>
              <a:ext cx="75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8" name="Oval 18"/>
            <p:cNvSpPr>
              <a:spLocks noChangeArrowheads="1"/>
            </p:cNvSpPr>
            <p:nvPr/>
          </p:nvSpPr>
          <p:spPr bwMode="auto">
            <a:xfrm>
              <a:off x="5348" y="308"/>
              <a:ext cx="75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9" name="Oval 19"/>
            <p:cNvSpPr>
              <a:spLocks noChangeArrowheads="1"/>
            </p:cNvSpPr>
            <p:nvPr/>
          </p:nvSpPr>
          <p:spPr bwMode="auto">
            <a:xfrm>
              <a:off x="5454" y="308"/>
              <a:ext cx="75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0" name="Oval 20"/>
            <p:cNvSpPr>
              <a:spLocks noChangeArrowheads="1"/>
            </p:cNvSpPr>
            <p:nvPr/>
          </p:nvSpPr>
          <p:spPr bwMode="auto">
            <a:xfrm>
              <a:off x="5559" y="308"/>
              <a:ext cx="76" cy="75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1" name="Oval 21"/>
            <p:cNvSpPr>
              <a:spLocks noChangeArrowheads="1"/>
            </p:cNvSpPr>
            <p:nvPr/>
          </p:nvSpPr>
          <p:spPr bwMode="auto">
            <a:xfrm>
              <a:off x="5136" y="413"/>
              <a:ext cx="76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2" name="Oval 22"/>
            <p:cNvSpPr>
              <a:spLocks noChangeArrowheads="1"/>
            </p:cNvSpPr>
            <p:nvPr/>
          </p:nvSpPr>
          <p:spPr bwMode="auto">
            <a:xfrm>
              <a:off x="5242" y="413"/>
              <a:ext cx="75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3" name="Oval 23"/>
            <p:cNvSpPr>
              <a:spLocks noChangeArrowheads="1"/>
            </p:cNvSpPr>
            <p:nvPr/>
          </p:nvSpPr>
          <p:spPr bwMode="auto">
            <a:xfrm>
              <a:off x="5348" y="413"/>
              <a:ext cx="75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4" name="Oval 24"/>
            <p:cNvSpPr>
              <a:spLocks noChangeArrowheads="1"/>
            </p:cNvSpPr>
            <p:nvPr/>
          </p:nvSpPr>
          <p:spPr bwMode="auto">
            <a:xfrm>
              <a:off x="5454" y="413"/>
              <a:ext cx="75" cy="76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5" name="Oval 25"/>
            <p:cNvSpPr>
              <a:spLocks noChangeArrowheads="1"/>
            </p:cNvSpPr>
            <p:nvPr/>
          </p:nvSpPr>
          <p:spPr bwMode="auto">
            <a:xfrm>
              <a:off x="5136" y="519"/>
              <a:ext cx="76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6" name="Oval 26"/>
            <p:cNvSpPr>
              <a:spLocks noChangeArrowheads="1"/>
            </p:cNvSpPr>
            <p:nvPr/>
          </p:nvSpPr>
          <p:spPr bwMode="auto">
            <a:xfrm>
              <a:off x="5242" y="519"/>
              <a:ext cx="75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7" name="Oval 27"/>
            <p:cNvSpPr>
              <a:spLocks noChangeArrowheads="1"/>
            </p:cNvSpPr>
            <p:nvPr/>
          </p:nvSpPr>
          <p:spPr bwMode="auto">
            <a:xfrm>
              <a:off x="5348" y="519"/>
              <a:ext cx="75" cy="76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8" name="Oval 28"/>
            <p:cNvSpPr>
              <a:spLocks noChangeArrowheads="1"/>
            </p:cNvSpPr>
            <p:nvPr/>
          </p:nvSpPr>
          <p:spPr bwMode="auto">
            <a:xfrm>
              <a:off x="5454" y="519"/>
              <a:ext cx="75" cy="76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9" name="Oval 29"/>
            <p:cNvSpPr>
              <a:spLocks noChangeArrowheads="1"/>
            </p:cNvSpPr>
            <p:nvPr/>
          </p:nvSpPr>
          <p:spPr bwMode="auto">
            <a:xfrm>
              <a:off x="5559" y="519"/>
              <a:ext cx="76" cy="76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0" name="Oval 30"/>
            <p:cNvSpPr>
              <a:spLocks noChangeArrowheads="1"/>
            </p:cNvSpPr>
            <p:nvPr/>
          </p:nvSpPr>
          <p:spPr bwMode="auto">
            <a:xfrm>
              <a:off x="5136" y="625"/>
              <a:ext cx="76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1" name="Oval 31"/>
            <p:cNvSpPr>
              <a:spLocks noChangeArrowheads="1"/>
            </p:cNvSpPr>
            <p:nvPr/>
          </p:nvSpPr>
          <p:spPr bwMode="auto">
            <a:xfrm>
              <a:off x="5242" y="625"/>
              <a:ext cx="75" cy="75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2" name="Oval 32"/>
            <p:cNvSpPr>
              <a:spLocks noChangeArrowheads="1"/>
            </p:cNvSpPr>
            <p:nvPr/>
          </p:nvSpPr>
          <p:spPr bwMode="auto">
            <a:xfrm>
              <a:off x="5348" y="625"/>
              <a:ext cx="75" cy="75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3" name="Oval 33"/>
            <p:cNvSpPr>
              <a:spLocks noChangeArrowheads="1"/>
            </p:cNvSpPr>
            <p:nvPr/>
          </p:nvSpPr>
          <p:spPr bwMode="auto">
            <a:xfrm>
              <a:off x="5454" y="625"/>
              <a:ext cx="75" cy="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4" name="Oval 34"/>
            <p:cNvSpPr>
              <a:spLocks noChangeArrowheads="1"/>
            </p:cNvSpPr>
            <p:nvPr/>
          </p:nvSpPr>
          <p:spPr bwMode="auto">
            <a:xfrm>
              <a:off x="5136" y="731"/>
              <a:ext cx="76" cy="75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5" name="Oval 35"/>
            <p:cNvSpPr>
              <a:spLocks noChangeArrowheads="1"/>
            </p:cNvSpPr>
            <p:nvPr/>
          </p:nvSpPr>
          <p:spPr bwMode="auto">
            <a:xfrm>
              <a:off x="5242" y="731"/>
              <a:ext cx="75" cy="75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6" name="Oval 36"/>
            <p:cNvSpPr>
              <a:spLocks noChangeArrowheads="1"/>
            </p:cNvSpPr>
            <p:nvPr/>
          </p:nvSpPr>
          <p:spPr bwMode="auto">
            <a:xfrm>
              <a:off x="5348" y="731"/>
              <a:ext cx="75" cy="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7" name="Oval 37"/>
            <p:cNvSpPr>
              <a:spLocks noChangeArrowheads="1"/>
            </p:cNvSpPr>
            <p:nvPr/>
          </p:nvSpPr>
          <p:spPr bwMode="auto">
            <a:xfrm>
              <a:off x="5454" y="731"/>
              <a:ext cx="75" cy="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8" name="Oval 38"/>
            <p:cNvSpPr>
              <a:spLocks noChangeArrowheads="1"/>
            </p:cNvSpPr>
            <p:nvPr/>
          </p:nvSpPr>
          <p:spPr bwMode="auto">
            <a:xfrm>
              <a:off x="5242" y="836"/>
              <a:ext cx="75" cy="76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9" name="Oval 39"/>
            <p:cNvSpPr>
              <a:spLocks noChangeArrowheads="1"/>
            </p:cNvSpPr>
            <p:nvPr/>
          </p:nvSpPr>
          <p:spPr bwMode="auto">
            <a:xfrm>
              <a:off x="5454" y="836"/>
              <a:ext cx="75" cy="76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rgbClr val="FF0000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rgbClr val="FF6600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 descr="life knowledge no ta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59213"/>
            <a:ext cx="3975100" cy="2998787"/>
          </a:xfrm>
          <a:prstGeom prst="rect">
            <a:avLst/>
          </a:prstGeom>
          <a:solidFill>
            <a:schemeClr val="tx1">
              <a:alpha val="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83971" name="Text Box 3"/>
          <p:cNvSpPr txBox="1">
            <a:spLocks noChangeArrowheads="1"/>
          </p:cNvSpPr>
          <p:nvPr/>
        </p:nvSpPr>
        <p:spPr bwMode="auto">
          <a:xfrm>
            <a:off x="7620000" y="5638800"/>
            <a:ext cx="1371600" cy="10969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  <a:p>
            <a:r>
              <a:rPr lang="en-US" sz="1200" b="1">
                <a:solidFill>
                  <a:srgbClr val="FF0000"/>
                </a:solidFill>
              </a:rPr>
              <a:t>Stage Four of Development</a:t>
            </a:r>
            <a:br>
              <a:rPr lang="en-US" sz="1200" b="1">
                <a:solidFill>
                  <a:srgbClr val="FF0000"/>
                </a:solidFill>
              </a:rPr>
            </a:br>
            <a:r>
              <a:rPr lang="en-US" sz="1200" b="1">
                <a:solidFill>
                  <a:srgbClr val="FF0000"/>
                </a:solidFill>
              </a:rPr>
              <a:t>SERVE</a:t>
            </a:r>
          </a:p>
          <a:p>
            <a:endParaRPr lang="en-US" sz="1200" b="1">
              <a:solidFill>
                <a:srgbClr val="FF0000"/>
              </a:solidFill>
            </a:endParaRPr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7620000" y="5638800"/>
            <a:ext cx="79216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FF0000"/>
                </a:solidFill>
              </a:rPr>
              <a:t>AHS 47</a:t>
            </a:r>
          </a:p>
        </p:txBody>
      </p:sp>
      <p:sp>
        <p:nvSpPr>
          <p:cNvPr id="83973" name="Text Box 5"/>
          <p:cNvSpPr txBox="1">
            <a:spLocks noChangeArrowheads="1"/>
          </p:cNvSpPr>
          <p:nvPr/>
        </p:nvSpPr>
        <p:spPr bwMode="auto">
          <a:xfrm>
            <a:off x="1143000" y="2971800"/>
            <a:ext cx="6248400" cy="3667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solidFill>
                  <a:srgbClr val="FF0000"/>
                </a:solidFill>
              </a:rPr>
              <a:t>FFA: An integral component of agricultural education</a:t>
            </a:r>
          </a:p>
        </p:txBody>
      </p:sp>
      <p:sp>
        <p:nvSpPr>
          <p:cNvPr id="83974" name="WordArt 7"/>
          <p:cNvSpPr>
            <a:spLocks noChangeArrowheads="1" noChangeShapeType="1" noTextEdit="1"/>
          </p:cNvSpPr>
          <p:nvPr/>
        </p:nvSpPr>
        <p:spPr bwMode="auto">
          <a:xfrm>
            <a:off x="304800" y="304800"/>
            <a:ext cx="7543800" cy="1981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 cap="sq">
                  <a:solidFill>
                    <a:schemeClr val="bg2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Arial Black"/>
              </a:rPr>
              <a:t>Creating Engaging</a:t>
            </a:r>
          </a:p>
          <a:p>
            <a:pPr algn="ctr"/>
            <a:r>
              <a:rPr lang="en-US" sz="3600" kern="10">
                <a:ln w="19050" cap="sq">
                  <a:solidFill>
                    <a:schemeClr val="bg2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Arial Black"/>
              </a:rPr>
              <a:t>Chapter Meetings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944562"/>
          </a:xfrm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FF00"/>
                </a:solidFill>
              </a:rPr>
              <a:t>4 P’s of Planning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7985125" y="6324600"/>
            <a:ext cx="101600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1</a:t>
            </a:r>
          </a:p>
          <a:p>
            <a:r>
              <a:rPr lang="en-US" sz="1000" b="1">
                <a:solidFill>
                  <a:schemeClr val="bg1"/>
                </a:solidFill>
              </a:rPr>
              <a:t>AHS 47 TM A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5220" name="AutoShape 100"/>
          <p:cNvSpPr>
            <a:spLocks noChangeArrowheads="1"/>
          </p:cNvSpPr>
          <p:nvPr/>
        </p:nvSpPr>
        <p:spPr bwMode="auto">
          <a:xfrm>
            <a:off x="3352800" y="1600200"/>
            <a:ext cx="2286000" cy="2133600"/>
          </a:xfrm>
          <a:prstGeom prst="diamond">
            <a:avLst/>
          </a:prstGeom>
          <a:solidFill>
            <a:srgbClr val="3366FF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dist="107763" dir="2700000" algn="ctr" rotWithShape="0">
              <a:srgbClr val="FFFF00">
                <a:alpha val="50000"/>
              </a:srgbClr>
            </a:outerShdw>
          </a:effectLst>
        </p:spPr>
        <p:txBody>
          <a:bodyPr wrap="none" anchor="ctr"/>
          <a:lstStyle/>
          <a:p>
            <a:pPr algn="ctr"/>
            <a:r>
              <a:rPr lang="en-US" sz="2400" b="1"/>
              <a:t>Purpose</a:t>
            </a:r>
          </a:p>
        </p:txBody>
      </p:sp>
      <p:sp>
        <p:nvSpPr>
          <p:cNvPr id="5222" name="AutoShape 102"/>
          <p:cNvSpPr>
            <a:spLocks noChangeArrowheads="1"/>
          </p:cNvSpPr>
          <p:nvPr/>
        </p:nvSpPr>
        <p:spPr bwMode="auto">
          <a:xfrm>
            <a:off x="4724400" y="2971800"/>
            <a:ext cx="2286000" cy="2133600"/>
          </a:xfrm>
          <a:prstGeom prst="diamond">
            <a:avLst/>
          </a:prstGeom>
          <a:solidFill>
            <a:srgbClr val="3366FF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dist="107763" dir="2700000" algn="ctr" rotWithShape="0">
              <a:srgbClr val="FFFF00">
                <a:alpha val="50000"/>
              </a:srgbClr>
            </a:outerShdw>
          </a:effectLst>
        </p:spPr>
        <p:txBody>
          <a:bodyPr wrap="none" anchor="ctr"/>
          <a:lstStyle/>
          <a:p>
            <a:pPr algn="ctr"/>
            <a:r>
              <a:rPr lang="en-US" sz="2400" b="1"/>
              <a:t>Property</a:t>
            </a:r>
          </a:p>
        </p:txBody>
      </p:sp>
      <p:sp>
        <p:nvSpPr>
          <p:cNvPr id="5223" name="AutoShape 103"/>
          <p:cNvSpPr>
            <a:spLocks noChangeArrowheads="1"/>
          </p:cNvSpPr>
          <p:nvPr/>
        </p:nvSpPr>
        <p:spPr bwMode="auto">
          <a:xfrm>
            <a:off x="3352800" y="4419600"/>
            <a:ext cx="2286000" cy="2133600"/>
          </a:xfrm>
          <a:prstGeom prst="diamond">
            <a:avLst/>
          </a:prstGeom>
          <a:solidFill>
            <a:srgbClr val="3366FF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dist="107763" dir="2700000" algn="ctr" rotWithShape="0">
              <a:srgbClr val="FFFF00">
                <a:alpha val="50000"/>
              </a:srgbClr>
            </a:outerShdw>
          </a:effectLst>
        </p:spPr>
        <p:txBody>
          <a:bodyPr wrap="none" anchor="ctr"/>
          <a:lstStyle/>
          <a:p>
            <a:pPr algn="ctr"/>
            <a:r>
              <a:rPr lang="en-US" sz="2400" b="1"/>
              <a:t>Plan</a:t>
            </a:r>
          </a:p>
        </p:txBody>
      </p:sp>
      <p:sp>
        <p:nvSpPr>
          <p:cNvPr id="5224" name="AutoShape 104"/>
          <p:cNvSpPr>
            <a:spLocks noChangeArrowheads="1"/>
          </p:cNvSpPr>
          <p:nvPr/>
        </p:nvSpPr>
        <p:spPr bwMode="auto">
          <a:xfrm>
            <a:off x="1981200" y="2971800"/>
            <a:ext cx="2286000" cy="2133600"/>
          </a:xfrm>
          <a:prstGeom prst="diamond">
            <a:avLst/>
          </a:prstGeom>
          <a:solidFill>
            <a:srgbClr val="3366FF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dist="107763" dir="2700000" algn="ctr" rotWithShape="0">
              <a:srgbClr val="FFFF00">
                <a:alpha val="50000"/>
              </a:srgbClr>
            </a:outerShdw>
          </a:effectLst>
        </p:spPr>
        <p:txBody>
          <a:bodyPr wrap="none" anchor="ctr"/>
          <a:lstStyle/>
          <a:p>
            <a:pPr algn="ctr"/>
            <a:r>
              <a:rPr lang="en-US" sz="2400" b="1"/>
              <a:t>Participants</a:t>
            </a:r>
          </a:p>
        </p:txBody>
      </p:sp>
      <p:sp>
        <p:nvSpPr>
          <p:cNvPr id="5216" name="Line 96"/>
          <p:cNvSpPr>
            <a:spLocks noChangeShapeType="1"/>
          </p:cNvSpPr>
          <p:nvPr/>
        </p:nvSpPr>
        <p:spPr bwMode="auto">
          <a:xfrm>
            <a:off x="4800600" y="2971800"/>
            <a:ext cx="685800" cy="6858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 type="triangle" w="med" len="med"/>
            <a:tailEnd type="triangle" w="med" len="med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215" name="Line 95"/>
          <p:cNvSpPr>
            <a:spLocks noChangeShapeType="1"/>
          </p:cNvSpPr>
          <p:nvPr/>
        </p:nvSpPr>
        <p:spPr bwMode="auto">
          <a:xfrm flipH="1">
            <a:off x="4876800" y="4495800"/>
            <a:ext cx="685800" cy="684213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 type="triangle" w="med" len="med"/>
            <a:tailEnd type="triangle" w="med" len="med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218" name="Line 98"/>
          <p:cNvSpPr>
            <a:spLocks noChangeShapeType="1"/>
          </p:cNvSpPr>
          <p:nvPr/>
        </p:nvSpPr>
        <p:spPr bwMode="auto">
          <a:xfrm>
            <a:off x="3429000" y="4343400"/>
            <a:ext cx="685800" cy="7620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 type="triangle" w="med" len="med"/>
            <a:tailEnd type="triangle" w="med" len="med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226" name="Line 106"/>
          <p:cNvSpPr>
            <a:spLocks noChangeShapeType="1"/>
          </p:cNvSpPr>
          <p:nvPr/>
        </p:nvSpPr>
        <p:spPr bwMode="auto">
          <a:xfrm flipH="1">
            <a:off x="3352800" y="2971800"/>
            <a:ext cx="685800" cy="684213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 type="triangle" w="med" len="med"/>
            <a:tailEnd type="triangle" w="med" len="med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5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5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5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5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5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0" grpId="0" animBg="1"/>
      <p:bldP spid="5222" grpId="0" animBg="1"/>
      <p:bldP spid="5223" grpId="0" animBg="1"/>
      <p:bldP spid="5224" grpId="0" animBg="1"/>
      <p:bldP spid="5216" grpId="0" animBg="1"/>
      <p:bldP spid="5215" grpId="0" animBg="1"/>
      <p:bldP spid="5218" grpId="0" animBg="1"/>
      <p:bldP spid="522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944562"/>
          </a:xfrm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FF00"/>
                </a:solidFill>
              </a:rPr>
              <a:t>Meeting Purposes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447800"/>
            <a:ext cx="7315200" cy="51054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Clr>
                <a:srgbClr val="FF0000"/>
              </a:buClr>
            </a:pPr>
            <a:r>
              <a:rPr lang="en-US" sz="2200" b="1">
                <a:solidFill>
                  <a:schemeClr val="bg1"/>
                </a:solidFill>
              </a:rPr>
              <a:t>Conducting the business of the organization</a:t>
            </a:r>
          </a:p>
          <a:p>
            <a:pPr>
              <a:spcBef>
                <a:spcPct val="50000"/>
              </a:spcBef>
              <a:buClr>
                <a:srgbClr val="FF0000"/>
              </a:buClr>
            </a:pPr>
            <a:r>
              <a:rPr lang="en-US" sz="2200" b="1">
                <a:solidFill>
                  <a:schemeClr val="bg1"/>
                </a:solidFill>
              </a:rPr>
              <a:t>Providing educational opportunities </a:t>
            </a:r>
            <a:br>
              <a:rPr lang="en-US" sz="2200" b="1">
                <a:solidFill>
                  <a:schemeClr val="bg1"/>
                </a:solidFill>
              </a:rPr>
            </a:br>
            <a:r>
              <a:rPr lang="en-US" sz="2200" b="1">
                <a:solidFill>
                  <a:schemeClr val="bg1"/>
                </a:solidFill>
              </a:rPr>
              <a:t>for members</a:t>
            </a:r>
          </a:p>
          <a:p>
            <a:pPr>
              <a:spcBef>
                <a:spcPct val="50000"/>
              </a:spcBef>
              <a:buClr>
                <a:srgbClr val="FF0000"/>
              </a:buClr>
            </a:pPr>
            <a:r>
              <a:rPr lang="en-US" sz="2200" b="1">
                <a:solidFill>
                  <a:schemeClr val="bg1"/>
                </a:solidFill>
              </a:rPr>
              <a:t>Helping members develop leadership and personal skills</a:t>
            </a:r>
          </a:p>
          <a:p>
            <a:pPr>
              <a:spcBef>
                <a:spcPct val="50000"/>
              </a:spcBef>
              <a:buClr>
                <a:srgbClr val="FF0000"/>
              </a:buClr>
            </a:pPr>
            <a:r>
              <a:rPr lang="en-US" sz="2200" b="1">
                <a:solidFill>
                  <a:schemeClr val="bg1"/>
                </a:solidFill>
              </a:rPr>
              <a:t>Providing social activities or entertainment</a:t>
            </a:r>
          </a:p>
          <a:p>
            <a:pPr>
              <a:spcBef>
                <a:spcPct val="50000"/>
              </a:spcBef>
              <a:buClr>
                <a:srgbClr val="FF0000"/>
              </a:buClr>
            </a:pPr>
            <a:r>
              <a:rPr lang="en-US" sz="2200" b="1">
                <a:solidFill>
                  <a:schemeClr val="bg1"/>
                </a:solidFill>
              </a:rPr>
              <a:t>Recognizing or celebrating the outstanding work of members</a:t>
            </a:r>
          </a:p>
          <a:p>
            <a:pPr>
              <a:spcBef>
                <a:spcPct val="50000"/>
              </a:spcBef>
              <a:buClr>
                <a:srgbClr val="FF0000"/>
              </a:buClr>
            </a:pPr>
            <a:r>
              <a:rPr lang="en-US" sz="2200" b="1">
                <a:solidFill>
                  <a:schemeClr val="bg1"/>
                </a:solidFill>
              </a:rPr>
              <a:t>Getting reports on activities that are being planned</a:t>
            </a:r>
          </a:p>
          <a:p>
            <a:pPr>
              <a:spcBef>
                <a:spcPct val="50000"/>
              </a:spcBef>
              <a:buClr>
                <a:srgbClr val="FF0000"/>
              </a:buClr>
            </a:pPr>
            <a:r>
              <a:rPr lang="en-US" sz="2200" b="1">
                <a:solidFill>
                  <a:schemeClr val="bg1"/>
                </a:solidFill>
              </a:rPr>
              <a:t>OTHERS????????????????</a:t>
            </a:r>
            <a:endParaRPr lang="en-US" sz="2600">
              <a:solidFill>
                <a:schemeClr val="bg1"/>
              </a:solidFill>
            </a:endParaRPr>
          </a:p>
          <a:p>
            <a:pPr>
              <a:buClr>
                <a:srgbClr val="FF0000"/>
              </a:buClr>
            </a:pPr>
            <a:endParaRPr lang="en-US" sz="2000"/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7985125" y="6324600"/>
            <a:ext cx="101600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1</a:t>
            </a:r>
          </a:p>
          <a:p>
            <a:r>
              <a:rPr lang="en-US" sz="1000" b="1">
                <a:solidFill>
                  <a:schemeClr val="bg1"/>
                </a:solidFill>
              </a:rPr>
              <a:t>AHS 47 TM B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7543800" cy="762000"/>
          </a:xfrm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FF00"/>
                </a:solidFill>
              </a:rPr>
              <a:t>Sample Order of Business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295400"/>
            <a:ext cx="8001000" cy="5562600"/>
          </a:xfrm>
          <a:noFill/>
          <a:ln/>
        </p:spPr>
        <p:txBody>
          <a:bodyPr lIns="92075" tIns="46038" rIns="92075" bIns="46038"/>
          <a:lstStyle/>
          <a:p>
            <a:pPr marL="495300" indent="-495300"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sz="2000">
                <a:solidFill>
                  <a:schemeClr val="bg1"/>
                </a:solidFill>
              </a:rPr>
              <a:t>Opening Ceremony</a:t>
            </a:r>
          </a:p>
          <a:p>
            <a:pPr marL="495300" indent="-495300"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sz="2000">
                <a:solidFill>
                  <a:schemeClr val="bg1"/>
                </a:solidFill>
              </a:rPr>
              <a:t>Minutes from Previous Meeting</a:t>
            </a:r>
          </a:p>
          <a:p>
            <a:pPr marL="495300" indent="-495300"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sz="2000">
                <a:solidFill>
                  <a:schemeClr val="bg1"/>
                </a:solidFill>
              </a:rPr>
              <a:t>Officer Reports</a:t>
            </a:r>
          </a:p>
          <a:p>
            <a:pPr marL="495300" indent="-495300"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sz="2000">
                <a:solidFill>
                  <a:schemeClr val="bg1"/>
                </a:solidFill>
              </a:rPr>
              <a:t>Report on Chapter Program of Activities</a:t>
            </a:r>
          </a:p>
          <a:p>
            <a:pPr marL="495300" indent="-495300"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sz="2000">
                <a:solidFill>
                  <a:schemeClr val="bg1"/>
                </a:solidFill>
              </a:rPr>
              <a:t>Special Features, such as guest speakers, videos, etc.</a:t>
            </a:r>
          </a:p>
          <a:p>
            <a:pPr marL="495300" indent="-495300"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sz="2000">
                <a:solidFill>
                  <a:schemeClr val="bg1"/>
                </a:solidFill>
              </a:rPr>
              <a:t>Unfinished Business</a:t>
            </a:r>
          </a:p>
          <a:p>
            <a:pPr marL="495300" indent="-495300"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sz="2000">
                <a:solidFill>
                  <a:schemeClr val="bg1"/>
                </a:solidFill>
              </a:rPr>
              <a:t>Committee Reports</a:t>
            </a:r>
          </a:p>
          <a:p>
            <a:pPr marL="495300" indent="-495300"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sz="2000">
                <a:solidFill>
                  <a:schemeClr val="bg1"/>
                </a:solidFill>
              </a:rPr>
              <a:t>Standing</a:t>
            </a:r>
          </a:p>
          <a:p>
            <a:pPr marL="495300" indent="-495300"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sz="2000">
                <a:solidFill>
                  <a:schemeClr val="bg1"/>
                </a:solidFill>
              </a:rPr>
              <a:t>Special</a:t>
            </a:r>
          </a:p>
          <a:p>
            <a:pPr marL="495300" indent="-495300"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sz="2000">
                <a:solidFill>
                  <a:schemeClr val="bg1"/>
                </a:solidFill>
              </a:rPr>
              <a:t>New Business</a:t>
            </a:r>
          </a:p>
          <a:p>
            <a:pPr marL="495300" indent="-495300"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sz="2000">
                <a:solidFill>
                  <a:schemeClr val="bg1"/>
                </a:solidFill>
              </a:rPr>
              <a:t>Degree and Installation Ceremonies</a:t>
            </a:r>
          </a:p>
          <a:p>
            <a:pPr marL="495300" indent="-495300"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sz="2000">
                <a:solidFill>
                  <a:schemeClr val="bg1"/>
                </a:solidFill>
              </a:rPr>
              <a:t>Closing Ceremony</a:t>
            </a:r>
          </a:p>
          <a:p>
            <a:pPr marL="495300" indent="-495300"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sz="2000">
                <a:solidFill>
                  <a:schemeClr val="bg1"/>
                </a:solidFill>
              </a:rPr>
              <a:t>Entertainment and Refreshments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7977188" y="6324600"/>
            <a:ext cx="101600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1</a:t>
            </a:r>
          </a:p>
          <a:p>
            <a:r>
              <a:rPr lang="en-US" sz="1000" b="1">
                <a:solidFill>
                  <a:schemeClr val="bg1"/>
                </a:solidFill>
              </a:rPr>
              <a:t>AHS 47 TM D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FF00"/>
                </a:solidFill>
              </a:rPr>
              <a:t>Room Set-Up</a:t>
            </a:r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7985125" y="6400800"/>
            <a:ext cx="1008063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2</a:t>
            </a:r>
          </a:p>
          <a:p>
            <a:r>
              <a:rPr lang="en-US" sz="1000" b="1">
                <a:solidFill>
                  <a:schemeClr val="bg1"/>
                </a:solidFill>
              </a:rPr>
              <a:t>AHS 47 TM E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74758" name="Rectangle 6"/>
          <p:cNvSpPr>
            <a:spLocks noChangeArrowheads="1"/>
          </p:cNvSpPr>
          <p:nvPr/>
        </p:nvSpPr>
        <p:spPr bwMode="auto">
          <a:xfrm>
            <a:off x="533400" y="1524000"/>
            <a:ext cx="4724400" cy="4572000"/>
          </a:xfrm>
          <a:prstGeom prst="rect">
            <a:avLst/>
          </a:prstGeom>
          <a:solidFill>
            <a:srgbClr val="3366FF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59" name="Rectangle 7"/>
          <p:cNvSpPr>
            <a:spLocks noChangeArrowheads="1"/>
          </p:cNvSpPr>
          <p:nvPr/>
        </p:nvSpPr>
        <p:spPr bwMode="auto">
          <a:xfrm>
            <a:off x="2362200" y="1828800"/>
            <a:ext cx="1524000" cy="457200"/>
          </a:xfrm>
          <a:prstGeom prst="rect">
            <a:avLst/>
          </a:prstGeom>
          <a:solidFill>
            <a:schemeClr val="folHlink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/>
            <a:r>
              <a:rPr lang="en-US" b="1"/>
              <a:t>President</a:t>
            </a:r>
          </a:p>
        </p:txBody>
      </p:sp>
      <p:sp>
        <p:nvSpPr>
          <p:cNvPr id="74761" name="Rectangle 9"/>
          <p:cNvSpPr>
            <a:spLocks noChangeArrowheads="1"/>
          </p:cNvSpPr>
          <p:nvPr/>
        </p:nvSpPr>
        <p:spPr bwMode="auto">
          <a:xfrm>
            <a:off x="1981200" y="5029200"/>
            <a:ext cx="1905000" cy="457200"/>
          </a:xfrm>
          <a:prstGeom prst="rect">
            <a:avLst/>
          </a:prstGeom>
          <a:solidFill>
            <a:schemeClr val="folHlink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/>
            <a:r>
              <a:rPr lang="en-US" b="1"/>
              <a:t>Vice President</a:t>
            </a:r>
          </a:p>
        </p:txBody>
      </p:sp>
      <p:sp>
        <p:nvSpPr>
          <p:cNvPr id="74762" name="Rectangle 10"/>
          <p:cNvSpPr>
            <a:spLocks noChangeArrowheads="1"/>
          </p:cNvSpPr>
          <p:nvPr/>
        </p:nvSpPr>
        <p:spPr bwMode="auto">
          <a:xfrm rot="5400000">
            <a:off x="3981450" y="2914650"/>
            <a:ext cx="1485900" cy="457200"/>
          </a:xfrm>
          <a:prstGeom prst="rect">
            <a:avLst/>
          </a:prstGeom>
          <a:solidFill>
            <a:schemeClr val="folHlink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/>
            <a:r>
              <a:rPr lang="en-US" b="1"/>
              <a:t>Secretary</a:t>
            </a:r>
          </a:p>
        </p:txBody>
      </p:sp>
      <p:sp>
        <p:nvSpPr>
          <p:cNvPr id="74763" name="Rectangle 11"/>
          <p:cNvSpPr>
            <a:spLocks noChangeArrowheads="1"/>
          </p:cNvSpPr>
          <p:nvPr/>
        </p:nvSpPr>
        <p:spPr bwMode="auto">
          <a:xfrm rot="5400000">
            <a:off x="3981450" y="4514850"/>
            <a:ext cx="1485900" cy="457200"/>
          </a:xfrm>
          <a:prstGeom prst="rect">
            <a:avLst/>
          </a:prstGeom>
          <a:solidFill>
            <a:schemeClr val="folHlink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/>
            <a:r>
              <a:rPr lang="en-US" b="1"/>
              <a:t>Advisor</a:t>
            </a:r>
          </a:p>
        </p:txBody>
      </p:sp>
      <p:sp>
        <p:nvSpPr>
          <p:cNvPr id="74764" name="Rectangle 12"/>
          <p:cNvSpPr>
            <a:spLocks noChangeArrowheads="1"/>
          </p:cNvSpPr>
          <p:nvPr/>
        </p:nvSpPr>
        <p:spPr bwMode="auto">
          <a:xfrm rot="16200000">
            <a:off x="323850" y="2876550"/>
            <a:ext cx="1485900" cy="457200"/>
          </a:xfrm>
          <a:prstGeom prst="rect">
            <a:avLst/>
          </a:prstGeom>
          <a:solidFill>
            <a:schemeClr val="folHlink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/>
            <a:r>
              <a:rPr lang="en-US" b="1"/>
              <a:t>Reporter</a:t>
            </a:r>
          </a:p>
        </p:txBody>
      </p:sp>
      <p:sp>
        <p:nvSpPr>
          <p:cNvPr id="74765" name="Rectangle 13"/>
          <p:cNvSpPr>
            <a:spLocks noChangeArrowheads="1"/>
          </p:cNvSpPr>
          <p:nvPr/>
        </p:nvSpPr>
        <p:spPr bwMode="auto">
          <a:xfrm rot="16200000">
            <a:off x="323850" y="4476750"/>
            <a:ext cx="1485900" cy="457200"/>
          </a:xfrm>
          <a:prstGeom prst="rect">
            <a:avLst/>
          </a:prstGeom>
          <a:solidFill>
            <a:schemeClr val="folHlink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/>
            <a:r>
              <a:rPr lang="en-US" b="1"/>
              <a:t>Treasurer</a:t>
            </a:r>
          </a:p>
        </p:txBody>
      </p:sp>
      <p:sp>
        <p:nvSpPr>
          <p:cNvPr id="74766" name="Rectangle 14"/>
          <p:cNvSpPr>
            <a:spLocks noChangeArrowheads="1"/>
          </p:cNvSpPr>
          <p:nvPr/>
        </p:nvSpPr>
        <p:spPr bwMode="auto">
          <a:xfrm>
            <a:off x="990600" y="5638800"/>
            <a:ext cx="1524000" cy="457200"/>
          </a:xfrm>
          <a:prstGeom prst="rect">
            <a:avLst/>
          </a:prstGeom>
          <a:solidFill>
            <a:schemeClr val="folHlink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r>
              <a:rPr lang="en-US" b="1"/>
              <a:t>Sentinel </a:t>
            </a:r>
            <a:r>
              <a:rPr lang="en-US" sz="1400"/>
              <a:t>–stationed at the door</a:t>
            </a:r>
          </a:p>
        </p:txBody>
      </p:sp>
      <p:sp>
        <p:nvSpPr>
          <p:cNvPr id="74767" name="Text Box 15"/>
          <p:cNvSpPr txBox="1">
            <a:spLocks noChangeArrowheads="1"/>
          </p:cNvSpPr>
          <p:nvPr/>
        </p:nvSpPr>
        <p:spPr bwMode="auto">
          <a:xfrm>
            <a:off x="5486400" y="1600200"/>
            <a:ext cx="3511550" cy="421798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</a:rPr>
              <a:t>OFFICER SYMBOLS</a:t>
            </a:r>
          </a:p>
          <a:p>
            <a:pPr algn="ctr">
              <a:spcBef>
                <a:spcPct val="50000"/>
              </a:spcBef>
            </a:pPr>
            <a:endParaRPr lang="en-US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r>
              <a:rPr lang="en-US" b="1">
                <a:solidFill>
                  <a:srgbClr val="FF0000"/>
                </a:solidFill>
              </a:rPr>
              <a:t>PRESIDENT</a:t>
            </a:r>
            <a:r>
              <a:rPr lang="en-US">
                <a:solidFill>
                  <a:schemeClr val="bg1"/>
                </a:solidFill>
              </a:rPr>
              <a:t>: RISING SUN</a:t>
            </a:r>
          </a:p>
          <a:p>
            <a:pPr>
              <a:spcBef>
                <a:spcPct val="50000"/>
              </a:spcBef>
            </a:pPr>
            <a:r>
              <a:rPr lang="en-US" b="1">
                <a:solidFill>
                  <a:srgbClr val="FF0000"/>
                </a:solidFill>
              </a:rPr>
              <a:t>VICE PRESIDENT</a:t>
            </a:r>
            <a:r>
              <a:rPr lang="en-US">
                <a:solidFill>
                  <a:schemeClr val="bg1"/>
                </a:solidFill>
              </a:rPr>
              <a:t>: PLOW</a:t>
            </a:r>
          </a:p>
          <a:p>
            <a:pPr>
              <a:spcBef>
                <a:spcPct val="50000"/>
              </a:spcBef>
            </a:pPr>
            <a:r>
              <a:rPr lang="en-US" b="1">
                <a:solidFill>
                  <a:srgbClr val="FF0000"/>
                </a:solidFill>
              </a:rPr>
              <a:t>SECRETARY</a:t>
            </a:r>
            <a:r>
              <a:rPr lang="en-US">
                <a:solidFill>
                  <a:schemeClr val="bg1"/>
                </a:solidFill>
              </a:rPr>
              <a:t>: EAR OF CORN</a:t>
            </a:r>
          </a:p>
          <a:p>
            <a:pPr>
              <a:spcBef>
                <a:spcPct val="50000"/>
              </a:spcBef>
            </a:pPr>
            <a:r>
              <a:rPr lang="en-US" b="1">
                <a:solidFill>
                  <a:srgbClr val="FF0000"/>
                </a:solidFill>
              </a:rPr>
              <a:t>TREASURER</a:t>
            </a:r>
            <a:r>
              <a:rPr lang="en-US">
                <a:solidFill>
                  <a:schemeClr val="bg1"/>
                </a:solidFill>
              </a:rPr>
              <a:t>: BUST OF WASHINGTON</a:t>
            </a:r>
          </a:p>
          <a:p>
            <a:pPr>
              <a:spcBef>
                <a:spcPct val="50000"/>
              </a:spcBef>
            </a:pPr>
            <a:r>
              <a:rPr lang="en-US" b="1">
                <a:solidFill>
                  <a:srgbClr val="FF0000"/>
                </a:solidFill>
              </a:rPr>
              <a:t>REPORTER</a:t>
            </a:r>
            <a:r>
              <a:rPr lang="en-US">
                <a:solidFill>
                  <a:schemeClr val="bg1"/>
                </a:solidFill>
              </a:rPr>
              <a:t>: AMERICAN FLAG</a:t>
            </a:r>
          </a:p>
          <a:p>
            <a:pPr>
              <a:spcBef>
                <a:spcPct val="50000"/>
              </a:spcBef>
            </a:pPr>
            <a:r>
              <a:rPr lang="en-US" b="1">
                <a:solidFill>
                  <a:srgbClr val="FF0000"/>
                </a:solidFill>
              </a:rPr>
              <a:t>SENTINEL</a:t>
            </a:r>
            <a:r>
              <a:rPr lang="en-US">
                <a:solidFill>
                  <a:schemeClr val="bg1"/>
                </a:solidFill>
              </a:rPr>
              <a:t>: SHIELD OF FRIENDSHIP</a:t>
            </a:r>
          </a:p>
          <a:p>
            <a:pPr>
              <a:spcBef>
                <a:spcPct val="50000"/>
              </a:spcBef>
            </a:pPr>
            <a:r>
              <a:rPr lang="en-US" b="1">
                <a:solidFill>
                  <a:srgbClr val="FF0000"/>
                </a:solidFill>
              </a:rPr>
              <a:t>ADVISOR</a:t>
            </a:r>
            <a:r>
              <a:rPr lang="en-US">
                <a:solidFill>
                  <a:schemeClr val="bg1"/>
                </a:solidFill>
              </a:rPr>
              <a:t>: OWL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4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4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4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4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4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74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74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747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747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747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747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747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747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747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747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9" grpId="0" animBg="1"/>
      <p:bldP spid="74761" grpId="0" animBg="1"/>
      <p:bldP spid="74762" grpId="0" animBg="1"/>
      <p:bldP spid="74763" grpId="0" animBg="1"/>
      <p:bldP spid="74764" grpId="0" animBg="1"/>
      <p:bldP spid="74765" grpId="0" animBg="1"/>
      <p:bldP spid="74766" grpId="0" animBg="1"/>
      <p:bldP spid="74767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22238"/>
            <a:ext cx="7848600" cy="715962"/>
          </a:xfrm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FF00"/>
                </a:solidFill>
              </a:rPr>
              <a:t>Engaging self and others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524000"/>
            <a:ext cx="8153400" cy="5334000"/>
          </a:xfrm>
          <a:noFill/>
          <a:ln/>
        </p:spPr>
        <p:txBody>
          <a:bodyPr lIns="92075" tIns="46038" rIns="92075" bIns="46038"/>
          <a:lstStyle/>
          <a:p>
            <a:pPr marL="419100" indent="-419100">
              <a:buFont typeface="Wingdings" pitchFamily="2" charset="2"/>
              <a:buNone/>
            </a:pPr>
            <a:r>
              <a:rPr lang="en-US" sz="2200" b="1">
                <a:solidFill>
                  <a:schemeClr val="bg1"/>
                </a:solidFill>
              </a:rPr>
              <a:t>Prepare </a:t>
            </a:r>
          </a:p>
          <a:p>
            <a:pPr marL="725488" lvl="1" indent="-381000"/>
            <a:r>
              <a:rPr lang="en-US" sz="2000">
                <a:solidFill>
                  <a:schemeClr val="bg1"/>
                </a:solidFill>
              </a:rPr>
              <a:t>Look at the agenda in advance</a:t>
            </a:r>
          </a:p>
          <a:p>
            <a:pPr marL="725488" lvl="1" indent="-381000"/>
            <a:r>
              <a:rPr lang="en-US" sz="2000">
                <a:solidFill>
                  <a:schemeClr val="bg1"/>
                </a:solidFill>
              </a:rPr>
              <a:t>Think about the issues</a:t>
            </a:r>
          </a:p>
          <a:p>
            <a:pPr marL="725488" lvl="1" indent="-381000">
              <a:buFont typeface="Wingdings" pitchFamily="2" charset="2"/>
              <a:buNone/>
            </a:pPr>
            <a:endParaRPr lang="en-US" sz="2000">
              <a:solidFill>
                <a:schemeClr val="bg1"/>
              </a:solidFill>
            </a:endParaRPr>
          </a:p>
          <a:p>
            <a:pPr marL="725488" lvl="1" indent="-381000">
              <a:buFont typeface="Wingdings" pitchFamily="2" charset="2"/>
              <a:buNone/>
            </a:pPr>
            <a:endParaRPr lang="en-US" sz="2000">
              <a:solidFill>
                <a:schemeClr val="bg1"/>
              </a:solidFill>
            </a:endParaRPr>
          </a:p>
          <a:p>
            <a:pPr marL="419100" indent="-419100">
              <a:spcBef>
                <a:spcPct val="50000"/>
              </a:spcBef>
              <a:buFont typeface="Wingdings" pitchFamily="2" charset="2"/>
              <a:buNone/>
            </a:pPr>
            <a:r>
              <a:rPr lang="en-US" sz="2200" b="1">
                <a:solidFill>
                  <a:schemeClr val="bg1"/>
                </a:solidFill>
              </a:rPr>
              <a:t>Participate </a:t>
            </a:r>
          </a:p>
          <a:p>
            <a:pPr marL="725488" lvl="1" indent="-381000"/>
            <a:r>
              <a:rPr lang="en-US" sz="2000">
                <a:solidFill>
                  <a:schemeClr val="bg1"/>
                </a:solidFill>
              </a:rPr>
              <a:t>Know your role in the opening and closing ceremonies</a:t>
            </a:r>
          </a:p>
          <a:p>
            <a:pPr marL="725488" lvl="1" indent="-381000"/>
            <a:r>
              <a:rPr lang="en-US" sz="2000">
                <a:solidFill>
                  <a:schemeClr val="bg1"/>
                </a:solidFill>
              </a:rPr>
              <a:t>Use parliamentary procedures</a:t>
            </a:r>
          </a:p>
          <a:p>
            <a:pPr marL="725488" lvl="1" indent="-381000"/>
            <a:r>
              <a:rPr lang="en-US" sz="2000">
                <a:solidFill>
                  <a:schemeClr val="bg1"/>
                </a:solidFill>
              </a:rPr>
              <a:t>Pay attention</a:t>
            </a:r>
          </a:p>
          <a:p>
            <a:pPr marL="725488" lvl="1" indent="-381000"/>
            <a:r>
              <a:rPr lang="en-US" sz="2000">
                <a:solidFill>
                  <a:schemeClr val="bg1"/>
                </a:solidFill>
              </a:rPr>
              <a:t>Share ideas</a:t>
            </a:r>
          </a:p>
          <a:p>
            <a:pPr marL="725488" lvl="1" indent="-381000"/>
            <a:r>
              <a:rPr lang="en-US" sz="2000">
                <a:solidFill>
                  <a:schemeClr val="bg1"/>
                </a:solidFill>
              </a:rPr>
              <a:t>Ask questions</a:t>
            </a:r>
          </a:p>
          <a:p>
            <a:pPr marL="725488" lvl="1" indent="-381000"/>
            <a:r>
              <a:rPr lang="en-US" sz="2000">
                <a:solidFill>
                  <a:schemeClr val="bg1"/>
                </a:solidFill>
              </a:rPr>
              <a:t>Vote </a:t>
            </a:r>
          </a:p>
          <a:p>
            <a:pPr marL="725488" lvl="1" indent="-381000"/>
            <a:r>
              <a:rPr lang="en-US" sz="2000">
                <a:solidFill>
                  <a:schemeClr val="bg1"/>
                </a:solidFill>
              </a:rPr>
              <a:t>Volunteer</a:t>
            </a:r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7977188" y="6400800"/>
            <a:ext cx="1001712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sz="1000" b="1">
                <a:solidFill>
                  <a:schemeClr val="bg1"/>
                </a:solidFill>
              </a:rPr>
              <a:t>AHS 47 TM F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FF00"/>
                </a:solidFill>
              </a:rPr>
              <a:t>Engaging self and others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295400"/>
            <a:ext cx="8153400" cy="5562600"/>
          </a:xfrm>
          <a:noFill/>
          <a:ln/>
        </p:spPr>
        <p:txBody>
          <a:bodyPr lIns="92075" tIns="46038" rIns="92075" bIns="46038"/>
          <a:lstStyle/>
          <a:p>
            <a:pPr marL="419100" indent="-419100">
              <a:spcBef>
                <a:spcPct val="50000"/>
              </a:spcBef>
              <a:buFont typeface="Wingdings" pitchFamily="2" charset="2"/>
              <a:buNone/>
            </a:pPr>
            <a:endParaRPr lang="en-US" sz="2200" b="1">
              <a:solidFill>
                <a:schemeClr val="bg1"/>
              </a:solidFill>
            </a:endParaRPr>
          </a:p>
          <a:p>
            <a:pPr marL="419100" indent="-419100">
              <a:spcBef>
                <a:spcPct val="50000"/>
              </a:spcBef>
              <a:buFont typeface="Wingdings" pitchFamily="2" charset="2"/>
              <a:buNone/>
            </a:pPr>
            <a:endParaRPr lang="en-US" sz="2200" b="1">
              <a:solidFill>
                <a:schemeClr val="bg1"/>
              </a:solidFill>
            </a:endParaRPr>
          </a:p>
          <a:p>
            <a:pPr marL="419100" indent="-419100">
              <a:spcBef>
                <a:spcPct val="50000"/>
              </a:spcBef>
              <a:buFont typeface="Wingdings" pitchFamily="2" charset="2"/>
              <a:buNone/>
            </a:pPr>
            <a:r>
              <a:rPr lang="en-US" sz="2200" b="1">
                <a:solidFill>
                  <a:schemeClr val="bg1"/>
                </a:solidFill>
              </a:rPr>
              <a:t>Reach out</a:t>
            </a:r>
          </a:p>
          <a:p>
            <a:pPr marL="725488" lvl="1" indent="-381000"/>
            <a:r>
              <a:rPr lang="en-US" sz="2000">
                <a:solidFill>
                  <a:schemeClr val="bg1"/>
                </a:solidFill>
              </a:rPr>
              <a:t>Identify new members and welcome them</a:t>
            </a:r>
          </a:p>
          <a:p>
            <a:pPr marL="725488" lvl="1" indent="-381000"/>
            <a:r>
              <a:rPr lang="en-US" sz="2000">
                <a:solidFill>
                  <a:schemeClr val="bg1"/>
                </a:solidFill>
              </a:rPr>
              <a:t>Act as a mentor </a:t>
            </a:r>
          </a:p>
          <a:p>
            <a:pPr marL="725488" lvl="1" indent="-381000"/>
            <a:r>
              <a:rPr lang="en-US" sz="2000">
                <a:solidFill>
                  <a:schemeClr val="bg1"/>
                </a:solidFill>
              </a:rPr>
              <a:t>Ask for others ideas and input</a:t>
            </a:r>
          </a:p>
        </p:txBody>
      </p:sp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7977188" y="6400800"/>
            <a:ext cx="1001712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sz="1000" b="1">
                <a:solidFill>
                  <a:schemeClr val="bg1"/>
                </a:solidFill>
              </a:rPr>
              <a:t>AHS 47 TM F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AHS template">
  <a:themeElements>
    <a:clrScheme name="AHS template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AHS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HS template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HS template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556D137-4349-4A58-BFFB-89FFF9539CDF}">
  <ds:schemaRefs>
    <ds:schemaRef ds:uri="7d75d6f9-8bd4-4602-97a0-53722360a9f2"/>
    <ds:schemaRef ds:uri="http://purl.org/dc/elements/1.1/"/>
    <ds:schemaRef ds:uri="http://purl.org/dc/terms/"/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63E8DC5-6659-44A4-A6AA-A8ACFF7E4E1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3946100-1EE4-47D8-9C82-3915A3C62B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AHS template</Template>
  <TotalTime>41</TotalTime>
  <Words>235</Words>
  <Application>Microsoft Office PowerPoint</Application>
  <PresentationFormat>On-screen Show (4:3)</PresentationFormat>
  <Paragraphs>93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Arial Black</vt:lpstr>
      <vt:lpstr>Times New Roman</vt:lpstr>
      <vt:lpstr>Wingdings</vt:lpstr>
      <vt:lpstr>AHS template</vt:lpstr>
      <vt:lpstr>PowerPoint Presentation</vt:lpstr>
      <vt:lpstr>4 P’s of Planning</vt:lpstr>
      <vt:lpstr>Meeting Purposes</vt:lpstr>
      <vt:lpstr>Sample Order of Business</vt:lpstr>
      <vt:lpstr>Room Set-Up</vt:lpstr>
      <vt:lpstr>Engaging self and others</vt:lpstr>
      <vt:lpstr>Engaging self and others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5</cp:revision>
  <cp:lastPrinted>1601-01-01T00:00:00Z</cp:lastPrinted>
  <dcterms:created xsi:type="dcterms:W3CDTF">2004-01-23T04:24:40Z</dcterms:created>
  <dcterms:modified xsi:type="dcterms:W3CDTF">2018-07-09T17:46:04Z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