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8" r:id="rId3"/>
    <p:sldId id="266" r:id="rId4"/>
    <p:sldId id="267" r:id="rId5"/>
    <p:sldId id="259" r:id="rId6"/>
    <p:sldId id="269" r:id="rId7"/>
    <p:sldId id="260" r:id="rId8"/>
    <p:sldId id="271" r:id="rId9"/>
    <p:sldId id="263" r:id="rId10"/>
    <p:sldId id="270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33B8977B-6C67-449A-B03D-99C6DDD103E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A3788B91-B20F-4D69-AB16-542B7F90B7D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9056E1-39A1-4C2A-A389-117EDF5408D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FB42D5-578E-48FE-9940-EC6D51783A7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2D750-9B75-4AB5-BCAC-81C35AF5170F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B7316D-8E42-4EA7-9F5C-0361372F6A5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B8B2B5-D370-498B-B96B-130FA4C4AE8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DB9B3-1666-497C-AEF7-E867CC16AE1F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AD2B8-068A-41C4-AE11-405BB0C0A14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22800E-9EF1-42A7-A1EB-C865F501A951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EF74B6-4222-4C51-A7EA-97AC0D16A24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235B24-29CA-4E2E-82DD-9B7AF8C08862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E56DBA7-AF29-405F-9C8B-A01B3CD4224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76BD5-0725-4670-A48E-9EF2E2FB67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134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472C3-C09F-4080-BF0F-3B28E21750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4043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43C62-B9F7-4636-B9EB-6F8D3078A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803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214D8A8-4111-4128-97A3-77A77E2174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236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4D033-3F6E-4978-A21A-CAFDB15A97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703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E1528-A13E-4220-B04D-146377AB4C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64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99E78-1656-4EED-8AF3-BD174E56DC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53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A5B76-75DA-43BF-B9B2-D142BBA4FD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68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81B47-E58D-46F3-9ED3-2B3827D97D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64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75498-EA5D-4C47-B608-7FD2A53F69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155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9B6E3-2D25-427D-BCC6-EEFC9647E0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9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2D061-8113-4CB8-8390-A6C0016218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47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3AA2C4C-C0E7-47A9-8C7B-DDAA159ACAD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84998" name="WordArt 6"/>
          <p:cNvSpPr>
            <a:spLocks noChangeArrowheads="1" noChangeShapeType="1" noTextEdit="1"/>
          </p:cNvSpPr>
          <p:nvPr/>
        </p:nvSpPr>
        <p:spPr bwMode="auto">
          <a:xfrm>
            <a:off x="685800" y="304800"/>
            <a:ext cx="7010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Creating Personal Mission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0000"/>
                </a:solidFill>
              </a:rPr>
              <a:t>Benefits of Communicating your Mission</a:t>
            </a:r>
          </a:p>
        </p:txBody>
      </p:sp>
      <p:sp>
        <p:nvSpPr>
          <p:cNvPr id="952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65532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allows </a:t>
            </a:r>
            <a:r>
              <a:rPr lang="en-US" altLang="en-US" sz="2600" b="1">
                <a:solidFill>
                  <a:schemeClr val="bg1"/>
                </a:solidFill>
              </a:rPr>
              <a:t>others to provide resources</a:t>
            </a:r>
            <a:r>
              <a:rPr lang="en-US" altLang="en-US" sz="2600">
                <a:solidFill>
                  <a:schemeClr val="bg1"/>
                </a:solidFill>
              </a:rPr>
              <a:t> to help bring the mission to pass</a:t>
            </a:r>
          </a:p>
          <a:p>
            <a:pPr>
              <a:spcBef>
                <a:spcPct val="50000"/>
              </a:spcBef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Writing and speaking one’s personal mission will continue to </a:t>
            </a:r>
            <a:r>
              <a:rPr lang="en-US" altLang="en-US" sz="2600" b="1">
                <a:solidFill>
                  <a:schemeClr val="bg1"/>
                </a:solidFill>
              </a:rPr>
              <a:t>internalize</a:t>
            </a:r>
            <a:r>
              <a:rPr lang="en-US" altLang="en-US" sz="2600">
                <a:solidFill>
                  <a:schemeClr val="bg1"/>
                </a:solidFill>
              </a:rPr>
              <a:t> the mission and help establish it in the mind and heart of the individual.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26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4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 5 TM D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1" name="Picture 5" descr="ahs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"/>
            <a:ext cx="67818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1143000" y="228600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</a:rPr>
              <a:t> To be a Vet: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2209800" y="2590800"/>
            <a:ext cx="137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400" b="1"/>
              <a:t>Love of animals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800600" y="2895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400" b="1"/>
              <a:t>Studious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4572000" y="4724400"/>
            <a:ext cx="1371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400" b="1"/>
              <a:t>Good People Skills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2514600" y="3581400"/>
            <a:ext cx="1371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400" b="1"/>
              <a:t>Desire to help others</a:t>
            </a:r>
          </a:p>
        </p:txBody>
      </p:sp>
      <p:pic>
        <p:nvPicPr>
          <p:cNvPr id="91147" name="Picture 11" descr="j02167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724400"/>
            <a:ext cx="9937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8" name="Picture 12" descr="MCj0436141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581400"/>
            <a:ext cx="990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9" name="Picture 13" descr="j02991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762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50" name="Picture 14" descr="vet with do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447800"/>
            <a:ext cx="11715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8229600" y="6553200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Components of a Personal Mission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7526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The Elements are:</a:t>
            </a:r>
          </a:p>
          <a:p>
            <a:pPr marL="495300" indent="-495300"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1.</a:t>
            </a:r>
            <a:r>
              <a:rPr lang="en-US" altLang="en-US" sz="2600">
                <a:solidFill>
                  <a:schemeClr val="bg1"/>
                </a:solidFill>
              </a:rPr>
              <a:t> One complete </a:t>
            </a:r>
            <a:r>
              <a:rPr lang="en-US" altLang="en-US" sz="2600" b="1">
                <a:solidFill>
                  <a:schemeClr val="bg1"/>
                </a:solidFill>
              </a:rPr>
              <a:t>sentence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2.</a:t>
            </a:r>
            <a:r>
              <a:rPr lang="en-US" altLang="en-US" sz="2600">
                <a:solidFill>
                  <a:schemeClr val="bg1"/>
                </a:solidFill>
              </a:rPr>
              <a:t> Easily </a:t>
            </a:r>
            <a:r>
              <a:rPr lang="en-US" altLang="en-US" sz="2600" b="1">
                <a:solidFill>
                  <a:schemeClr val="bg1"/>
                </a:solidFill>
              </a:rPr>
              <a:t>understood</a:t>
            </a:r>
            <a:r>
              <a:rPr lang="en-US" altLang="en-US" sz="2600">
                <a:solidFill>
                  <a:schemeClr val="bg1"/>
                </a:solidFill>
              </a:rPr>
              <a:t> by any reader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3.</a:t>
            </a:r>
            <a:r>
              <a:rPr lang="en-US" altLang="en-US" sz="2600">
                <a:solidFill>
                  <a:schemeClr val="bg1"/>
                </a:solidFill>
              </a:rPr>
              <a:t> Easily </a:t>
            </a:r>
            <a:r>
              <a:rPr lang="en-US" altLang="en-US" sz="2600" b="1">
                <a:solidFill>
                  <a:schemeClr val="bg1"/>
                </a:solidFill>
              </a:rPr>
              <a:t>recited</a:t>
            </a:r>
            <a:r>
              <a:rPr lang="en-US" altLang="en-US" sz="2600">
                <a:solidFill>
                  <a:schemeClr val="bg1"/>
                </a:solidFill>
              </a:rPr>
              <a:t> to others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772400" y="6324600"/>
            <a:ext cx="115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 5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Written Parts of a Personal Mission</a:t>
            </a:r>
          </a:p>
        </p:txBody>
      </p:sp>
      <p:sp>
        <p:nvSpPr>
          <p:cNvPr id="8909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752600"/>
            <a:ext cx="6705600" cy="4800600"/>
          </a:xfrm>
          <a:ln/>
        </p:spPr>
        <p:txBody>
          <a:bodyPr lIns="92075" tIns="46038" rIns="92075" bIns="46038"/>
          <a:lstStyle/>
          <a:p>
            <a:pPr marL="495300" indent="-495300">
              <a:buFont typeface="Wingdings" panose="05000000000000000000" pitchFamily="2" charset="2"/>
              <a:buNone/>
            </a:pPr>
            <a:endParaRPr lang="en-US" altLang="en-US" sz="2600"/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9302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  <a:r>
              <a:rPr lang="en-US" altLang="en-US" sz="1000">
                <a:solidFill>
                  <a:schemeClr val="bg1"/>
                </a:solidFill>
              </a:rPr>
              <a:t>5TM A2</a:t>
            </a:r>
          </a:p>
        </p:txBody>
      </p:sp>
      <p:pic>
        <p:nvPicPr>
          <p:cNvPr id="89093" name="Picture 5" descr="h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23975"/>
            <a:ext cx="65532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6858000" y="274320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Verb</a:t>
            </a:r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4267200" y="1676400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Verb</a:t>
            </a:r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5867400" y="1981200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Verb</a:t>
            </a:r>
          </a:p>
        </p:txBody>
      </p:sp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1371600" y="3505200"/>
            <a:ext cx="8382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Group</a:t>
            </a:r>
            <a:r>
              <a:rPr lang="en-US" altLang="en-US" sz="1400">
                <a:solidFill>
                  <a:srgbClr val="FF0000"/>
                </a:solidFill>
              </a:rPr>
              <a:t>         </a:t>
            </a:r>
            <a:r>
              <a:rPr lang="en-US" altLang="en-US" sz="1400" b="1">
                <a:solidFill>
                  <a:srgbClr val="FF0000"/>
                </a:solidFill>
              </a:rPr>
              <a:t>or           Cause</a:t>
            </a:r>
          </a:p>
        </p:txBody>
      </p:sp>
      <p:sp>
        <p:nvSpPr>
          <p:cNvPr id="89098" name="Text Box 10"/>
          <p:cNvSpPr txBox="1">
            <a:spLocks noChangeArrowheads="1"/>
          </p:cNvSpPr>
          <p:nvPr/>
        </p:nvSpPr>
        <p:spPr bwMode="auto">
          <a:xfrm>
            <a:off x="2743200" y="1828800"/>
            <a:ext cx="914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Core  Values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0000"/>
                </a:solidFill>
              </a:rPr>
              <a:t>Myth to Achieving a Personal Mission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524000"/>
            <a:ext cx="7010400" cy="5029200"/>
          </a:xfrm>
          <a:noFill/>
          <a:ln/>
        </p:spPr>
        <p:txBody>
          <a:bodyPr lIns="92075" tIns="46038" rIns="92075" bIns="46038"/>
          <a:lstStyle/>
          <a:p>
            <a:pPr marL="419100" indent="-419100">
              <a:spcBef>
                <a:spcPct val="50000"/>
              </a:spcBef>
              <a:buFont typeface="Wingdings" panose="05000000000000000000" pitchFamily="2" charset="2"/>
              <a:buAutoNum type="alphaUcPeriod"/>
            </a:pPr>
            <a:endParaRPr lang="en-US" altLang="en-US" sz="2600"/>
          </a:p>
          <a:p>
            <a:pPr marL="419100" indent="-4191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A.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My occupation is my mission.</a:t>
            </a:r>
          </a:p>
          <a:p>
            <a:pPr marL="419100" indent="-4191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B.</a:t>
            </a:r>
            <a:r>
              <a:rPr lang="en-US" altLang="en-US" sz="2600">
                <a:solidFill>
                  <a:schemeClr val="bg1"/>
                </a:solidFill>
              </a:rPr>
              <a:t> My role in life is my mission.</a:t>
            </a:r>
          </a:p>
          <a:p>
            <a:pPr marL="419100" indent="-4191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C.</a:t>
            </a:r>
            <a:r>
              <a:rPr lang="en-US" altLang="en-US" sz="2600">
                <a:solidFill>
                  <a:schemeClr val="bg1"/>
                </a:solidFill>
              </a:rPr>
              <a:t> My list of things to do is my mission.</a:t>
            </a:r>
          </a:p>
          <a:p>
            <a:pPr marL="419100" indent="-4191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D.</a:t>
            </a:r>
            <a:r>
              <a:rPr lang="en-US" altLang="en-US" sz="2600">
                <a:solidFill>
                  <a:schemeClr val="bg1"/>
                </a:solidFill>
              </a:rPr>
              <a:t> At this time I am not actively pursuing my mission.</a:t>
            </a:r>
          </a:p>
          <a:p>
            <a:pPr marL="419100" indent="-4191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E.</a:t>
            </a:r>
            <a:r>
              <a:rPr lang="en-US" altLang="en-US" sz="2600">
                <a:solidFill>
                  <a:schemeClr val="bg1"/>
                </a:solidFill>
              </a:rPr>
              <a:t> I am not significant enough to have a mission.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8001000" y="6461125"/>
            <a:ext cx="922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 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0000"/>
                </a:solidFill>
              </a:rPr>
              <a:t>Myth to </a:t>
            </a:r>
            <a:r>
              <a:rPr lang="en-US" altLang="en-US" sz="4000">
                <a:solidFill>
                  <a:srgbClr val="FF0000"/>
                </a:solidFill>
              </a:rPr>
              <a:t>Achieving</a:t>
            </a:r>
            <a:r>
              <a:rPr lang="en-US" altLang="en-US" sz="3500">
                <a:solidFill>
                  <a:srgbClr val="FF0000"/>
                </a:solidFill>
              </a:rPr>
              <a:t> a Personal Mission</a:t>
            </a:r>
          </a:p>
        </p:txBody>
      </p:sp>
      <p:sp>
        <p:nvSpPr>
          <p:cNvPr id="931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524000"/>
            <a:ext cx="7010400" cy="5029200"/>
          </a:xfrm>
          <a:noFill/>
          <a:ln/>
        </p:spPr>
        <p:txBody>
          <a:bodyPr lIns="92075" tIns="46038" rIns="92075" bIns="46038"/>
          <a:lstStyle/>
          <a:p>
            <a:pPr marL="419100" indent="-4191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F.</a:t>
            </a:r>
            <a:r>
              <a:rPr lang="en-US" altLang="en-US" sz="2600"/>
              <a:t>  </a:t>
            </a:r>
            <a:r>
              <a:rPr lang="en-US" altLang="en-US" sz="2600">
                <a:solidFill>
                  <a:schemeClr val="bg1"/>
                </a:solidFill>
              </a:rPr>
              <a:t>My mission must be great or impact many people.</a:t>
            </a:r>
          </a:p>
          <a:p>
            <a:pPr marL="419100" indent="-4191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G.</a:t>
            </a:r>
            <a:r>
              <a:rPr lang="en-US" altLang="en-US" sz="2600">
                <a:solidFill>
                  <a:schemeClr val="bg1"/>
                </a:solidFill>
              </a:rPr>
              <a:t> My mission must be full of sacrifice and anguish.</a:t>
            </a:r>
          </a:p>
          <a:p>
            <a:pPr marL="419100" indent="-4191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H.</a:t>
            </a:r>
            <a:r>
              <a:rPr lang="en-US" altLang="en-US" sz="2600">
                <a:solidFill>
                  <a:schemeClr val="bg1"/>
                </a:solidFill>
              </a:rPr>
              <a:t> My mission must be the same as those around me.</a:t>
            </a:r>
          </a:p>
          <a:p>
            <a:pPr marL="419100" indent="-4191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I.</a:t>
            </a:r>
            <a:r>
              <a:rPr lang="en-US" altLang="en-US" sz="2600">
                <a:solidFill>
                  <a:schemeClr val="bg1"/>
                </a:solidFill>
              </a:rPr>
              <a:t>  My location is my destiny.</a:t>
            </a:r>
          </a:p>
          <a:p>
            <a:pPr marL="419100" indent="-4191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J.</a:t>
            </a:r>
            <a:r>
              <a:rPr lang="en-US" altLang="en-US" sz="2600">
                <a:solidFill>
                  <a:schemeClr val="bg1"/>
                </a:solidFill>
              </a:rPr>
              <a:t> What I am currently doing is the closest to my real mission I will ever get.</a:t>
            </a:r>
          </a:p>
          <a:p>
            <a:pPr marL="419100" indent="-4191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K.</a:t>
            </a:r>
            <a:r>
              <a:rPr lang="en-US" altLang="en-US" sz="2600">
                <a:solidFill>
                  <a:schemeClr val="bg1"/>
                </a:solidFill>
              </a:rPr>
              <a:t> I am an accident; everything is random.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9302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 5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600">
                <a:solidFill>
                  <a:srgbClr val="FF0000"/>
                </a:solidFill>
              </a:rPr>
              <a:t>Keys to making the Mission a Reality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295400"/>
            <a:ext cx="6553200" cy="5334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chemeClr val="bg1"/>
                </a:solidFill>
              </a:rPr>
              <a:t>	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chemeClr val="bg1"/>
                </a:solidFill>
              </a:rPr>
              <a:t>	Daily strive</a:t>
            </a:r>
            <a:r>
              <a:rPr lang="en-US" altLang="en-US" sz="2600">
                <a:solidFill>
                  <a:schemeClr val="bg1"/>
                </a:solidFill>
              </a:rPr>
              <a:t> to achieve your personal mission statement.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Find </a:t>
            </a:r>
            <a:r>
              <a:rPr lang="en-US" altLang="en-US" sz="2600" b="1">
                <a:solidFill>
                  <a:schemeClr val="bg1"/>
                </a:solidFill>
              </a:rPr>
              <a:t>people</a:t>
            </a:r>
            <a:r>
              <a:rPr lang="en-US" altLang="en-US" sz="2600">
                <a:solidFill>
                  <a:schemeClr val="bg1"/>
                </a:solidFill>
              </a:rPr>
              <a:t> that will support and push you to achieve your personal mission.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826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 5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67591" name="Picture 7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762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2" name="Picture 8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14800"/>
            <a:ext cx="762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600">
                <a:solidFill>
                  <a:srgbClr val="FF0000"/>
                </a:solidFill>
              </a:rPr>
              <a:t>Keys to making the Mission a Reality</a:t>
            </a:r>
          </a:p>
        </p:txBody>
      </p:sp>
      <p:sp>
        <p:nvSpPr>
          <p:cNvPr id="993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1295400"/>
            <a:ext cx="6553200" cy="5334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Don’t listen to critics or those that have no ambition in life.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Always keep everything in </a:t>
            </a:r>
            <a:r>
              <a:rPr lang="en-US" altLang="en-US" sz="2600" b="1">
                <a:solidFill>
                  <a:schemeClr val="bg1"/>
                </a:solidFill>
              </a:rPr>
              <a:t>perspective</a:t>
            </a:r>
            <a:r>
              <a:rPr lang="en-US" altLang="en-US" sz="2600">
                <a:solidFill>
                  <a:schemeClr val="bg1"/>
                </a:solidFill>
              </a:rPr>
              <a:t> whether it is victory or defeat on the pathway of achieving your personal mission.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 i="1">
                <a:solidFill>
                  <a:schemeClr val="bg1"/>
                </a:solidFill>
              </a:rPr>
              <a:t>	Impact</a:t>
            </a:r>
            <a:r>
              <a:rPr lang="en-US" altLang="en-US" sz="2600">
                <a:solidFill>
                  <a:schemeClr val="bg1"/>
                </a:solidFill>
              </a:rPr>
              <a:t> those around you and you will be a world-impactor.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26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 5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99333" name="Picture 5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71600"/>
            <a:ext cx="762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34" name="Picture 6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71800"/>
            <a:ext cx="762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35" name="Picture 7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257800"/>
            <a:ext cx="762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0000"/>
                </a:solidFill>
              </a:rPr>
              <a:t>Benefits of Communicating your Mission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establishes</a:t>
            </a:r>
            <a:r>
              <a:rPr lang="en-US" altLang="en-US" sz="2600">
                <a:solidFill>
                  <a:schemeClr val="bg1"/>
                </a:solidFill>
              </a:rPr>
              <a:t> the mission in one’s</a:t>
            </a:r>
            <a:br>
              <a:rPr lang="en-US" altLang="en-US" sz="2600">
                <a:solidFill>
                  <a:schemeClr val="bg1"/>
                </a:solidFill>
              </a:rPr>
            </a:br>
            <a:r>
              <a:rPr lang="en-US" altLang="en-US" sz="2600">
                <a:solidFill>
                  <a:schemeClr val="bg1"/>
                </a:solidFill>
              </a:rPr>
              <a:t>own mind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attracts others</a:t>
            </a:r>
            <a:r>
              <a:rPr lang="en-US" altLang="en-US" sz="2600">
                <a:solidFill>
                  <a:schemeClr val="bg1"/>
                </a:solidFill>
              </a:rPr>
              <a:t> who can help and encourage one’s mission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en-US" altLang="en-US" sz="2600"/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26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000">
                <a:solidFill>
                  <a:schemeClr val="bg1"/>
                </a:solidFill>
              </a:rPr>
              <a:t>Objective 4</a:t>
            </a:r>
          </a:p>
          <a:p>
            <a:pPr algn="l"/>
            <a:r>
              <a:rPr lang="en-US" altLang="en-US" sz="1000">
                <a:solidFill>
                  <a:schemeClr val="bg1"/>
                </a:solidFill>
              </a:rPr>
              <a:t>AHS 5 TM D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5781" name="Picture 5" descr="MCj007870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038600" cy="4495800"/>
          </a:xfrm>
          <a:prstGeom prst="rect">
            <a:avLst/>
          </a:prstGeom>
          <a:solidFill>
            <a:srgbClr val="C0C0C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72</TotalTime>
  <Words>343</Words>
  <Application>Microsoft Office PowerPoint</Application>
  <PresentationFormat>On-screen Show (4:3)</PresentationFormat>
  <Paragraphs>84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Arial</vt:lpstr>
      <vt:lpstr>Wingdings</vt:lpstr>
      <vt:lpstr>AHS template</vt:lpstr>
      <vt:lpstr>PowerPoint Presentation</vt:lpstr>
      <vt:lpstr>PowerPoint Presentation</vt:lpstr>
      <vt:lpstr>Components of a Personal Mission</vt:lpstr>
      <vt:lpstr>Written Parts of a Personal Mission</vt:lpstr>
      <vt:lpstr>Myth to Achieving a Personal Mission</vt:lpstr>
      <vt:lpstr>Myth to Achieving a Personal Mission</vt:lpstr>
      <vt:lpstr>Keys to making the Mission a Reality</vt:lpstr>
      <vt:lpstr>Keys to making the Mission a Reality</vt:lpstr>
      <vt:lpstr>Benefits of Communicating your Mission</vt:lpstr>
      <vt:lpstr>Benefits of Communicating your Mission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2003-12-23T16:20:01Z</dcterms:created>
  <dcterms:modified xsi:type="dcterms:W3CDTF">2018-07-09T12:53:27Z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