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5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91993A6-FF78-47EF-93D0-0934E8BB779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66AB0B6-AF0A-4337-AD63-51196C6394C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D32EE4-CEE4-4F5A-A07A-30B0119A3F54}" type="slidenum">
              <a:rPr lang="en-US"/>
              <a:pPr/>
              <a:t>1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A74BD8-17A8-490D-80E2-DAD2E81A6E99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850C21-BE5F-4E65-B6F1-3B28B1FB22AE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82B104-AA37-4460-9A26-7D9E723BB7FE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26F29E-44A7-45FC-9DB3-F25C5A1A27AB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B50E93-8286-4161-BAC3-179C69D1F006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120FB2-20DD-453E-90A4-2B5187CF4207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68EF6E-F120-4715-BEB5-86CA53106625}" type="slidenum">
              <a:rPr lang="en-US"/>
              <a:pPr/>
              <a:t>8</a:t>
            </a:fld>
            <a:endParaRPr 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tTriangle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3048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3400" y="3962400"/>
            <a:ext cx="54864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3914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62400"/>
            <a:ext cx="73914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19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29100" y="1600200"/>
            <a:ext cx="3619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>
            <a:off x="304800" y="0"/>
            <a:ext cx="8839200" cy="6858000"/>
          </a:xfrm>
          <a:prstGeom prst="flowChartMultidocument">
            <a:avLst/>
          </a:prstGeom>
          <a:solidFill>
            <a:srgbClr val="FF00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2286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391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2971800" y="609600"/>
            <a:ext cx="6172200" cy="1219200"/>
          </a:xfrm>
          <a:noFill/>
          <a:ln/>
        </p:spPr>
        <p:txBody>
          <a:bodyPr/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Making Decisions about </a:t>
            </a:r>
            <a:br>
              <a:rPr lang="en-US" sz="4000">
                <a:solidFill>
                  <a:srgbClr val="FFFF00"/>
                </a:solidFill>
              </a:rPr>
            </a:br>
            <a:r>
              <a:rPr lang="en-US" sz="4000">
                <a:solidFill>
                  <a:srgbClr val="FFFF00"/>
                </a:solidFill>
              </a:rPr>
              <a:t>Career Paths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228600" y="35052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How do I begin to grow?</a:t>
            </a: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524000" y="0"/>
            <a:ext cx="7696200" cy="12192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</a:t>
            </a:r>
            <a:r>
              <a:rPr lang="en-US" sz="3600" b="1"/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447800"/>
            <a:ext cx="73152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Education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High School diploma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Technical degree- certification pertaining to a particular trade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Formal Education- education from </a:t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a four-year university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ChangeArrowheads="1"/>
          </p:cNvSpPr>
          <p:nvPr>
            <p:ph type="title"/>
          </p:nvPr>
        </p:nvSpPr>
        <p:spPr>
          <a:xfrm>
            <a:off x="1600200" y="152400"/>
            <a:ext cx="7620000" cy="10668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</a:t>
            </a:r>
            <a:r>
              <a:rPr lang="en-US" sz="3600" b="1"/>
              <a:t> 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81000" y="1295400"/>
            <a:ext cx="74676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Experiences</a:t>
            </a: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Become involved in what you expect to achieve to get experience and determine if that is something you can see yourself doing for a lifetime.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3810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ChangeArrowheads="1"/>
          </p:cNvSpPr>
          <p:nvPr>
            <p:ph type="title"/>
          </p:nvPr>
        </p:nvSpPr>
        <p:spPr>
          <a:xfrm>
            <a:off x="1676400" y="0"/>
            <a:ext cx="7543800" cy="11430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</a:t>
            </a:r>
            <a:r>
              <a:rPr lang="en-US" sz="3600"/>
              <a:t> </a:t>
            </a:r>
          </a:p>
        </p:txBody>
      </p:sp>
      <p:sp>
        <p:nvSpPr>
          <p:cNvPr id="696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1371600"/>
            <a:ext cx="62484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Salary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Can you live comfortably?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Can you achieve your material goals with the income?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ChangeArrowheads="1"/>
          </p:cNvSpPr>
          <p:nvPr>
            <p:ph type="title"/>
          </p:nvPr>
        </p:nvSpPr>
        <p:spPr>
          <a:xfrm>
            <a:off x="1524000" y="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 </a:t>
            </a:r>
          </a:p>
        </p:txBody>
      </p:sp>
      <p:sp>
        <p:nvSpPr>
          <p:cNvPr id="7065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295400"/>
            <a:ext cx="62484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Working Conditions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Inside/Outside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Customer Relations/Personal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ChangeArrowheads="1"/>
          </p:cNvSpPr>
          <p:nvPr>
            <p:ph type="title"/>
          </p:nvPr>
        </p:nvSpPr>
        <p:spPr>
          <a:xfrm>
            <a:off x="1524000" y="0"/>
            <a:ext cx="7620000" cy="11430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</a:t>
            </a:r>
            <a:r>
              <a:rPr lang="en-US" sz="3600"/>
              <a:t> </a:t>
            </a:r>
          </a:p>
        </p:txBody>
      </p:sp>
      <p:sp>
        <p:nvSpPr>
          <p:cNvPr id="716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1524000"/>
            <a:ext cx="62484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Mobility</a:t>
            </a:r>
            <a:r>
              <a:rPr lang="en-US" sz="2800" b="1">
                <a:solidFill>
                  <a:schemeClr val="bg1"/>
                </a:solidFill>
              </a:rPr>
              <a:t/>
            </a:r>
            <a:br>
              <a:rPr lang="en-US" sz="2800" b="1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the ability to move with a job</a:t>
            </a:r>
            <a:r>
              <a:rPr lang="en-US" sz="2800" b="1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Are you willing to move?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30480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ChangeArrowheads="1"/>
          </p:cNvSpPr>
          <p:nvPr>
            <p:ph type="title"/>
          </p:nvPr>
        </p:nvSpPr>
        <p:spPr>
          <a:xfrm>
            <a:off x="1524000" y="1524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 </a:t>
            </a:r>
          </a:p>
        </p:txBody>
      </p:sp>
      <p:sp>
        <p:nvSpPr>
          <p:cNvPr id="7270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09600" y="1295400"/>
            <a:ext cx="62484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Benefits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Insurance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Retirement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Vacation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Your Personal Interest</a:t>
            </a:r>
          </a:p>
          <a:p>
            <a:pPr lvl="1">
              <a:spcBef>
                <a:spcPct val="75000"/>
              </a:spcBef>
            </a:pPr>
            <a:r>
              <a:rPr lang="en-US">
                <a:solidFill>
                  <a:schemeClr val="bg1"/>
                </a:solidFill>
              </a:rPr>
              <a:t>Are you interested in the profession?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1066800" y="152400"/>
            <a:ext cx="7620000" cy="1143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Options after high school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2057400"/>
            <a:ext cx="62484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Enter Workforce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Military Options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Technical Training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Formal Education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4572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7A1228A8-51E4-4F25-9391-9FE94F61879D}"/>
</file>

<file path=customXml/itemProps2.xml><?xml version="1.0" encoding="utf-8"?>
<ds:datastoreItem xmlns:ds="http://schemas.openxmlformats.org/officeDocument/2006/customXml" ds:itemID="{81560CC6-2012-4212-AD97-B8D018644564}"/>
</file>

<file path=customXml/itemProps3.xml><?xml version="1.0" encoding="utf-8"?>
<ds:datastoreItem xmlns:ds="http://schemas.openxmlformats.org/officeDocument/2006/customXml" ds:itemID="{7D89C0A9-9262-4BAD-A283-FC671DE8E935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32</TotalTime>
  <Words>204</Words>
  <Application>Microsoft PowerPoint</Application>
  <PresentationFormat>On-screen Show (4:3)</PresentationFormat>
  <Paragraphs>49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Times New Roman</vt:lpstr>
      <vt:lpstr>Arial</vt:lpstr>
      <vt:lpstr>Lucida Calligraphy</vt:lpstr>
      <vt:lpstr>LK Template</vt:lpstr>
      <vt:lpstr>Making Decisions about  Career Paths</vt:lpstr>
      <vt:lpstr>Factors To Consider When Making Professional Choices </vt:lpstr>
      <vt:lpstr>Factors To Consider When Making Professional Choices </vt:lpstr>
      <vt:lpstr>Factors To Consider When Making Professional Choices </vt:lpstr>
      <vt:lpstr>Factors To Consider When Making Professional Choices </vt:lpstr>
      <vt:lpstr>Factors To Consider When Making Professional Choices </vt:lpstr>
      <vt:lpstr>Factors To Consider When Making Professional Choices </vt:lpstr>
      <vt:lpstr>Options after high school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8</cp:revision>
  <cp:lastPrinted>1601-01-01T00:00:00Z</cp:lastPrinted>
  <dcterms:created xsi:type="dcterms:W3CDTF">2003-12-07T06:12:57Z</dcterms:created>
  <dcterms:modified xsi:type="dcterms:W3CDTF">2008-01-02T01:39:47Z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