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  <p:sldId id="256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61" d="100"/>
          <a:sy n="61" d="100"/>
        </p:scale>
        <p:origin x="6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lli  Kreider" userId="32f41587-a37f-4759-b27f-a37121bf24d3" providerId="ADAL" clId="{4C936C4E-CC4A-4FD9-9DC7-2B945886A804}"/>
    <pc:docChg chg="custSel modSld">
      <pc:chgData name="Kelli  Kreider" userId="32f41587-a37f-4759-b27f-a37121bf24d3" providerId="ADAL" clId="{4C936C4E-CC4A-4FD9-9DC7-2B945886A804}" dt="2022-05-18T19:33:19.617" v="325" actId="1076"/>
      <pc:docMkLst>
        <pc:docMk/>
      </pc:docMkLst>
      <pc:sldChg chg="modSp">
        <pc:chgData name="Kelli  Kreider" userId="32f41587-a37f-4759-b27f-a37121bf24d3" providerId="ADAL" clId="{4C936C4E-CC4A-4FD9-9DC7-2B945886A804}" dt="2022-05-18T19:32:49.478" v="265" actId="20577"/>
        <pc:sldMkLst>
          <pc:docMk/>
          <pc:sldMk cId="767080229" sldId="256"/>
        </pc:sldMkLst>
        <pc:spChg chg="mod">
          <ac:chgData name="Kelli  Kreider" userId="32f41587-a37f-4759-b27f-a37121bf24d3" providerId="ADAL" clId="{4C936C4E-CC4A-4FD9-9DC7-2B945886A804}" dt="2022-05-18T19:32:49.478" v="265" actId="20577"/>
          <ac:spMkLst>
            <pc:docMk/>
            <pc:sldMk cId="767080229" sldId="256"/>
            <ac:spMk id="3" creationId="{00000000-0000-0000-0000-000000000000}"/>
          </ac:spMkLst>
        </pc:spChg>
      </pc:sldChg>
      <pc:sldChg chg="modSp">
        <pc:chgData name="Kelli  Kreider" userId="32f41587-a37f-4759-b27f-a37121bf24d3" providerId="ADAL" clId="{4C936C4E-CC4A-4FD9-9DC7-2B945886A804}" dt="2022-05-18T19:33:19.617" v="325" actId="1076"/>
        <pc:sldMkLst>
          <pc:docMk/>
          <pc:sldMk cId="821109747" sldId="260"/>
        </pc:sldMkLst>
        <pc:spChg chg="mod">
          <ac:chgData name="Kelli  Kreider" userId="32f41587-a37f-4759-b27f-a37121bf24d3" providerId="ADAL" clId="{4C936C4E-CC4A-4FD9-9DC7-2B945886A804}" dt="2022-05-18T19:33:19.617" v="325" actId="1076"/>
          <ac:spMkLst>
            <pc:docMk/>
            <pc:sldMk cId="821109747" sldId="260"/>
            <ac:spMk id="3" creationId="{38AA4C0C-13AA-4334-8908-C3918A6D01B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3ABB-93C9-42AE-82BB-4843B2C7146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AF16-6837-4F9B-84D4-B7089946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74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3ABB-93C9-42AE-82BB-4843B2C7146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AF16-6837-4F9B-84D4-B7089946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43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3ABB-93C9-42AE-82BB-4843B2C7146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AF16-6837-4F9B-84D4-B7089946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244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3ABB-93C9-42AE-82BB-4843B2C7146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AF16-6837-4F9B-84D4-B7089946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594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3ABB-93C9-42AE-82BB-4843B2C7146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AF16-6837-4F9B-84D4-B7089946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09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3ABB-93C9-42AE-82BB-4843B2C7146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AF16-6837-4F9B-84D4-B7089946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20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3ABB-93C9-42AE-82BB-4843B2C7146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AF16-6837-4F9B-84D4-B7089946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935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3ABB-93C9-42AE-82BB-4843B2C7146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AF16-6837-4F9B-84D4-B7089946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542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3ABB-93C9-42AE-82BB-4843B2C7146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AF16-6837-4F9B-84D4-B7089946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792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3ABB-93C9-42AE-82BB-4843B2C7146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AF16-6837-4F9B-84D4-B7089946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02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E3ABB-93C9-42AE-82BB-4843B2C7146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AF16-6837-4F9B-84D4-B7089946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044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E3ABB-93C9-42AE-82BB-4843B2C71464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DAF16-6837-4F9B-84D4-B70899468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991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cary Food Science">
            <a:extLst>
              <a:ext uri="{FF2B5EF4-FFF2-40B4-BE49-F238E27FC236}">
                <a16:creationId xmlns:a16="http://schemas.microsoft.com/office/drawing/2014/main" id="{65E861B3-6FFF-40AE-A64A-9CA863F55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75" y="159026"/>
            <a:ext cx="5018157" cy="312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ood Science and Biotechnology">
            <a:extLst>
              <a:ext uri="{FF2B5EF4-FFF2-40B4-BE49-F238E27FC236}">
                <a16:creationId xmlns:a16="http://schemas.microsoft.com/office/drawing/2014/main" id="{E3E8E8C6-8162-40EF-9859-A138C9241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755" y="3286539"/>
            <a:ext cx="7090246" cy="357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7466B9A-6167-4361-8919-8FB58AA202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3507" y="375292"/>
            <a:ext cx="6581217" cy="259204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8AA4C0C-13AA-4334-8908-C3918A6D01BC}"/>
              </a:ext>
            </a:extLst>
          </p:cNvPr>
          <p:cNvSpPr/>
          <p:nvPr/>
        </p:nvSpPr>
        <p:spPr>
          <a:xfrm>
            <a:off x="217275" y="3364109"/>
            <a:ext cx="470419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Unit 3 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Assessment</a:t>
            </a:r>
          </a:p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Food Sanitation Report</a:t>
            </a:r>
          </a:p>
        </p:txBody>
      </p:sp>
    </p:spTree>
    <p:extLst>
      <p:ext uri="{BB962C8B-B14F-4D97-AF65-F5344CB8AC3E}">
        <p14:creationId xmlns:p14="http://schemas.microsoft.com/office/powerpoint/2010/main" val="821109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62950"/>
            <a:ext cx="9144000" cy="5896310"/>
          </a:xfrm>
        </p:spPr>
        <p:txBody>
          <a:bodyPr>
            <a:normAutofit lnSpcReduction="10000"/>
          </a:bodyPr>
          <a:lstStyle/>
          <a:p>
            <a:endParaRPr lang="en-US" sz="3200" b="1" dirty="0"/>
          </a:p>
          <a:p>
            <a:pPr algn="l"/>
            <a:r>
              <a:rPr lang="en-US" sz="3200" b="1" dirty="0"/>
              <a:t>DIRECTIONS: </a:t>
            </a:r>
            <a:r>
              <a:rPr lang="en-US" sz="3200" dirty="0"/>
              <a:t>View each picture in the next slide and determine if there is a violation. With 1 partner, complete the Food Safety and Sanitation Scorecard, 1 card/team.</a:t>
            </a:r>
          </a:p>
          <a:p>
            <a:pPr algn="l"/>
            <a:endParaRPr lang="en-US" sz="3200" dirty="0"/>
          </a:p>
          <a:p>
            <a:pPr algn="l"/>
            <a:r>
              <a:rPr lang="en-US" sz="3200" dirty="0"/>
              <a:t>*Note: You may not have concerns in every area on the scorecard. Put N/A where there are no concerns. </a:t>
            </a:r>
          </a:p>
          <a:p>
            <a:pPr algn="l"/>
            <a:endParaRPr lang="en-US" sz="3200" dirty="0"/>
          </a:p>
          <a:p>
            <a:pPr algn="l"/>
            <a:r>
              <a:rPr lang="en-US" sz="3200" dirty="0"/>
              <a:t>Use the handout provided by your instructor to assign a number with each violation found in the </a:t>
            </a:r>
            <a:r>
              <a:rPr lang="en-US" sz="3200"/>
              <a:t>following pictures.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67080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http://cat-purrfect.com/wp-content/uploads/making-raw-cat-food/making-cat-fo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082" y="96777"/>
            <a:ext cx="3265326" cy="4351338"/>
          </a:xfrm>
          <a:prstGeom prst="rect">
            <a:avLst/>
          </a:prstGeom>
          <a:noFill/>
        </p:spPr>
      </p:pic>
      <p:pic>
        <p:nvPicPr>
          <p:cNvPr id="5" name="Picture 4" descr="image_7672">
            <a:extLst>
              <a:ext uri="{FF2B5EF4-FFF2-40B4-BE49-F238E27FC236}">
                <a16:creationId xmlns:a16="http://schemas.microsoft.com/office/drawing/2014/main" id="{FF0E5F1F-11C9-409E-8D8C-F4FAB1F58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60408" y="96777"/>
            <a:ext cx="3357419" cy="4475178"/>
          </a:xfrm>
          <a:prstGeom prst="rect">
            <a:avLst/>
          </a:prstGeom>
          <a:noFill/>
        </p:spPr>
      </p:pic>
      <p:pic>
        <p:nvPicPr>
          <p:cNvPr id="7" name="Picture 6" descr="DCP02966">
            <a:extLst>
              <a:ext uri="{FF2B5EF4-FFF2-40B4-BE49-F238E27FC236}">
                <a16:creationId xmlns:a16="http://schemas.microsoft.com/office/drawing/2014/main" id="{CE58DBB3-229A-466F-B164-BC86D41E2E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1" r="3691" b="7717"/>
          <a:stretch/>
        </p:blipFill>
        <p:spPr bwMode="auto">
          <a:xfrm>
            <a:off x="6849994" y="96776"/>
            <a:ext cx="4503806" cy="522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://1.bp.blogspot.com/-AVQZi_nQ_xo/UwwP5VNFtZI/AAAAAAAAALc/YRMfJzXS8V8/s1600/z.gif">
            <a:extLst>
              <a:ext uri="{FF2B5EF4-FFF2-40B4-BE49-F238E27FC236}">
                <a16:creationId xmlns:a16="http://schemas.microsoft.com/office/drawing/2014/main" id="{2A8B8CE1-6ADC-4DB7-9B6D-F111D1D0C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830" y="4154032"/>
            <a:ext cx="3905904" cy="260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087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F1A479349FC040931CBA8F8392FC3D" ma:contentTypeVersion="13" ma:contentTypeDescription="Create a new document." ma:contentTypeScope="" ma:versionID="8ce5f0d806f172012c6f0e4a9d52f475">
  <xsd:schema xmlns:xsd="http://www.w3.org/2001/XMLSchema" xmlns:xs="http://www.w3.org/2001/XMLSchema" xmlns:p="http://schemas.microsoft.com/office/2006/metadata/properties" xmlns:ns3="3b13bb56-7b71-44c3-b277-43f14f234693" xmlns:ns4="2c263da6-0178-4c04-bfa9-33eb7ef10e41" targetNamespace="http://schemas.microsoft.com/office/2006/metadata/properties" ma:root="true" ma:fieldsID="49340881a7a46b5be69cf5a924ea9feb" ns3:_="" ns4:_="">
    <xsd:import namespace="3b13bb56-7b71-44c3-b277-43f14f234693"/>
    <xsd:import namespace="2c263da6-0178-4c04-bfa9-33eb7ef10e4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13bb56-7b71-44c3-b277-43f14f2346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263da6-0178-4c04-bfa9-33eb7ef10e4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84426A1-609F-4A9C-8ED1-1537E64F4F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13bb56-7b71-44c3-b277-43f14f234693"/>
    <ds:schemaRef ds:uri="2c263da6-0178-4c04-bfa9-33eb7ef10e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623F78-5890-4082-9B77-B4E36BA702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C12716D-5070-45C8-931D-1E8759B06AC0}">
  <ds:schemaRefs>
    <ds:schemaRef ds:uri="http://schemas.microsoft.com/office/2006/metadata/properties"/>
    <ds:schemaRef ds:uri="http://schemas.microsoft.com/office/infopath/2007/PartnerControls"/>
    <ds:schemaRef ds:uri="3b13bb56-7b71-44c3-b277-43f14f234693"/>
    <ds:schemaRef ds:uri="http://purl.org/dc/elements/1.1/"/>
    <ds:schemaRef ds:uri="http://schemas.openxmlformats.org/package/2006/metadata/core-properties"/>
    <ds:schemaRef ds:uri="http://purl.org/dc/dcmitype/"/>
    <ds:schemaRef ds:uri="2c263da6-0178-4c04-bfa9-33eb7ef10e41"/>
    <ds:schemaRef ds:uri="http://schemas.microsoft.com/office/2006/documentManagement/typ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85</Words>
  <Application>Microsoft Office PowerPoint</Application>
  <PresentationFormat>Widescreen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Ivy Tech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Kelli Kreider</dc:creator>
  <cp:lastModifiedBy>McGrady, Megan</cp:lastModifiedBy>
  <cp:revision>15</cp:revision>
  <dcterms:created xsi:type="dcterms:W3CDTF">2017-06-12T17:57:17Z</dcterms:created>
  <dcterms:modified xsi:type="dcterms:W3CDTF">2022-08-02T20:57:57Z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0x01010067F1A479349FC040931CBA8F8392FC3D</vt:lpwstr>
  </property>
</Properties>
</file>