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27"/>
  </p:notesMasterIdLst>
  <p:handoutMasterIdLst>
    <p:handoutMasterId r:id="rId28"/>
  </p:handoutMasterIdLst>
  <p:sldIdLst>
    <p:sldId id="525" r:id="rId6"/>
    <p:sldId id="527" r:id="rId7"/>
    <p:sldId id="528" r:id="rId8"/>
    <p:sldId id="529" r:id="rId9"/>
    <p:sldId id="530" r:id="rId10"/>
    <p:sldId id="531" r:id="rId11"/>
    <p:sldId id="532" r:id="rId12"/>
    <p:sldId id="533" r:id="rId13"/>
    <p:sldId id="534" r:id="rId14"/>
    <p:sldId id="535" r:id="rId15"/>
    <p:sldId id="536" r:id="rId16"/>
    <p:sldId id="537" r:id="rId17"/>
    <p:sldId id="538" r:id="rId18"/>
    <p:sldId id="539" r:id="rId19"/>
    <p:sldId id="540" r:id="rId20"/>
    <p:sldId id="541" r:id="rId21"/>
    <p:sldId id="542" r:id="rId22"/>
    <p:sldId id="543" r:id="rId23"/>
    <p:sldId id="544" r:id="rId24"/>
    <p:sldId id="545" r:id="rId25"/>
    <p:sldId id="546" r:id="rId26"/>
  </p:sldIdLst>
  <p:sldSz cx="9144000" cy="6858000" type="screen4x3"/>
  <p:notesSz cx="7010400" cy="9296400"/>
  <p:embeddedFontLst>
    <p:embeddedFont>
      <p:font typeface="Franklin Gothic Book" panose="020B0503020102020204" pitchFamily="34" charset="0"/>
      <p:regular r:id="rId29"/>
      <p:italic r:id="rId30"/>
    </p:embeddedFont>
    <p:embeddedFont>
      <p:font typeface="Georgia" panose="02040502050405020303" pitchFamily="18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6" autoAdjust="0"/>
    <p:restoredTop sz="94624" autoAdjust="0"/>
  </p:normalViewPr>
  <p:slideViewPr>
    <p:cSldViewPr snapToGrid="0">
      <p:cViewPr varScale="1">
        <p:scale>
          <a:sx n="48" d="100"/>
          <a:sy n="48" d="100"/>
        </p:scale>
        <p:origin x="1512" y="3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613243" y="567724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638550"/>
            <a:ext cx="7694613" cy="1955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HEADLINE HERE</a:t>
            </a:r>
          </a:p>
          <a:p>
            <a:pPr lvl="0"/>
            <a:r>
              <a:rPr lang="en-US" dirty="0"/>
              <a:t>TWO LINES OR</a:t>
            </a:r>
          </a:p>
          <a:p>
            <a:pPr lvl="0"/>
            <a:r>
              <a:rPr lang="en-US" dirty="0"/>
              <a:t>THREE</a:t>
            </a:r>
          </a:p>
        </p:txBody>
      </p:sp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150865" cy="844379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25514"/>
            <a:ext cx="9150866" cy="26744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92" y="6576541"/>
            <a:ext cx="9149773" cy="287233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Title 9"/>
          <p:cNvSpPr txBox="1">
            <a:spLocks/>
          </p:cNvSpPr>
          <p:nvPr/>
        </p:nvSpPr>
        <p:spPr>
          <a:xfrm>
            <a:off x="0" y="192259"/>
            <a:ext cx="9144000" cy="98163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baseline="0">
                <a:solidFill>
                  <a:srgbClr val="FFFFFF"/>
                </a:solidFill>
                <a:latin typeface="Georgia"/>
                <a:ea typeface="+mj-ea"/>
                <a:cs typeface="Georgia"/>
              </a:defRPr>
            </a:lvl1pPr>
          </a:lstStyle>
          <a:p>
            <a:pPr algn="ctr"/>
            <a:r>
              <a:rPr lang="en-US" dirty="0"/>
              <a:t>Bell Ringers for the Agricultural Science Classroom</a:t>
            </a:r>
          </a:p>
        </p:txBody>
      </p:sp>
      <p:pic>
        <p:nvPicPr>
          <p:cNvPr id="4" name="Picture 3" descr="NationalFFA_Emblem_R_3C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1" y="938842"/>
            <a:ext cx="2146300" cy="25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“You don’t have to move mountains. You will change the world just by being a warm, kind-hearted human being.” </a:t>
            </a:r>
          </a:p>
          <a:p>
            <a:r>
              <a:rPr lang="en-US" dirty="0"/>
              <a:t>–Anita </a:t>
            </a:r>
            <a:r>
              <a:rPr lang="en-US" dirty="0" err="1"/>
              <a:t>Krizzan</a:t>
            </a:r>
            <a:endParaRPr lang="en-US" dirty="0"/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what this quote means to you.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are you going to take this quote and apply it in your life? Give an example.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170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“There’s no mountain I can’t climb. There’s no tower too high; no plane that I can’t fly. What do I </a:t>
            </a:r>
            <a:r>
              <a:rPr lang="en-US" dirty="0" err="1"/>
              <a:t>gotta</a:t>
            </a:r>
            <a:r>
              <a:rPr lang="en-US" dirty="0"/>
              <a:t> do to get through to you, to show you there </a:t>
            </a:r>
            <a:r>
              <a:rPr lang="en-US" dirty="0" err="1"/>
              <a:t>ain’t</a:t>
            </a:r>
            <a:r>
              <a:rPr lang="en-US" dirty="0"/>
              <a:t> nothing I can’t take this chainsaw to.” </a:t>
            </a:r>
          </a:p>
          <a:p>
            <a:r>
              <a:rPr lang="en-US" dirty="0"/>
              <a:t>–Eminem</a:t>
            </a:r>
          </a:p>
          <a:p>
            <a:endParaRPr lang="en-US" dirty="0"/>
          </a:p>
          <a:p>
            <a:r>
              <a:rPr lang="en-US" dirty="0"/>
              <a:t>  1.   What does this quote mean to you?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622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“Be the change you want to see in the world.” </a:t>
            </a:r>
          </a:p>
          <a:p>
            <a:r>
              <a:rPr lang="en-US" dirty="0"/>
              <a:t>–Mahatma </a:t>
            </a:r>
            <a:r>
              <a:rPr lang="en-US" dirty="0" err="1"/>
              <a:t>Ghandi</a:t>
            </a:r>
            <a:endParaRPr lang="en-US" dirty="0"/>
          </a:p>
          <a:p>
            <a:endParaRPr lang="en-US" dirty="0"/>
          </a:p>
          <a:p>
            <a:r>
              <a:rPr lang="en-US" dirty="0"/>
              <a:t>  1.   What does this quote mean to you?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895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“No one can make you feel inferior without your consent.” </a:t>
            </a:r>
          </a:p>
          <a:p>
            <a:r>
              <a:rPr lang="en-US" dirty="0"/>
              <a:t>–Eleanor Roosevelt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What role could this quote play in your school?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9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“I’ve learned that people will forget what you said, people will forget what you did, but people will never forget how you made them feel.” </a:t>
            </a:r>
          </a:p>
          <a:p>
            <a:r>
              <a:rPr lang="en-US" dirty="0"/>
              <a:t>–Maya Angelou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What role could this quote play in your school?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47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“We are all in the gutter, but some of us are looking at the stars.” </a:t>
            </a:r>
          </a:p>
          <a:p>
            <a:r>
              <a:rPr lang="en-US" dirty="0"/>
              <a:t>–Oscar Wilde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can you use this quote in your life?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26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 have not failed. I’ve just found 10,000 ways that won’t work.” </a:t>
            </a:r>
          </a:p>
          <a:p>
            <a:r>
              <a:rPr lang="en-US" dirty="0"/>
              <a:t>–Thomas A. Edison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can you use this quote in your life?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559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“It takes a great deal of bravery to stand up to our enemies, but just as much to stand up to our friends.” </a:t>
            </a:r>
          </a:p>
          <a:p>
            <a:r>
              <a:rPr lang="en-US" dirty="0"/>
              <a:t>–J.K. Rowling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does this quote mean?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does this quote apply to the current world around us?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959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“If you can’t explain it to a six-year-old, you don’t understand it yourself.” </a:t>
            </a:r>
          </a:p>
          <a:p>
            <a:r>
              <a:rPr lang="en-US" dirty="0"/>
              <a:t>–Albert Einstein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does this quote mean to you?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can you apply this to all the tasks you have to complete every day?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326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“It is impossible to live without failing at something, unless you live so cautiously that you might as well not have lived at all — in which case, you fail by default.” </a:t>
            </a:r>
          </a:p>
          <a:p>
            <a:r>
              <a:rPr lang="en-US" dirty="0"/>
              <a:t>–J.K. Rowling</a:t>
            </a:r>
          </a:p>
          <a:p>
            <a:endParaRPr lang="en-US" dirty="0"/>
          </a:p>
          <a:p>
            <a:r>
              <a:rPr lang="en-US" dirty="0"/>
              <a:t>  1.   What does this quote mean to you?</a:t>
            </a:r>
          </a:p>
          <a:p>
            <a:r>
              <a:rPr lang="en-US" dirty="0"/>
              <a:t>  2.   What truth does this quote have? Why?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3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“Intelligence is the ability to adapt to change.” </a:t>
            </a:r>
          </a:p>
          <a:p>
            <a:r>
              <a:rPr lang="en-US" dirty="0"/>
              <a:t>–Stephen Hawking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1.   What does this quote mean?</a:t>
            </a:r>
          </a:p>
          <a:p>
            <a:r>
              <a:rPr lang="en-US" dirty="0"/>
              <a:t>2.   Do you agree with the quote?</a:t>
            </a:r>
          </a:p>
          <a:p>
            <a:r>
              <a:rPr lang="en-US" dirty="0"/>
              <a:t>3.   Does this quote still hold relevance today?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“Talent hits a target no one else can hit. Genius hits a target no one else can see.”  </a:t>
            </a:r>
          </a:p>
          <a:p>
            <a:r>
              <a:rPr lang="en-US" dirty="0"/>
              <a:t>–Arthur Schopenhauer</a:t>
            </a:r>
          </a:p>
          <a:p>
            <a:endParaRPr lang="en-US" dirty="0"/>
          </a:p>
          <a:p>
            <a:r>
              <a:rPr lang="en-US" dirty="0"/>
              <a:t>  1.   What does this quote mean to you?</a:t>
            </a:r>
          </a:p>
          <a:p>
            <a:r>
              <a:rPr lang="en-US" dirty="0"/>
              <a:t>  2.   How can you apply this quote to your life?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142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“We delight in the beauty of the butterfly, but rarely admit the changes it has gone through to achieve that beauty.” </a:t>
            </a:r>
          </a:p>
          <a:p>
            <a:r>
              <a:rPr lang="en-US" dirty="0"/>
              <a:t>–</a:t>
            </a:r>
            <a:r>
              <a:rPr lang="en-US"/>
              <a:t>Maya Angelou</a:t>
            </a:r>
            <a:endParaRPr lang="en-US" dirty="0"/>
          </a:p>
          <a:p>
            <a:endParaRPr lang="en-US" dirty="0"/>
          </a:p>
          <a:p>
            <a:r>
              <a:rPr lang="en-US" dirty="0"/>
              <a:t>  1.   What does this quote mean to you?</a:t>
            </a:r>
          </a:p>
          <a:p>
            <a:r>
              <a:rPr lang="en-US" dirty="0"/>
              <a:t>  2.   How does this quote apply to your current life?</a:t>
            </a:r>
          </a:p>
        </p:txBody>
      </p:sp>
    </p:spTree>
    <p:extLst>
      <p:ext uri="{BB962C8B-B14F-4D97-AF65-F5344CB8AC3E}">
        <p14:creationId xmlns:p14="http://schemas.microsoft.com/office/powerpoint/2010/main" val="65567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“It is better to fail in originality than to succeed in imitation.” </a:t>
            </a:r>
          </a:p>
          <a:p>
            <a:r>
              <a:rPr lang="en-US" dirty="0"/>
              <a:t>–Herman Melville</a:t>
            </a:r>
          </a:p>
          <a:p>
            <a:endParaRPr lang="en-US" dirty="0"/>
          </a:p>
          <a:p>
            <a:r>
              <a:rPr lang="en-US" dirty="0"/>
              <a:t> 1.   What does this quote mean?</a:t>
            </a:r>
          </a:p>
          <a:p>
            <a:r>
              <a:rPr lang="en-US" dirty="0"/>
              <a:t>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9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“Stop chasing the money and start chasing the passion.” </a:t>
            </a:r>
          </a:p>
          <a:p>
            <a:r>
              <a:rPr lang="en-US" dirty="0"/>
              <a:t>–Tony Hsieh</a:t>
            </a:r>
          </a:p>
          <a:p>
            <a:endParaRPr lang="en-US" dirty="0"/>
          </a:p>
          <a:p>
            <a:r>
              <a:rPr lang="en-US" dirty="0"/>
              <a:t> 1.   What does this quote mean?</a:t>
            </a:r>
          </a:p>
          <a:p>
            <a:r>
              <a:rPr lang="en-US" dirty="0"/>
              <a:t>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06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“The real test is not whether you avoid this failure, because you won’t. It’s whether you let it harden or shame you into inaction, or whether you learn from it; whether you choose to persevere.” </a:t>
            </a:r>
          </a:p>
          <a:p>
            <a:r>
              <a:rPr lang="en-US" dirty="0"/>
              <a:t>–Barack Obama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692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“If you really want to do something, you’ll find a way. If you don’t, you’ll find an excuse.” </a:t>
            </a:r>
          </a:p>
          <a:p>
            <a:r>
              <a:rPr lang="en-US" dirty="0"/>
              <a:t>–Jim </a:t>
            </a:r>
            <a:r>
              <a:rPr lang="en-US" dirty="0" err="1"/>
              <a:t>Rohn</a:t>
            </a:r>
            <a:endParaRPr lang="en-US" dirty="0"/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65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“If your actions inspire others to dream more, learn more, do more and become more, you are a leader.” </a:t>
            </a:r>
          </a:p>
          <a:p>
            <a:r>
              <a:rPr lang="en-US" dirty="0"/>
              <a:t>–John Quincy Adams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10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“If you do what you have always done, you’ll get what you’ve always gotten.” </a:t>
            </a:r>
          </a:p>
          <a:p>
            <a:r>
              <a:rPr lang="en-US" dirty="0"/>
              <a:t>–Tony Robbins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54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Inspirational Quotes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“I’ve missed more than 9,000 shots in my career. I’ve lost almost 300 games. Twenty-six times I’ve been trusted to take the game-winning shot and missed. I’ve failed over and over and over again in my life. And that is why I succeed.” </a:t>
            </a:r>
          </a:p>
          <a:p>
            <a:r>
              <a:rPr lang="en-US" dirty="0"/>
              <a:t>–Michael Jordan</a:t>
            </a:r>
          </a:p>
          <a:p>
            <a:endParaRPr lang="en-US" dirty="0"/>
          </a:p>
          <a:p>
            <a:r>
              <a:rPr lang="en-US" dirty="0"/>
              <a:t>  1.   What does this quote mean?</a:t>
            </a:r>
          </a:p>
          <a:p>
            <a:r>
              <a:rPr lang="en-US" dirty="0"/>
              <a:t>  2.   How does this quote apply to you?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98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11900</TotalTime>
  <Words>1023</Words>
  <Application>Microsoft Office PowerPoint</Application>
  <PresentationFormat>On-screen Show (4:3)</PresentationFormat>
  <Paragraphs>123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Verdana</vt:lpstr>
      <vt:lpstr>Arial</vt:lpstr>
      <vt:lpstr>Wingdings</vt:lpstr>
      <vt:lpstr>Georgia</vt:lpstr>
      <vt:lpstr>Franklin Gothic Book</vt:lpstr>
      <vt:lpstr>FFA Inservice Master</vt:lpstr>
      <vt:lpstr>PowerPoint Presentation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  <vt:lpstr>Inspirational Quotes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McGrady, Megan</cp:lastModifiedBy>
  <cp:revision>387</cp:revision>
  <dcterms:created xsi:type="dcterms:W3CDTF">2007-01-30T15:01:20Z</dcterms:created>
  <dcterms:modified xsi:type="dcterms:W3CDTF">2021-03-05T20:22:18Z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</Properties>
</file>