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9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7" y="1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5" y="4246564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3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5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1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1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3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9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6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1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3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5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1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1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3" y="1219200"/>
            <a:ext cx="132763" cy="128467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2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2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3" y="1371600"/>
            <a:ext cx="132763" cy="128467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9" y="1474763"/>
            <a:ext cx="132763" cy="128467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00"/>
            <a:ext cx="2133600" cy="365125"/>
          </a:xfrm>
        </p:spPr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00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00"/>
            <a:ext cx="457200" cy="365125"/>
          </a:xfrm>
        </p:spPr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9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6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114301"/>
            <a:ext cx="87376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SWOT Analysis 1: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sz="2400" dirty="0" smtClean="0"/>
              <a:t>Only </a:t>
            </a:r>
            <a:r>
              <a:rPr lang="en-US" sz="2400" dirty="0"/>
              <a:t>specialized scouting operation in the county</a:t>
            </a:r>
          </a:p>
          <a:p>
            <a:r>
              <a:rPr lang="en-US" sz="2400" dirty="0"/>
              <a:t>3,700 acres under contract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No full-time sales person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Expand operations to include planting and harvesting</a:t>
            </a:r>
          </a:p>
          <a:p>
            <a:r>
              <a:rPr lang="en-US" sz="2400" dirty="0"/>
              <a:t>Partner with firm that only plants and harvests crops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Genetically modified corn kills insects </a:t>
            </a:r>
          </a:p>
          <a:p>
            <a:r>
              <a:rPr lang="en-US" sz="2400" dirty="0"/>
              <a:t>Scouting for those pests no longer </a:t>
            </a:r>
            <a:r>
              <a:rPr lang="en-US" sz="2400" dirty="0" smtClean="0"/>
              <a:t>important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3EDA56-8BF9-4699-A398-C65EFE1CC35B}"/>
</file>

<file path=customXml/itemProps2.xml><?xml version="1.0" encoding="utf-8"?>
<ds:datastoreItem xmlns:ds="http://schemas.openxmlformats.org/officeDocument/2006/customXml" ds:itemID="{904B777E-2F8A-4CA6-82D8-3AC98C845836}"/>
</file>

<file path=customXml/itemProps3.xml><?xml version="1.0" encoding="utf-8"?>
<ds:datastoreItem xmlns:ds="http://schemas.openxmlformats.org/officeDocument/2006/customXml" ds:itemID="{CBE2493B-10F0-4DC7-B378-FB5FF29CE007}"/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15</TotalTime>
  <Words>4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Metro</vt:lpstr>
      <vt:lpstr>Slide 1</vt:lpstr>
    </vt:vector>
  </TitlesOfParts>
  <Company>National FFA 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 Henry</dc:creator>
  <cp:lastModifiedBy>Kim Henry</cp:lastModifiedBy>
  <cp:revision>8</cp:revision>
  <dcterms:created xsi:type="dcterms:W3CDTF">2009-08-24T17:05:57Z</dcterms:created>
  <dcterms:modified xsi:type="dcterms:W3CDTF">2009-10-30T18:52:20Z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