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7" y="1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5" y="4246564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3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5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1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1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3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9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1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3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5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1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1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3" y="1219200"/>
            <a:ext cx="132763" cy="128467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2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2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3" y="1371600"/>
            <a:ext cx="132763" cy="128467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9" y="1474763"/>
            <a:ext cx="132763" cy="128467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00"/>
            <a:ext cx="2133600" cy="365125"/>
          </a:xfrm>
        </p:spPr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00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00"/>
            <a:ext cx="457200" cy="365125"/>
          </a:xfrm>
        </p:spPr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E334C03-C562-4480-88DC-72B96AAF6908}" type="datetimeFigureOut">
              <a:rPr lang="en-US" smtClean="0"/>
              <a:pPr/>
              <a:t>10/30/2009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6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114301"/>
            <a:ext cx="87376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SWOT Analysis </a:t>
            </a:r>
            <a:r>
              <a:rPr lang="en-US" sz="2800" dirty="0" smtClean="0"/>
              <a:t>2:</a:t>
            </a:r>
            <a:endParaRPr lang="en-US" sz="2800" dirty="0"/>
          </a:p>
          <a:p>
            <a:r>
              <a:rPr lang="en-US" dirty="0"/>
              <a:t> </a:t>
            </a:r>
          </a:p>
          <a:p>
            <a:r>
              <a:rPr lang="en-US" dirty="0"/>
              <a:t>  </a:t>
            </a:r>
          </a:p>
          <a:p>
            <a:r>
              <a:rPr lang="en-US" sz="2400" dirty="0"/>
              <a:t>Only landscaping service that also installs hardscape</a:t>
            </a:r>
          </a:p>
          <a:p>
            <a:r>
              <a:rPr lang="en-US" sz="2400" dirty="0"/>
              <a:t>Level of customer service provided is high </a:t>
            </a:r>
          </a:p>
          <a:p>
            <a:endParaRPr lang="en-US" sz="2400" dirty="0" smtClean="0"/>
          </a:p>
          <a:p>
            <a:r>
              <a:rPr lang="en-US" sz="2400" dirty="0"/>
              <a:t> </a:t>
            </a:r>
            <a:endParaRPr lang="en-US" sz="2400" dirty="0" smtClean="0"/>
          </a:p>
          <a:p>
            <a:r>
              <a:rPr lang="en-US" sz="2400" dirty="0" smtClean="0"/>
              <a:t>All </a:t>
            </a:r>
            <a:r>
              <a:rPr lang="en-US" sz="2400" dirty="0"/>
              <a:t>lawn maintenance equipment is rented</a:t>
            </a:r>
          </a:p>
          <a:p>
            <a:r>
              <a:rPr lang="en-US" sz="2400" dirty="0"/>
              <a:t>Labor cost are very high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Expand </a:t>
            </a:r>
            <a:r>
              <a:rPr lang="en-US" sz="2400" dirty="0"/>
              <a:t>operations to include a nursery and greenhouse</a:t>
            </a:r>
          </a:p>
          <a:p>
            <a:r>
              <a:rPr lang="en-US" sz="2400" dirty="0"/>
              <a:t> </a:t>
            </a:r>
          </a:p>
          <a:p>
            <a:endParaRPr lang="en-US" sz="2400" dirty="0" smtClean="0"/>
          </a:p>
          <a:p>
            <a:r>
              <a:rPr lang="en-US" sz="2400" dirty="0" smtClean="0"/>
              <a:t>Other </a:t>
            </a:r>
            <a:r>
              <a:rPr lang="en-US" sz="2400" dirty="0"/>
              <a:t>lawn and landscaping service are expanding to offer similar services</a:t>
            </a:r>
          </a:p>
          <a:p>
            <a:r>
              <a:rPr lang="en-US" sz="2400" dirty="0" smtClean="0"/>
              <a:t>With </a:t>
            </a:r>
            <a:r>
              <a:rPr lang="en-US" sz="2400" dirty="0"/>
              <a:t>a slowing economy customers are cutting back on the amount of services they </a:t>
            </a:r>
            <a:r>
              <a:rPr lang="en-US" sz="2400" dirty="0" smtClean="0"/>
              <a:t>require</a:t>
            </a:r>
            <a:r>
              <a:rPr lang="en-US" dirty="0"/>
              <a:t> 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AF906E-5DDE-4D45-A54A-15AB0B56AE41}"/>
</file>

<file path=customXml/itemProps2.xml><?xml version="1.0" encoding="utf-8"?>
<ds:datastoreItem xmlns:ds="http://schemas.openxmlformats.org/officeDocument/2006/customXml" ds:itemID="{A42FFF89-A92E-4AED-9C62-FCDCB89B12F2}"/>
</file>

<file path=customXml/itemProps3.xml><?xml version="1.0" encoding="utf-8"?>
<ds:datastoreItem xmlns:ds="http://schemas.openxmlformats.org/officeDocument/2006/customXml" ds:itemID="{7D8A4A4D-8AAF-420F-A09B-EED9E1970F9E}"/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18</TotalTime>
  <Words>4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Metro</vt:lpstr>
      <vt:lpstr>Slide 1</vt:lpstr>
    </vt:vector>
  </TitlesOfParts>
  <Company>National FFA 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 Henry</dc:creator>
  <cp:lastModifiedBy>Kim Henry</cp:lastModifiedBy>
  <cp:revision>11</cp:revision>
  <dcterms:created xsi:type="dcterms:W3CDTF">2009-08-24T17:05:57Z</dcterms:created>
  <dcterms:modified xsi:type="dcterms:W3CDTF">2009-10-30T18:57:49Z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