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  <p:sldId id="264" r:id="rId6"/>
    <p:sldId id="265" r:id="rId7"/>
    <p:sldId id="267" r:id="rId8"/>
    <p:sldId id="262" r:id="rId9"/>
    <p:sldId id="270" r:id="rId10"/>
    <p:sldId id="271" r:id="rId11"/>
    <p:sldId id="269" r:id="rId12"/>
    <p:sldId id="266" r:id="rId13"/>
    <p:sldId id="263" r:id="rId14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mumaw" initials="k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371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07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905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18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28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816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46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6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995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81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974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9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Section5-BannerP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2209800"/>
            <a:ext cx="9220200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6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" y="304800"/>
            <a:ext cx="1447800" cy="180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25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Section5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32" y="5715000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63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Section5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FFA Programs for All Members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010400" cy="4114800"/>
          </a:xfrm>
        </p:spPr>
        <p:txBody>
          <a:bodyPr/>
          <a:lstStyle/>
          <a:p>
            <a:r>
              <a:rPr lang="en-US" dirty="0"/>
              <a:t>212 Degrees</a:t>
            </a:r>
          </a:p>
          <a:p>
            <a:r>
              <a:rPr lang="en-US" dirty="0"/>
              <a:t>360 Degrees</a:t>
            </a:r>
          </a:p>
          <a:p>
            <a:r>
              <a:rPr lang="en-US" dirty="0"/>
              <a:t>Washington Leadership Conference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  <p:pic>
        <p:nvPicPr>
          <p:cNvPr id="3074" name="Picture 2" descr="\\ffanet.ffa.org@SSL\DavWWWRoot\projects\studenthandbook\publicdocuments\2011 Handbook Images\IMG_97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976862"/>
            <a:ext cx="3657600" cy="2440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09380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Section5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>
            <a:normAutofit/>
          </a:bodyPr>
          <a:lstStyle/>
          <a:p>
            <a:r>
              <a:rPr lang="en-US" dirty="0"/>
              <a:t>State Officer Programs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4039394" cy="47244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Building Leaders and Strong Teams of Officers (BLAST Off)</a:t>
            </a:r>
          </a:p>
          <a:p>
            <a:r>
              <a:rPr lang="en-US" dirty="0"/>
              <a:t>National Leadership Conference for State Officers (NLCSO)</a:t>
            </a:r>
          </a:p>
          <a:p>
            <a:r>
              <a:rPr lang="en-US" dirty="0"/>
              <a:t>State Presidents’ Conferences (</a:t>
            </a:r>
            <a:r>
              <a:rPr lang="en-US" dirty="0" smtClean="0"/>
              <a:t>SPC)</a:t>
            </a:r>
            <a:endParaRPr lang="en-US" dirty="0"/>
          </a:p>
          <a:p>
            <a:r>
              <a:rPr lang="en-US" dirty="0"/>
              <a:t>International Leadership Seminar for State Officers (ILSSO)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  <p:pic>
        <p:nvPicPr>
          <p:cNvPr id="4098" name="Picture 2" descr="\\ffanet.ffa.org@SSL\DavWWWRoot\projects\studenthandbook\publicdocuments\2011 Handbook Images\Pg 67 ILSSO_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55850"/>
            <a:ext cx="3048000" cy="2901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55436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Section5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>
            <a:normAutofit/>
          </a:bodyPr>
          <a:lstStyle/>
          <a:p>
            <a:r>
              <a:rPr lang="en-US" dirty="0"/>
              <a:t>National FFA Officers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010400" cy="4114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Six student members are selected each </a:t>
            </a:r>
            <a:r>
              <a:rPr lang="en-US" dirty="0" smtClean="0"/>
              <a:t>year</a:t>
            </a:r>
            <a:endParaRPr lang="en-US" dirty="0"/>
          </a:p>
          <a:p>
            <a:r>
              <a:rPr lang="en-US" dirty="0"/>
              <a:t>Members must have received an American FFA Degree and be selected by their state association in order to be eligible</a:t>
            </a:r>
          </a:p>
          <a:p>
            <a:r>
              <a:rPr lang="en-US" dirty="0"/>
              <a:t>Their schedule resembles that of a corporate CEO, traveling more than 100,000 miles during their year of </a:t>
            </a:r>
            <a:r>
              <a:rPr lang="en-US" dirty="0" smtClean="0"/>
              <a:t>service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143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Section5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National Convention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Be </a:t>
            </a:r>
            <a:r>
              <a:rPr lang="en-US" dirty="0"/>
              <a:t>Part of the Action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628570"/>
            <a:ext cx="533400" cy="665322"/>
          </a:xfrm>
          <a:prstGeom prst="rect">
            <a:avLst/>
          </a:prstGeom>
        </p:spPr>
      </p:pic>
      <p:pic>
        <p:nvPicPr>
          <p:cNvPr id="1026" name="Picture 2" descr="\\ffanet.ffa.org@SSL\DavWWWRoot\projects\studenthandbook\publicdocuments\2011 Handbook Images\arena 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493" y="3648869"/>
            <a:ext cx="4719707" cy="27138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6593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Section5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1600200"/>
            <a:ext cx="9145588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National Convention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209800"/>
            <a:ext cx="6400800" cy="4267200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National FFA Band</a:t>
            </a:r>
          </a:p>
          <a:p>
            <a:r>
              <a:rPr lang="en-US" dirty="0">
                <a:solidFill>
                  <a:schemeClr val="tx1"/>
                </a:solidFill>
              </a:rPr>
              <a:t>National FFA Chorus</a:t>
            </a:r>
          </a:p>
          <a:p>
            <a:r>
              <a:rPr lang="en-US" dirty="0">
                <a:solidFill>
                  <a:schemeClr val="tx1"/>
                </a:solidFill>
              </a:rPr>
              <a:t>National FFA Talent</a:t>
            </a:r>
          </a:p>
          <a:p>
            <a:r>
              <a:rPr lang="en-US" dirty="0">
                <a:solidFill>
                  <a:schemeClr val="tx1"/>
                </a:solidFill>
              </a:rPr>
              <a:t>Courtesy Core</a:t>
            </a:r>
          </a:p>
          <a:p>
            <a:r>
              <a:rPr lang="en-US" dirty="0">
                <a:solidFill>
                  <a:schemeClr val="tx1"/>
                </a:solidFill>
              </a:rPr>
              <a:t>Career Show</a:t>
            </a:r>
          </a:p>
          <a:p>
            <a:r>
              <a:rPr lang="en-US" dirty="0">
                <a:solidFill>
                  <a:schemeClr val="tx1"/>
                </a:solidFill>
              </a:rPr>
              <a:t>Student Workshops</a:t>
            </a:r>
          </a:p>
          <a:p>
            <a:r>
              <a:rPr lang="en-US" dirty="0">
                <a:solidFill>
                  <a:schemeClr val="tx1"/>
                </a:solidFill>
              </a:rPr>
              <a:t>Concerts</a:t>
            </a:r>
          </a:p>
          <a:p>
            <a:r>
              <a:rPr lang="en-US" dirty="0">
                <a:solidFill>
                  <a:schemeClr val="tx1"/>
                </a:solidFill>
              </a:rPr>
              <a:t>Career Success Tours</a:t>
            </a:r>
          </a:p>
          <a:p>
            <a:r>
              <a:rPr lang="en-US" dirty="0">
                <a:solidFill>
                  <a:schemeClr val="tx1"/>
                </a:solidFill>
              </a:rPr>
              <a:t>Keynote </a:t>
            </a:r>
            <a:r>
              <a:rPr lang="en-US" dirty="0" smtClean="0">
                <a:solidFill>
                  <a:schemeClr val="tx1"/>
                </a:solidFill>
              </a:rPr>
              <a:t>Speakers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i="1" dirty="0">
                <a:solidFill>
                  <a:schemeClr val="tx1"/>
                </a:solidFill>
              </a:rPr>
              <a:t>And so much more to discover at the national FFA convention!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628570"/>
            <a:ext cx="533400" cy="665322"/>
          </a:xfrm>
          <a:prstGeom prst="rect">
            <a:avLst/>
          </a:prstGeom>
        </p:spPr>
      </p:pic>
      <p:pic>
        <p:nvPicPr>
          <p:cNvPr id="2050" name="Picture 2" descr="\\ffanet.ffa.org@SSL\DavWWWRoot\projects\studenthandbook\publicdocuments\2011 Handbook Images\_MG_309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2462213"/>
            <a:ext cx="3048000" cy="2033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 descr="\\ffanet.ffa.org@SSL\DavWWWRoot\projects\studenthandbook\publicdocuments\2011 Handbook Images\Pg 102 convention award 20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877" y="2468075"/>
            <a:ext cx="3048000" cy="2033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4890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244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Section5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48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Section5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010400" cy="4114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6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CE96BBD38C644F94AFCE954520C662" ma:contentTypeVersion="4" ma:contentTypeDescription="Create a new document." ma:contentTypeScope="" ma:versionID="64dc7117390dcfc795f82adb88adb33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3c87b3799094a2188c505f1efc2087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2B13FD-AFE2-4ED1-B524-83D234E593A3}">
  <ds:schemaRefs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71AE6F5-548D-49AB-AB0C-F7D043DADC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48B381A-7A71-4C18-AE17-EDFC5C23DF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137</Words>
  <Application>Microsoft Office PowerPoint</Application>
  <PresentationFormat>On-screen Show (4:3)</PresentationFormat>
  <Paragraphs>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FFA Programs for All Members</vt:lpstr>
      <vt:lpstr>State Officer Programs</vt:lpstr>
      <vt:lpstr>National FFA Officers</vt:lpstr>
      <vt:lpstr>National Convention  Be Part of the Action</vt:lpstr>
      <vt:lpstr>National Convention  </vt:lpstr>
      <vt:lpstr>PowerPoint Presentation</vt:lpstr>
      <vt:lpstr>PowerPoint Presentation</vt:lpstr>
      <vt:lpstr>PowerPoint Presentation</vt:lpstr>
      <vt:lpstr>PowerPoint Presentation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kmumaw</dc:creator>
  <cp:lastModifiedBy>Weinrich, Ashli</cp:lastModifiedBy>
  <cp:revision>17</cp:revision>
  <dcterms:created xsi:type="dcterms:W3CDTF">2011-02-09T20:07:46Z</dcterms:created>
  <dcterms:modified xsi:type="dcterms:W3CDTF">2018-08-14T19:51:58Z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0x010100B9CE96BBD38C644F94AFCE954520C662</vt:lpwstr>
  </property>
</Properties>
</file>