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26"/>
  </p:notesMasterIdLst>
  <p:handoutMasterIdLst>
    <p:handoutMasterId r:id="rId27"/>
  </p:handoutMasterIdLst>
  <p:sldIdLst>
    <p:sldId id="525" r:id="rId6"/>
    <p:sldId id="527" r:id="rId7"/>
    <p:sldId id="528" r:id="rId8"/>
    <p:sldId id="530" r:id="rId9"/>
    <p:sldId id="529" r:id="rId10"/>
    <p:sldId id="531" r:id="rId11"/>
    <p:sldId id="532" r:id="rId12"/>
    <p:sldId id="535" r:id="rId13"/>
    <p:sldId id="533" r:id="rId14"/>
    <p:sldId id="534" r:id="rId15"/>
    <p:sldId id="536" r:id="rId16"/>
    <p:sldId id="537" r:id="rId17"/>
    <p:sldId id="539" r:id="rId18"/>
    <p:sldId id="540" r:id="rId19"/>
    <p:sldId id="546" r:id="rId20"/>
    <p:sldId id="541" r:id="rId21"/>
    <p:sldId id="542" r:id="rId22"/>
    <p:sldId id="543" r:id="rId23"/>
    <p:sldId id="544" r:id="rId24"/>
    <p:sldId id="545" r:id="rId25"/>
  </p:sldIdLst>
  <p:sldSz cx="9144000" cy="6858000" type="screen4x3"/>
  <p:notesSz cx="7010400" cy="9296400"/>
  <p:embeddedFontLst>
    <p:embeddedFont>
      <p:font typeface="Franklin Gothic Book" panose="020B0503020102020204" pitchFamily="34" charset="0"/>
      <p:regular r:id="rId28"/>
      <p:italic r:id="rId29"/>
    </p:embeddedFont>
    <p:embeddedFont>
      <p:font typeface="Georgia" panose="02040502050405020303" pitchFamily="18" charset="0"/>
      <p:regular r:id="rId30"/>
      <p:bold r:id="rId31"/>
      <p:italic r:id="rId32"/>
      <p:boldItalic r:id="rId33"/>
    </p:embeddedFont>
    <p:embeddedFont>
      <p:font typeface="Verdana" panose="020B0604030504040204" pitchFamily="34" charset="0"/>
      <p:regular r:id="rId34"/>
      <p:bold r:id="rId35"/>
      <p:italic r:id="rId36"/>
      <p:boldItalic r:id="rId37"/>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FFBDBD"/>
    <a:srgbClr val="004C97"/>
    <a:srgbClr val="FFCD00"/>
    <a:srgbClr val="DA291C"/>
    <a:srgbClr val="0033CC"/>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6" autoAdjust="0"/>
    <p:restoredTop sz="94624" autoAdjust="0"/>
  </p:normalViewPr>
  <p:slideViewPr>
    <p:cSldViewPr snapToGrid="0">
      <p:cViewPr varScale="1">
        <p:scale>
          <a:sx n="108" d="100"/>
          <a:sy n="108" d="100"/>
        </p:scale>
        <p:origin x="1860" y="96"/>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font" Target="fonts/font7.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2.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4.fnt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6.fntdata"/><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a:t>PRESENTATION TITLE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nationalchapter@ffa.org"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hyperlink" Target="https://ffa.box.com/s/spi73qvw2iq5x4yxibkh8hh7f8m650e5" TargetMode="External"/><Relationship Id="rId3" Type="http://schemas.openxmlformats.org/officeDocument/2006/relationships/hyperlink" Target="https://ffa.box.com/s/tsklrcmn8h37sv5k7oyzspq1fb277rib" TargetMode="External"/><Relationship Id="rId7" Type="http://schemas.openxmlformats.org/officeDocument/2006/relationships/hyperlink" Target="https://ffa.box.com/s/n7geco8mg0py7inym156eh78jxmpnnxv" TargetMode="External"/><Relationship Id="rId2" Type="http://schemas.openxmlformats.org/officeDocument/2006/relationships/hyperlink" Target="https://ffa.box.com/s/szqedwtjto96chnigh76bzni45uvfbya" TargetMode="External"/><Relationship Id="rId1" Type="http://schemas.openxmlformats.org/officeDocument/2006/relationships/slideLayout" Target="../slideLayouts/slideLayout5.xml"/><Relationship Id="rId6" Type="http://schemas.openxmlformats.org/officeDocument/2006/relationships/hyperlink" Target="https://ffa.box.com/s/b56zgogq7guhh78uit5i71nugpv382fe" TargetMode="External"/><Relationship Id="rId11" Type="http://schemas.openxmlformats.org/officeDocument/2006/relationships/hyperlink" Target="https://ffa.box.com/s/3wnvqg4l29fc2gskh347gv28jp7yns6w" TargetMode="External"/><Relationship Id="rId5" Type="http://schemas.openxmlformats.org/officeDocument/2006/relationships/hyperlink" Target="https://ffa.box.com/s/6zq4mldn1wdwzbfq52rwh6moq2rawlel" TargetMode="External"/><Relationship Id="rId10" Type="http://schemas.openxmlformats.org/officeDocument/2006/relationships/hyperlink" Target="https://ffa.box.com/s/neugn1eza936z1xdq27xsk61a84g1up6" TargetMode="External"/><Relationship Id="rId4" Type="http://schemas.openxmlformats.org/officeDocument/2006/relationships/hyperlink" Target="https://ffa.box.com/s/zz2ojvg60k7cv0kpao2er7tzayeqfr1q" TargetMode="External"/><Relationship Id="rId9" Type="http://schemas.openxmlformats.org/officeDocument/2006/relationships/hyperlink" Target="https://ffa.box.com/s/aa4f4nrgzrrcd070ga176lj5wwiaocdu"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hyperlink" Target="mailto:agriscience@ffa.org"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mailto:agriscience@ffa.org"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mailto:rbollier@lexington1.net" TargetMode="External"/><Relationship Id="rId2" Type="http://schemas.openxmlformats.org/officeDocument/2006/relationships/hyperlink" Target="mailto:myoung@ffa.org" TargetMode="External"/><Relationship Id="rId1" Type="http://schemas.openxmlformats.org/officeDocument/2006/relationships/slideLayout" Target="../slideLayouts/slideLayout5.xml"/><Relationship Id="rId4" Type="http://schemas.openxmlformats.org/officeDocument/2006/relationships/hyperlink" Target="mailto:scherert@trico.k12.in.u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mailto:nationalchapter@ffa.org"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000" dirty="0"/>
              <a:t>POA and Infusing Agriscience </a:t>
            </a:r>
          </a:p>
        </p:txBody>
      </p:sp>
      <p:sp>
        <p:nvSpPr>
          <p:cNvPr id="3" name="Title 4"/>
          <p:cNvSpPr txBox="1">
            <a:spLocks/>
          </p:cNvSpPr>
          <p:nvPr/>
        </p:nvSpPr>
        <p:spPr>
          <a:xfrm>
            <a:off x="0" y="274638"/>
            <a:ext cx="9144000" cy="649922"/>
          </a:xfrm>
          <a:prstGeom prst="rect">
            <a:avLst/>
          </a:prstGeom>
        </p:spPr>
        <p:txBody>
          <a:bodyPr vert="horz"/>
          <a:lstStyle>
            <a:lvl1pPr algn="ctr" defTabSz="914400" rtl="0" eaLnBrk="1" latinLnBrk="0" hangingPunct="1">
              <a:spcBef>
                <a:spcPct val="0"/>
              </a:spcBef>
              <a:buNone/>
              <a:defRPr sz="2800" b="1" kern="1200" cap="none" baseline="0">
                <a:solidFill>
                  <a:srgbClr val="7F7F7F"/>
                </a:solidFill>
                <a:latin typeface="Georgia"/>
                <a:ea typeface="+mj-ea"/>
                <a:cs typeface="Georgia"/>
              </a:defRPr>
            </a:lvl1pPr>
          </a:lstStyle>
          <a:p>
            <a:r>
              <a:rPr lang="en-US" dirty="0"/>
              <a:t>July Owls Chat</a:t>
            </a:r>
          </a:p>
        </p:txBody>
      </p:sp>
    </p:spTree>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FAE21-7608-46A8-B217-93B313E48CCA}"/>
              </a:ext>
            </a:extLst>
          </p:cNvPr>
          <p:cNvSpPr>
            <a:spLocks noGrp="1"/>
          </p:cNvSpPr>
          <p:nvPr>
            <p:ph type="title"/>
          </p:nvPr>
        </p:nvSpPr>
        <p:spPr/>
        <p:txBody>
          <a:bodyPr/>
          <a:lstStyle/>
          <a:p>
            <a:r>
              <a:rPr lang="en-US" dirty="0"/>
              <a:t>Judging</a:t>
            </a:r>
          </a:p>
        </p:txBody>
      </p:sp>
      <p:sp>
        <p:nvSpPr>
          <p:cNvPr id="4" name="Content Placeholder 3">
            <a:extLst>
              <a:ext uri="{FF2B5EF4-FFF2-40B4-BE49-F238E27FC236}">
                <a16:creationId xmlns:a16="http://schemas.microsoft.com/office/drawing/2014/main" id="{7C7E9D43-1361-45AB-B6C9-C7C6EE5DF7BA}"/>
              </a:ext>
            </a:extLst>
          </p:cNvPr>
          <p:cNvSpPr>
            <a:spLocks noGrp="1"/>
          </p:cNvSpPr>
          <p:nvPr>
            <p:ph idx="13"/>
          </p:nvPr>
        </p:nvSpPr>
        <p:spPr>
          <a:xfrm>
            <a:off x="457200" y="1463198"/>
            <a:ext cx="8229600" cy="3931603"/>
          </a:xfrm>
        </p:spPr>
        <p:txBody>
          <a:bodyPr/>
          <a:lstStyle/>
          <a:p>
            <a:r>
              <a:rPr lang="en-US" dirty="0"/>
              <a:t>Need help scoring?</a:t>
            </a:r>
          </a:p>
          <a:p>
            <a:pPr marL="342900" indent="-342900">
              <a:buFontTx/>
              <a:buChar char="-"/>
            </a:pPr>
            <a:r>
              <a:rPr lang="en-US" dirty="0"/>
              <a:t>Reach out to National FFA – </a:t>
            </a:r>
            <a:r>
              <a:rPr lang="en-US" dirty="0">
                <a:solidFill>
                  <a:srgbClr val="3366FF"/>
                </a:solidFill>
                <a:hlinkClick r:id="rId2">
                  <a:extLst>
                    <a:ext uri="{A12FA001-AC4F-418D-AE19-62706E023703}">
                      <ahyp:hlinkClr xmlns:ahyp="http://schemas.microsoft.com/office/drawing/2018/hyperlinkcolor" val="tx"/>
                    </a:ext>
                  </a:extLst>
                </a:hlinkClick>
              </a:rPr>
              <a:t>nationalchapter@ffa.org</a:t>
            </a:r>
            <a:r>
              <a:rPr lang="en-US" dirty="0">
                <a:solidFill>
                  <a:srgbClr val="3366FF"/>
                </a:solidFill>
              </a:rPr>
              <a:t> </a:t>
            </a:r>
          </a:p>
          <a:p>
            <a:pPr marL="342900" indent="-342900">
              <a:buFontTx/>
              <a:buChar char="-"/>
            </a:pPr>
            <a:r>
              <a:rPr lang="en-US" dirty="0"/>
              <a:t>Provide judge resources and help guide you. (Word versions so you can edit)</a:t>
            </a:r>
          </a:p>
          <a:p>
            <a:pPr marL="342900" indent="-342900">
              <a:buFontTx/>
              <a:buChar char="-"/>
            </a:pPr>
            <a:r>
              <a:rPr lang="en-US" dirty="0"/>
              <a:t>You know what works best for your state!</a:t>
            </a:r>
          </a:p>
        </p:txBody>
      </p:sp>
    </p:spTree>
    <p:extLst>
      <p:ext uri="{BB962C8B-B14F-4D97-AF65-F5344CB8AC3E}">
        <p14:creationId xmlns:p14="http://schemas.microsoft.com/office/powerpoint/2010/main" val="2100448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66C8F-A986-4FFD-9E90-4688AAF14CDD}"/>
              </a:ext>
            </a:extLst>
          </p:cNvPr>
          <p:cNvSpPr>
            <a:spLocks noGrp="1"/>
          </p:cNvSpPr>
          <p:nvPr>
            <p:ph type="title"/>
          </p:nvPr>
        </p:nvSpPr>
        <p:spPr/>
        <p:txBody>
          <a:bodyPr/>
          <a:lstStyle/>
          <a:p>
            <a:r>
              <a:rPr lang="en-US" dirty="0"/>
              <a:t>Agriscience Fair</a:t>
            </a:r>
          </a:p>
        </p:txBody>
      </p:sp>
      <p:pic>
        <p:nvPicPr>
          <p:cNvPr id="8" name="Content Placeholder 7">
            <a:extLst>
              <a:ext uri="{FF2B5EF4-FFF2-40B4-BE49-F238E27FC236}">
                <a16:creationId xmlns:a16="http://schemas.microsoft.com/office/drawing/2014/main" id="{F6CEF4D3-26B2-4B46-875D-4A3962F450F7}"/>
              </a:ext>
            </a:extLst>
          </p:cNvPr>
          <p:cNvPicPr>
            <a:picLocks noGrp="1" noChangeAspect="1"/>
          </p:cNvPicPr>
          <p:nvPr>
            <p:ph idx="13"/>
          </p:nvPr>
        </p:nvPicPr>
        <p:blipFill>
          <a:blip r:embed="rId2"/>
          <a:stretch>
            <a:fillRect/>
          </a:stretch>
        </p:blipFill>
        <p:spPr>
          <a:xfrm>
            <a:off x="2720455" y="2536135"/>
            <a:ext cx="3442226" cy="3930650"/>
          </a:xfrm>
        </p:spPr>
      </p:pic>
      <p:pic>
        <p:nvPicPr>
          <p:cNvPr id="6" name="Picture 5">
            <a:extLst>
              <a:ext uri="{FF2B5EF4-FFF2-40B4-BE49-F238E27FC236}">
                <a16:creationId xmlns:a16="http://schemas.microsoft.com/office/drawing/2014/main" id="{07E76956-78C1-4F49-946E-25DA9C556256}"/>
              </a:ext>
            </a:extLst>
          </p:cNvPr>
          <p:cNvPicPr>
            <a:picLocks noChangeAspect="1"/>
          </p:cNvPicPr>
          <p:nvPr/>
        </p:nvPicPr>
        <p:blipFill>
          <a:blip r:embed="rId3"/>
          <a:stretch>
            <a:fillRect/>
          </a:stretch>
        </p:blipFill>
        <p:spPr>
          <a:xfrm>
            <a:off x="0" y="1424897"/>
            <a:ext cx="9144000" cy="1111238"/>
          </a:xfrm>
          <a:prstGeom prst="rect">
            <a:avLst/>
          </a:prstGeom>
        </p:spPr>
      </p:pic>
      <p:sp>
        <p:nvSpPr>
          <p:cNvPr id="10" name="Arrow: Right 9">
            <a:extLst>
              <a:ext uri="{FF2B5EF4-FFF2-40B4-BE49-F238E27FC236}">
                <a16:creationId xmlns:a16="http://schemas.microsoft.com/office/drawing/2014/main" id="{2CCECE51-4A2F-40AF-8795-09125E0D2AF6}"/>
              </a:ext>
            </a:extLst>
          </p:cNvPr>
          <p:cNvSpPr/>
          <p:nvPr/>
        </p:nvSpPr>
        <p:spPr>
          <a:xfrm>
            <a:off x="2182826" y="3998818"/>
            <a:ext cx="708064" cy="25383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E019F05B-2861-4661-82AF-12A24100DD54}"/>
              </a:ext>
            </a:extLst>
          </p:cNvPr>
          <p:cNvSpPr/>
          <p:nvPr/>
        </p:nvSpPr>
        <p:spPr>
          <a:xfrm>
            <a:off x="2182826" y="3157377"/>
            <a:ext cx="708064" cy="273238"/>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96EDFB87-E591-49E0-8783-780B9740410B}"/>
              </a:ext>
            </a:extLst>
          </p:cNvPr>
          <p:cNvSpPr/>
          <p:nvPr/>
        </p:nvSpPr>
        <p:spPr>
          <a:xfrm>
            <a:off x="2182826" y="3584402"/>
            <a:ext cx="708064" cy="273238"/>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8F891544-1882-44FD-A9E6-EC3A2875FD9F}"/>
              </a:ext>
            </a:extLst>
          </p:cNvPr>
          <p:cNvSpPr/>
          <p:nvPr/>
        </p:nvSpPr>
        <p:spPr>
          <a:xfrm>
            <a:off x="2182826" y="5607017"/>
            <a:ext cx="708064" cy="273238"/>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3A9B1F2D-BD40-4AC2-9E88-7352CA45C2CF}"/>
              </a:ext>
            </a:extLst>
          </p:cNvPr>
          <p:cNvSpPr/>
          <p:nvPr/>
        </p:nvSpPr>
        <p:spPr>
          <a:xfrm>
            <a:off x="2182826" y="5180285"/>
            <a:ext cx="708064" cy="25383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1845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29F91-587C-4A49-BFE8-BACBB280E3A8}"/>
              </a:ext>
            </a:extLst>
          </p:cNvPr>
          <p:cNvSpPr>
            <a:spLocks noGrp="1"/>
          </p:cNvSpPr>
          <p:nvPr>
            <p:ph type="title"/>
          </p:nvPr>
        </p:nvSpPr>
        <p:spPr/>
        <p:txBody>
          <a:bodyPr/>
          <a:lstStyle/>
          <a:p>
            <a:r>
              <a:rPr lang="en-US" dirty="0"/>
              <a:t>Resources and Report Components</a:t>
            </a:r>
          </a:p>
        </p:txBody>
      </p:sp>
      <p:pic>
        <p:nvPicPr>
          <p:cNvPr id="6" name="Content Placeholder 5">
            <a:extLst>
              <a:ext uri="{FF2B5EF4-FFF2-40B4-BE49-F238E27FC236}">
                <a16:creationId xmlns:a16="http://schemas.microsoft.com/office/drawing/2014/main" id="{B04D3095-752B-46DE-B0C4-7012DDC2B575}"/>
              </a:ext>
            </a:extLst>
          </p:cNvPr>
          <p:cNvPicPr>
            <a:picLocks noGrp="1" noChangeAspect="1"/>
          </p:cNvPicPr>
          <p:nvPr>
            <p:ph idx="13"/>
          </p:nvPr>
        </p:nvPicPr>
        <p:blipFill>
          <a:blip r:embed="rId2"/>
          <a:stretch>
            <a:fillRect/>
          </a:stretch>
        </p:blipFill>
        <p:spPr>
          <a:xfrm>
            <a:off x="326768" y="2602542"/>
            <a:ext cx="3590304" cy="3932238"/>
          </a:xfrm>
        </p:spPr>
      </p:pic>
      <p:pic>
        <p:nvPicPr>
          <p:cNvPr id="10" name="Picture 9">
            <a:extLst>
              <a:ext uri="{FF2B5EF4-FFF2-40B4-BE49-F238E27FC236}">
                <a16:creationId xmlns:a16="http://schemas.microsoft.com/office/drawing/2014/main" id="{91452014-0025-492C-91AE-FE4893FE7EA7}"/>
              </a:ext>
            </a:extLst>
          </p:cNvPr>
          <p:cNvPicPr>
            <a:picLocks noChangeAspect="1"/>
          </p:cNvPicPr>
          <p:nvPr/>
        </p:nvPicPr>
        <p:blipFill>
          <a:blip r:embed="rId3"/>
          <a:stretch>
            <a:fillRect/>
          </a:stretch>
        </p:blipFill>
        <p:spPr>
          <a:xfrm>
            <a:off x="0" y="1332598"/>
            <a:ext cx="9144000" cy="1111238"/>
          </a:xfrm>
          <a:prstGeom prst="rect">
            <a:avLst/>
          </a:prstGeom>
        </p:spPr>
      </p:pic>
      <p:pic>
        <p:nvPicPr>
          <p:cNvPr id="16" name="Picture 15">
            <a:extLst>
              <a:ext uri="{FF2B5EF4-FFF2-40B4-BE49-F238E27FC236}">
                <a16:creationId xmlns:a16="http://schemas.microsoft.com/office/drawing/2014/main" id="{50FF78DC-0116-4CC8-B278-B33388D7B3BB}"/>
              </a:ext>
            </a:extLst>
          </p:cNvPr>
          <p:cNvPicPr>
            <a:picLocks noChangeAspect="1"/>
          </p:cNvPicPr>
          <p:nvPr/>
        </p:nvPicPr>
        <p:blipFill>
          <a:blip r:embed="rId4"/>
          <a:stretch>
            <a:fillRect/>
          </a:stretch>
        </p:blipFill>
        <p:spPr>
          <a:xfrm>
            <a:off x="3917072" y="2471839"/>
            <a:ext cx="5122095" cy="3244507"/>
          </a:xfrm>
          <a:prstGeom prst="rect">
            <a:avLst/>
          </a:prstGeom>
        </p:spPr>
      </p:pic>
      <p:pic>
        <p:nvPicPr>
          <p:cNvPr id="18" name="Picture 17">
            <a:extLst>
              <a:ext uri="{FF2B5EF4-FFF2-40B4-BE49-F238E27FC236}">
                <a16:creationId xmlns:a16="http://schemas.microsoft.com/office/drawing/2014/main" id="{3DA9ED8C-41AB-428B-9AA2-B2855A39B024}"/>
              </a:ext>
            </a:extLst>
          </p:cNvPr>
          <p:cNvPicPr>
            <a:picLocks noChangeAspect="1"/>
          </p:cNvPicPr>
          <p:nvPr/>
        </p:nvPicPr>
        <p:blipFill>
          <a:blip r:embed="rId5"/>
          <a:stretch>
            <a:fillRect/>
          </a:stretch>
        </p:blipFill>
        <p:spPr>
          <a:xfrm>
            <a:off x="3917072" y="5714200"/>
            <a:ext cx="5122095" cy="1104417"/>
          </a:xfrm>
          <a:prstGeom prst="rect">
            <a:avLst/>
          </a:prstGeom>
        </p:spPr>
      </p:pic>
    </p:spTree>
    <p:extLst>
      <p:ext uri="{BB962C8B-B14F-4D97-AF65-F5344CB8AC3E}">
        <p14:creationId xmlns:p14="http://schemas.microsoft.com/office/powerpoint/2010/main" val="2701175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66C8F-A986-4FFD-9E90-4688AAF14CDD}"/>
              </a:ext>
            </a:extLst>
          </p:cNvPr>
          <p:cNvSpPr>
            <a:spLocks noGrp="1"/>
          </p:cNvSpPr>
          <p:nvPr>
            <p:ph type="title"/>
          </p:nvPr>
        </p:nvSpPr>
        <p:spPr/>
        <p:txBody>
          <a:bodyPr/>
          <a:lstStyle/>
          <a:p>
            <a:r>
              <a:rPr lang="en-US" dirty="0"/>
              <a:t>Agriscience Fair</a:t>
            </a:r>
          </a:p>
        </p:txBody>
      </p:sp>
      <p:pic>
        <p:nvPicPr>
          <p:cNvPr id="8" name="Content Placeholder 7">
            <a:extLst>
              <a:ext uri="{FF2B5EF4-FFF2-40B4-BE49-F238E27FC236}">
                <a16:creationId xmlns:a16="http://schemas.microsoft.com/office/drawing/2014/main" id="{F6CEF4D3-26B2-4B46-875D-4A3962F450F7}"/>
              </a:ext>
            </a:extLst>
          </p:cNvPr>
          <p:cNvPicPr>
            <a:picLocks noGrp="1" noChangeAspect="1"/>
          </p:cNvPicPr>
          <p:nvPr>
            <p:ph idx="13"/>
          </p:nvPr>
        </p:nvPicPr>
        <p:blipFill>
          <a:blip r:embed="rId2"/>
          <a:stretch>
            <a:fillRect/>
          </a:stretch>
        </p:blipFill>
        <p:spPr>
          <a:xfrm>
            <a:off x="2720455" y="2501419"/>
            <a:ext cx="3442226" cy="3930650"/>
          </a:xfrm>
        </p:spPr>
      </p:pic>
      <p:pic>
        <p:nvPicPr>
          <p:cNvPr id="6" name="Picture 5">
            <a:extLst>
              <a:ext uri="{FF2B5EF4-FFF2-40B4-BE49-F238E27FC236}">
                <a16:creationId xmlns:a16="http://schemas.microsoft.com/office/drawing/2014/main" id="{07E76956-78C1-4F49-946E-25DA9C556256}"/>
              </a:ext>
            </a:extLst>
          </p:cNvPr>
          <p:cNvPicPr>
            <a:picLocks noChangeAspect="1"/>
          </p:cNvPicPr>
          <p:nvPr/>
        </p:nvPicPr>
        <p:blipFill>
          <a:blip r:embed="rId3"/>
          <a:stretch>
            <a:fillRect/>
          </a:stretch>
        </p:blipFill>
        <p:spPr>
          <a:xfrm>
            <a:off x="0" y="1390181"/>
            <a:ext cx="9144000" cy="1111238"/>
          </a:xfrm>
          <a:prstGeom prst="rect">
            <a:avLst/>
          </a:prstGeom>
        </p:spPr>
      </p:pic>
      <p:sp>
        <p:nvSpPr>
          <p:cNvPr id="10" name="Arrow: Right 9">
            <a:extLst>
              <a:ext uri="{FF2B5EF4-FFF2-40B4-BE49-F238E27FC236}">
                <a16:creationId xmlns:a16="http://schemas.microsoft.com/office/drawing/2014/main" id="{2CCECE51-4A2F-40AF-8795-09125E0D2AF6}"/>
              </a:ext>
            </a:extLst>
          </p:cNvPr>
          <p:cNvSpPr/>
          <p:nvPr/>
        </p:nvSpPr>
        <p:spPr>
          <a:xfrm>
            <a:off x="2182826" y="3969436"/>
            <a:ext cx="708064" cy="253836"/>
          </a:xfrm>
          <a:prstGeom prst="rightArrow">
            <a:avLst/>
          </a:prstGeom>
          <a:solidFill>
            <a:srgbClr val="FFBDBD"/>
          </a:solidFill>
          <a:ln>
            <a:solidFill>
              <a:srgbClr val="FFBD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E019F05B-2861-4661-82AF-12A24100DD54}"/>
              </a:ext>
            </a:extLst>
          </p:cNvPr>
          <p:cNvSpPr/>
          <p:nvPr/>
        </p:nvSpPr>
        <p:spPr>
          <a:xfrm>
            <a:off x="2182826" y="3135509"/>
            <a:ext cx="708064" cy="273238"/>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96EDFB87-E591-49E0-8783-780B9740410B}"/>
              </a:ext>
            </a:extLst>
          </p:cNvPr>
          <p:cNvSpPr/>
          <p:nvPr/>
        </p:nvSpPr>
        <p:spPr>
          <a:xfrm>
            <a:off x="2182826" y="3540382"/>
            <a:ext cx="708064" cy="273238"/>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8F891544-1882-44FD-A9E6-EC3A2875FD9F}"/>
              </a:ext>
            </a:extLst>
          </p:cNvPr>
          <p:cNvSpPr/>
          <p:nvPr/>
        </p:nvSpPr>
        <p:spPr>
          <a:xfrm>
            <a:off x="2182826" y="5573865"/>
            <a:ext cx="708064" cy="273238"/>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3A9B1F2D-BD40-4AC2-9E88-7352CA45C2CF}"/>
              </a:ext>
            </a:extLst>
          </p:cNvPr>
          <p:cNvSpPr/>
          <p:nvPr/>
        </p:nvSpPr>
        <p:spPr>
          <a:xfrm>
            <a:off x="2182826" y="5150346"/>
            <a:ext cx="708064" cy="253836"/>
          </a:xfrm>
          <a:prstGeom prst="rightArrow">
            <a:avLst/>
          </a:prstGeom>
          <a:solidFill>
            <a:srgbClr val="FFBDBD"/>
          </a:solidFill>
          <a:ln>
            <a:solidFill>
              <a:srgbClr val="FFBD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885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14626-7284-4380-9312-9E19563784D8}"/>
              </a:ext>
            </a:extLst>
          </p:cNvPr>
          <p:cNvSpPr>
            <a:spLocks noGrp="1"/>
          </p:cNvSpPr>
          <p:nvPr>
            <p:ph type="title"/>
          </p:nvPr>
        </p:nvSpPr>
        <p:spPr/>
        <p:txBody>
          <a:bodyPr/>
          <a:lstStyle/>
          <a:p>
            <a:r>
              <a:rPr lang="en-US" dirty="0"/>
              <a:t>Handbook, Rubrics and Scorecards</a:t>
            </a:r>
          </a:p>
        </p:txBody>
      </p:sp>
      <p:sp>
        <p:nvSpPr>
          <p:cNvPr id="3" name="Text Placeholder 2">
            <a:extLst>
              <a:ext uri="{FF2B5EF4-FFF2-40B4-BE49-F238E27FC236}">
                <a16:creationId xmlns:a16="http://schemas.microsoft.com/office/drawing/2014/main" id="{176A37FC-9BB3-4E16-828F-11C02366E141}"/>
              </a:ext>
            </a:extLst>
          </p:cNvPr>
          <p:cNvSpPr>
            <a:spLocks noGrp="1"/>
          </p:cNvSpPr>
          <p:nvPr>
            <p:ph type="body" sz="quarter" idx="12"/>
          </p:nvPr>
        </p:nvSpPr>
        <p:spPr/>
        <p:txBody>
          <a:bodyPr/>
          <a:lstStyle/>
          <a:p>
            <a:endParaRPr lang="en-US"/>
          </a:p>
        </p:txBody>
      </p:sp>
      <p:pic>
        <p:nvPicPr>
          <p:cNvPr id="6" name="Picture 5">
            <a:extLst>
              <a:ext uri="{FF2B5EF4-FFF2-40B4-BE49-F238E27FC236}">
                <a16:creationId xmlns:a16="http://schemas.microsoft.com/office/drawing/2014/main" id="{AF57CB65-B7D4-4A28-AFE5-84BCCABB2064}"/>
              </a:ext>
            </a:extLst>
          </p:cNvPr>
          <p:cNvPicPr>
            <a:picLocks noChangeAspect="1"/>
          </p:cNvPicPr>
          <p:nvPr/>
        </p:nvPicPr>
        <p:blipFill>
          <a:blip r:embed="rId2"/>
          <a:stretch>
            <a:fillRect/>
          </a:stretch>
        </p:blipFill>
        <p:spPr>
          <a:xfrm>
            <a:off x="0" y="1305328"/>
            <a:ext cx="9144000" cy="1111238"/>
          </a:xfrm>
          <a:prstGeom prst="rect">
            <a:avLst/>
          </a:prstGeom>
        </p:spPr>
      </p:pic>
      <p:pic>
        <p:nvPicPr>
          <p:cNvPr id="12" name="Picture 11">
            <a:extLst>
              <a:ext uri="{FF2B5EF4-FFF2-40B4-BE49-F238E27FC236}">
                <a16:creationId xmlns:a16="http://schemas.microsoft.com/office/drawing/2014/main" id="{CD793022-C665-44CF-A6D4-44DC8C864D61}"/>
              </a:ext>
            </a:extLst>
          </p:cNvPr>
          <p:cNvPicPr>
            <a:picLocks noChangeAspect="1"/>
          </p:cNvPicPr>
          <p:nvPr/>
        </p:nvPicPr>
        <p:blipFill>
          <a:blip r:embed="rId3"/>
          <a:stretch>
            <a:fillRect/>
          </a:stretch>
        </p:blipFill>
        <p:spPr>
          <a:xfrm>
            <a:off x="2108031" y="2416566"/>
            <a:ext cx="4927938" cy="4384805"/>
          </a:xfrm>
          <a:prstGeom prst="rect">
            <a:avLst/>
          </a:prstGeom>
        </p:spPr>
      </p:pic>
    </p:spTree>
    <p:extLst>
      <p:ext uri="{BB962C8B-B14F-4D97-AF65-F5344CB8AC3E}">
        <p14:creationId xmlns:p14="http://schemas.microsoft.com/office/powerpoint/2010/main" val="3596005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D827C-D534-445E-A57C-50C9A8751028}"/>
              </a:ext>
            </a:extLst>
          </p:cNvPr>
          <p:cNvSpPr>
            <a:spLocks noGrp="1"/>
          </p:cNvSpPr>
          <p:nvPr>
            <p:ph type="title"/>
          </p:nvPr>
        </p:nvSpPr>
        <p:spPr/>
        <p:txBody>
          <a:bodyPr/>
          <a:lstStyle/>
          <a:p>
            <a:r>
              <a:rPr lang="en-US" dirty="0"/>
              <a:t>Getting started with Agriscience Fair</a:t>
            </a:r>
          </a:p>
        </p:txBody>
      </p:sp>
      <p:sp>
        <p:nvSpPr>
          <p:cNvPr id="4" name="Content Placeholder 3">
            <a:extLst>
              <a:ext uri="{FF2B5EF4-FFF2-40B4-BE49-F238E27FC236}">
                <a16:creationId xmlns:a16="http://schemas.microsoft.com/office/drawing/2014/main" id="{5BCB3204-345F-4819-B606-9AE6F7642F0F}"/>
              </a:ext>
            </a:extLst>
          </p:cNvPr>
          <p:cNvSpPr>
            <a:spLocks noGrp="1"/>
          </p:cNvSpPr>
          <p:nvPr>
            <p:ph idx="13"/>
          </p:nvPr>
        </p:nvSpPr>
        <p:spPr>
          <a:xfrm>
            <a:off x="457200" y="1173892"/>
            <a:ext cx="8229600" cy="3931603"/>
          </a:xfrm>
        </p:spPr>
        <p:txBody>
          <a:bodyPr/>
          <a:lstStyle/>
          <a:p>
            <a:r>
              <a:rPr lang="en-US" dirty="0">
                <a:solidFill>
                  <a:srgbClr val="3366FF"/>
                </a:solidFill>
                <a:hlinkClick r:id="rId2">
                  <a:extLst>
                    <a:ext uri="{A12FA001-AC4F-418D-AE19-62706E023703}">
                      <ahyp:hlinkClr xmlns:ahyp="http://schemas.microsoft.com/office/drawing/2018/hyperlinkcolor" val="tx"/>
                    </a:ext>
                  </a:extLst>
                </a:hlinkClick>
              </a:rPr>
              <a:t>Introducing the Scientific method</a:t>
            </a:r>
            <a:endParaRPr lang="en-US" dirty="0">
              <a:solidFill>
                <a:srgbClr val="3366FF"/>
              </a:solidFill>
              <a:hlinkClick r:id="rId3">
                <a:extLst>
                  <a:ext uri="{A12FA001-AC4F-418D-AE19-62706E023703}">
                    <ahyp:hlinkClr xmlns:ahyp="http://schemas.microsoft.com/office/drawing/2018/hyperlinkcolor" val="tx"/>
                  </a:ext>
                </a:extLst>
              </a:hlinkClick>
            </a:endParaRPr>
          </a:p>
          <a:p>
            <a:endParaRPr lang="en-US" dirty="0">
              <a:solidFill>
                <a:srgbClr val="3366FF"/>
              </a:solidFill>
              <a:hlinkClick r:id="rId3">
                <a:extLst>
                  <a:ext uri="{A12FA001-AC4F-418D-AE19-62706E023703}">
                    <ahyp:hlinkClr xmlns:ahyp="http://schemas.microsoft.com/office/drawing/2018/hyperlinkcolor" val="tx"/>
                  </a:ext>
                </a:extLst>
              </a:hlinkClick>
            </a:endParaRPr>
          </a:p>
          <a:p>
            <a:r>
              <a:rPr lang="en-US" dirty="0">
                <a:solidFill>
                  <a:srgbClr val="3366FF"/>
                </a:solidFill>
                <a:hlinkClick r:id="rId3">
                  <a:extLst>
                    <a:ext uri="{A12FA001-AC4F-418D-AE19-62706E023703}">
                      <ahyp:hlinkClr xmlns:ahyp="http://schemas.microsoft.com/office/drawing/2018/hyperlinkcolor" val="tx"/>
                    </a:ext>
                  </a:extLst>
                </a:hlinkClick>
              </a:rPr>
              <a:t>Conducting research with M&amp;Ms </a:t>
            </a:r>
            <a:endParaRPr lang="en-US" dirty="0">
              <a:solidFill>
                <a:srgbClr val="3366FF"/>
              </a:solidFill>
            </a:endParaRPr>
          </a:p>
          <a:p>
            <a:r>
              <a:rPr lang="en-US" dirty="0">
                <a:solidFill>
                  <a:srgbClr val="3366FF"/>
                </a:solidFill>
                <a:hlinkClick r:id="rId4">
                  <a:extLst>
                    <a:ext uri="{A12FA001-AC4F-418D-AE19-62706E023703}">
                      <ahyp:hlinkClr xmlns:ahyp="http://schemas.microsoft.com/office/drawing/2018/hyperlinkcolor" val="tx"/>
                    </a:ext>
                  </a:extLst>
                </a:hlinkClick>
              </a:rPr>
              <a:t>M&amp;M experiment table</a:t>
            </a:r>
            <a:endParaRPr lang="en-US" dirty="0">
              <a:solidFill>
                <a:srgbClr val="3366FF"/>
              </a:solidFill>
            </a:endParaRPr>
          </a:p>
          <a:p>
            <a:r>
              <a:rPr lang="en-US" dirty="0">
                <a:solidFill>
                  <a:srgbClr val="3366FF"/>
                </a:solidFill>
                <a:hlinkClick r:id="rId5">
                  <a:extLst>
                    <a:ext uri="{A12FA001-AC4F-418D-AE19-62706E023703}">
                      <ahyp:hlinkClr xmlns:ahyp="http://schemas.microsoft.com/office/drawing/2018/hyperlinkcolor" val="tx"/>
                    </a:ext>
                  </a:extLst>
                </a:hlinkClick>
              </a:rPr>
              <a:t>The Color Mixture of an M&amp;M</a:t>
            </a:r>
            <a:endParaRPr lang="en-US" dirty="0">
              <a:solidFill>
                <a:srgbClr val="3366FF"/>
              </a:solidFill>
            </a:endParaRPr>
          </a:p>
          <a:p>
            <a:endParaRPr lang="en-US" dirty="0"/>
          </a:p>
          <a:p>
            <a:r>
              <a:rPr lang="en-US" dirty="0">
                <a:solidFill>
                  <a:srgbClr val="3366FF"/>
                </a:solidFill>
                <a:hlinkClick r:id="rId6">
                  <a:extLst>
                    <a:ext uri="{A12FA001-AC4F-418D-AE19-62706E023703}">
                      <ahyp:hlinkClr xmlns:ahyp="http://schemas.microsoft.com/office/drawing/2018/hyperlinkcolor" val="tx"/>
                    </a:ext>
                  </a:extLst>
                </a:hlinkClick>
              </a:rPr>
              <a:t>Taste test lesson plan</a:t>
            </a:r>
            <a:endParaRPr lang="en-US" dirty="0">
              <a:solidFill>
                <a:srgbClr val="3366FF"/>
              </a:solidFill>
            </a:endParaRPr>
          </a:p>
          <a:p>
            <a:r>
              <a:rPr lang="en-US" dirty="0">
                <a:solidFill>
                  <a:srgbClr val="3366FF"/>
                </a:solidFill>
                <a:hlinkClick r:id="rId7">
                  <a:extLst>
                    <a:ext uri="{A12FA001-AC4F-418D-AE19-62706E023703}">
                      <ahyp:hlinkClr xmlns:ahyp="http://schemas.microsoft.com/office/drawing/2018/hyperlinkcolor" val="tx"/>
                    </a:ext>
                  </a:extLst>
                </a:hlinkClick>
              </a:rPr>
              <a:t>Taste Test instructions</a:t>
            </a:r>
            <a:endParaRPr lang="en-US" dirty="0">
              <a:solidFill>
                <a:srgbClr val="3366FF"/>
              </a:solidFill>
            </a:endParaRPr>
          </a:p>
          <a:p>
            <a:r>
              <a:rPr lang="en-US" dirty="0">
                <a:solidFill>
                  <a:srgbClr val="3366FF"/>
                </a:solidFill>
                <a:hlinkClick r:id="rId8">
                  <a:extLst>
                    <a:ext uri="{A12FA001-AC4F-418D-AE19-62706E023703}">
                      <ahyp:hlinkClr xmlns:ahyp="http://schemas.microsoft.com/office/drawing/2018/hyperlinkcolor" val="tx"/>
                    </a:ext>
                  </a:extLst>
                </a:hlinkClick>
              </a:rPr>
              <a:t>Taste Test Reflection</a:t>
            </a:r>
            <a:endParaRPr lang="en-US" dirty="0">
              <a:solidFill>
                <a:srgbClr val="3366FF"/>
              </a:solidFill>
            </a:endParaRPr>
          </a:p>
          <a:p>
            <a:endParaRPr lang="en-US" dirty="0"/>
          </a:p>
          <a:p>
            <a:r>
              <a:rPr lang="en-US" dirty="0">
                <a:solidFill>
                  <a:srgbClr val="3366FF"/>
                </a:solidFill>
                <a:hlinkClick r:id="rId9">
                  <a:extLst>
                    <a:ext uri="{A12FA001-AC4F-418D-AE19-62706E023703}">
                      <ahyp:hlinkClr xmlns:ahyp="http://schemas.microsoft.com/office/drawing/2018/hyperlinkcolor" val="tx"/>
                    </a:ext>
                  </a:extLst>
                </a:hlinkClick>
              </a:rPr>
              <a:t>Composition notebook</a:t>
            </a:r>
            <a:endParaRPr lang="en-US" dirty="0">
              <a:solidFill>
                <a:srgbClr val="3366FF"/>
              </a:solidFill>
            </a:endParaRPr>
          </a:p>
          <a:p>
            <a:r>
              <a:rPr lang="en-US" dirty="0">
                <a:solidFill>
                  <a:srgbClr val="3366FF"/>
                </a:solidFill>
                <a:hlinkClick r:id="rId10">
                  <a:extLst>
                    <a:ext uri="{A12FA001-AC4F-418D-AE19-62706E023703}">
                      <ahyp:hlinkClr xmlns:ahyp="http://schemas.microsoft.com/office/drawing/2018/hyperlinkcolor" val="tx"/>
                    </a:ext>
                  </a:extLst>
                </a:hlinkClick>
              </a:rPr>
              <a:t>Lab folder example (1); </a:t>
            </a:r>
            <a:r>
              <a:rPr lang="en-US" dirty="0">
                <a:solidFill>
                  <a:srgbClr val="3366FF"/>
                </a:solidFill>
              </a:rPr>
              <a:t> </a:t>
            </a:r>
            <a:r>
              <a:rPr lang="en-US" dirty="0">
                <a:solidFill>
                  <a:srgbClr val="3366FF"/>
                </a:solidFill>
                <a:hlinkClick r:id="rId11">
                  <a:extLst>
                    <a:ext uri="{A12FA001-AC4F-418D-AE19-62706E023703}">
                      <ahyp:hlinkClr xmlns:ahyp="http://schemas.microsoft.com/office/drawing/2018/hyperlinkcolor" val="tx"/>
                    </a:ext>
                  </a:extLst>
                </a:hlinkClick>
              </a:rPr>
              <a:t>example (2)</a:t>
            </a:r>
            <a:endParaRPr lang="en-US" dirty="0">
              <a:solidFill>
                <a:srgbClr val="3366FF"/>
              </a:solidFill>
            </a:endParaRPr>
          </a:p>
          <a:p>
            <a:endParaRPr lang="en-US" dirty="0"/>
          </a:p>
        </p:txBody>
      </p:sp>
    </p:spTree>
    <p:extLst>
      <p:ext uri="{BB962C8B-B14F-4D97-AF65-F5344CB8AC3E}">
        <p14:creationId xmlns:p14="http://schemas.microsoft.com/office/powerpoint/2010/main" val="2954370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66C8F-A986-4FFD-9E90-4688AAF14CDD}"/>
              </a:ext>
            </a:extLst>
          </p:cNvPr>
          <p:cNvSpPr>
            <a:spLocks noGrp="1"/>
          </p:cNvSpPr>
          <p:nvPr>
            <p:ph type="title"/>
          </p:nvPr>
        </p:nvSpPr>
        <p:spPr/>
        <p:txBody>
          <a:bodyPr/>
          <a:lstStyle/>
          <a:p>
            <a:r>
              <a:rPr lang="en-US" dirty="0"/>
              <a:t>Agriscience Fair</a:t>
            </a:r>
          </a:p>
        </p:txBody>
      </p:sp>
      <p:pic>
        <p:nvPicPr>
          <p:cNvPr id="8" name="Content Placeholder 7">
            <a:extLst>
              <a:ext uri="{FF2B5EF4-FFF2-40B4-BE49-F238E27FC236}">
                <a16:creationId xmlns:a16="http://schemas.microsoft.com/office/drawing/2014/main" id="{F6CEF4D3-26B2-4B46-875D-4A3962F450F7}"/>
              </a:ext>
            </a:extLst>
          </p:cNvPr>
          <p:cNvPicPr>
            <a:picLocks noGrp="1" noChangeAspect="1"/>
          </p:cNvPicPr>
          <p:nvPr>
            <p:ph idx="13"/>
          </p:nvPr>
        </p:nvPicPr>
        <p:blipFill>
          <a:blip r:embed="rId2"/>
          <a:stretch>
            <a:fillRect/>
          </a:stretch>
        </p:blipFill>
        <p:spPr>
          <a:xfrm>
            <a:off x="2720455" y="2501419"/>
            <a:ext cx="3442226" cy="3930650"/>
          </a:xfrm>
        </p:spPr>
      </p:pic>
      <p:pic>
        <p:nvPicPr>
          <p:cNvPr id="6" name="Picture 5">
            <a:extLst>
              <a:ext uri="{FF2B5EF4-FFF2-40B4-BE49-F238E27FC236}">
                <a16:creationId xmlns:a16="http://schemas.microsoft.com/office/drawing/2014/main" id="{07E76956-78C1-4F49-946E-25DA9C556256}"/>
              </a:ext>
            </a:extLst>
          </p:cNvPr>
          <p:cNvPicPr>
            <a:picLocks noChangeAspect="1"/>
          </p:cNvPicPr>
          <p:nvPr/>
        </p:nvPicPr>
        <p:blipFill>
          <a:blip r:embed="rId3"/>
          <a:stretch>
            <a:fillRect/>
          </a:stretch>
        </p:blipFill>
        <p:spPr>
          <a:xfrm>
            <a:off x="0" y="1390181"/>
            <a:ext cx="9144000" cy="1111238"/>
          </a:xfrm>
          <a:prstGeom prst="rect">
            <a:avLst/>
          </a:prstGeom>
        </p:spPr>
      </p:pic>
      <p:sp>
        <p:nvSpPr>
          <p:cNvPr id="10" name="Arrow: Right 9">
            <a:extLst>
              <a:ext uri="{FF2B5EF4-FFF2-40B4-BE49-F238E27FC236}">
                <a16:creationId xmlns:a16="http://schemas.microsoft.com/office/drawing/2014/main" id="{2CCECE51-4A2F-40AF-8795-09125E0D2AF6}"/>
              </a:ext>
            </a:extLst>
          </p:cNvPr>
          <p:cNvSpPr/>
          <p:nvPr/>
        </p:nvSpPr>
        <p:spPr>
          <a:xfrm>
            <a:off x="2182826" y="3962717"/>
            <a:ext cx="708064" cy="253836"/>
          </a:xfrm>
          <a:prstGeom prst="rightArrow">
            <a:avLst/>
          </a:prstGeom>
          <a:solidFill>
            <a:srgbClr val="FFBDBD"/>
          </a:solidFill>
          <a:ln>
            <a:solidFill>
              <a:srgbClr val="FFBD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E019F05B-2861-4661-82AF-12A24100DD54}"/>
              </a:ext>
            </a:extLst>
          </p:cNvPr>
          <p:cNvSpPr/>
          <p:nvPr/>
        </p:nvSpPr>
        <p:spPr>
          <a:xfrm>
            <a:off x="2182826" y="3110140"/>
            <a:ext cx="708064" cy="273238"/>
          </a:xfrm>
          <a:prstGeom prst="rightArrow">
            <a:avLst/>
          </a:prstGeom>
          <a:solidFill>
            <a:srgbClr val="FFBDBD"/>
          </a:solidFill>
          <a:ln>
            <a:solidFill>
              <a:srgbClr val="FFBD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96EDFB87-E591-49E0-8783-780B9740410B}"/>
              </a:ext>
            </a:extLst>
          </p:cNvPr>
          <p:cNvSpPr/>
          <p:nvPr/>
        </p:nvSpPr>
        <p:spPr>
          <a:xfrm>
            <a:off x="2182826" y="3527499"/>
            <a:ext cx="708064" cy="273238"/>
          </a:xfrm>
          <a:prstGeom prst="rightArrow">
            <a:avLst/>
          </a:prstGeom>
          <a:solidFill>
            <a:srgbClr val="FFBDBD"/>
          </a:solidFill>
          <a:ln>
            <a:solidFill>
              <a:srgbClr val="FFBD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8F891544-1882-44FD-A9E6-EC3A2875FD9F}"/>
              </a:ext>
            </a:extLst>
          </p:cNvPr>
          <p:cNvSpPr/>
          <p:nvPr/>
        </p:nvSpPr>
        <p:spPr>
          <a:xfrm>
            <a:off x="2182826" y="5563740"/>
            <a:ext cx="708064" cy="273238"/>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3A9B1F2D-BD40-4AC2-9E88-7352CA45C2CF}"/>
              </a:ext>
            </a:extLst>
          </p:cNvPr>
          <p:cNvSpPr/>
          <p:nvPr/>
        </p:nvSpPr>
        <p:spPr>
          <a:xfrm>
            <a:off x="2182826" y="5166037"/>
            <a:ext cx="708064" cy="253836"/>
          </a:xfrm>
          <a:prstGeom prst="rightArrow">
            <a:avLst/>
          </a:prstGeom>
          <a:solidFill>
            <a:srgbClr val="FFBDBD"/>
          </a:solidFill>
          <a:ln>
            <a:solidFill>
              <a:srgbClr val="FFBD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3230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7F196-A886-4FA2-A8B9-4625C4EFFD76}"/>
              </a:ext>
            </a:extLst>
          </p:cNvPr>
          <p:cNvSpPr>
            <a:spLocks noGrp="1"/>
          </p:cNvSpPr>
          <p:nvPr>
            <p:ph type="title"/>
          </p:nvPr>
        </p:nvSpPr>
        <p:spPr/>
        <p:txBody>
          <a:bodyPr/>
          <a:lstStyle/>
          <a:p>
            <a:r>
              <a:rPr lang="en-US" dirty="0"/>
              <a:t>Category Inquiry?</a:t>
            </a:r>
          </a:p>
        </p:txBody>
      </p:sp>
      <p:sp>
        <p:nvSpPr>
          <p:cNvPr id="3" name="Text Placeholder 2">
            <a:extLst>
              <a:ext uri="{FF2B5EF4-FFF2-40B4-BE49-F238E27FC236}">
                <a16:creationId xmlns:a16="http://schemas.microsoft.com/office/drawing/2014/main" id="{7D0F41CE-B9A0-4AC8-808B-AFAFD2C8955C}"/>
              </a:ext>
            </a:extLst>
          </p:cNvPr>
          <p:cNvSpPr>
            <a:spLocks noGrp="1"/>
          </p:cNvSpPr>
          <p:nvPr>
            <p:ph type="body" sz="quarter" idx="12"/>
          </p:nvPr>
        </p:nvSpPr>
        <p:spPr/>
        <p:txBody>
          <a:bodyPr/>
          <a:lstStyle/>
          <a:p>
            <a:r>
              <a:rPr lang="en-US" sz="2000" dirty="0"/>
              <a:t>Don’t know what category the project belongs?</a:t>
            </a:r>
          </a:p>
        </p:txBody>
      </p:sp>
      <p:sp>
        <p:nvSpPr>
          <p:cNvPr id="4" name="Content Placeholder 3">
            <a:extLst>
              <a:ext uri="{FF2B5EF4-FFF2-40B4-BE49-F238E27FC236}">
                <a16:creationId xmlns:a16="http://schemas.microsoft.com/office/drawing/2014/main" id="{FC4755B6-A6D7-48E1-AF95-B4FDD325ACF3}"/>
              </a:ext>
            </a:extLst>
          </p:cNvPr>
          <p:cNvSpPr>
            <a:spLocks noGrp="1"/>
          </p:cNvSpPr>
          <p:nvPr>
            <p:ph idx="13"/>
          </p:nvPr>
        </p:nvSpPr>
        <p:spPr/>
        <p:txBody>
          <a:bodyPr/>
          <a:lstStyle/>
          <a:p>
            <a:pPr marL="342900" indent="-342900">
              <a:buFontTx/>
              <a:buChar char="-"/>
            </a:pPr>
            <a:r>
              <a:rPr lang="en-US" dirty="0"/>
              <a:t>Using this form you can submit the project for an official ruling. </a:t>
            </a:r>
          </a:p>
          <a:p>
            <a:pPr marL="342900" indent="-342900">
              <a:buFontTx/>
              <a:buChar char="-"/>
            </a:pPr>
            <a:r>
              <a:rPr lang="en-US" dirty="0"/>
              <a:t>We work with your state to make sure they are aware of the ruling and it is properly placed</a:t>
            </a:r>
          </a:p>
          <a:p>
            <a:pPr marL="342900" indent="-342900">
              <a:buFontTx/>
              <a:buChar char="-"/>
            </a:pPr>
            <a:r>
              <a:rPr lang="en-US" dirty="0"/>
              <a:t>Submit as much information as you can! This allows us to give a more thorough ruling. </a:t>
            </a:r>
          </a:p>
          <a:p>
            <a:endParaRPr lang="en-US" dirty="0"/>
          </a:p>
        </p:txBody>
      </p:sp>
    </p:spTree>
    <p:extLst>
      <p:ext uri="{BB962C8B-B14F-4D97-AF65-F5344CB8AC3E}">
        <p14:creationId xmlns:p14="http://schemas.microsoft.com/office/powerpoint/2010/main" val="2234428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49A06-4EC0-4B26-A89B-6C9ACDC4C459}"/>
              </a:ext>
            </a:extLst>
          </p:cNvPr>
          <p:cNvSpPr>
            <a:spLocks noGrp="1"/>
          </p:cNvSpPr>
          <p:nvPr>
            <p:ph type="title"/>
          </p:nvPr>
        </p:nvSpPr>
        <p:spPr/>
        <p:txBody>
          <a:bodyPr/>
          <a:lstStyle/>
          <a:p>
            <a:r>
              <a:rPr lang="en-US" dirty="0"/>
              <a:t>Workshops	</a:t>
            </a:r>
          </a:p>
        </p:txBody>
      </p:sp>
      <p:sp>
        <p:nvSpPr>
          <p:cNvPr id="4" name="Content Placeholder 3">
            <a:extLst>
              <a:ext uri="{FF2B5EF4-FFF2-40B4-BE49-F238E27FC236}">
                <a16:creationId xmlns:a16="http://schemas.microsoft.com/office/drawing/2014/main" id="{1077ED0B-856F-4B59-AAB5-E2C1DDDE6D4F}"/>
              </a:ext>
            </a:extLst>
          </p:cNvPr>
          <p:cNvSpPr>
            <a:spLocks noGrp="1"/>
          </p:cNvSpPr>
          <p:nvPr>
            <p:ph idx="13"/>
          </p:nvPr>
        </p:nvSpPr>
        <p:spPr>
          <a:xfrm>
            <a:off x="326768" y="1463198"/>
            <a:ext cx="8229600" cy="3931603"/>
          </a:xfrm>
        </p:spPr>
        <p:txBody>
          <a:bodyPr/>
          <a:lstStyle/>
          <a:p>
            <a:r>
              <a:rPr lang="en-US" dirty="0"/>
              <a:t>Interested in hosting a workshop?</a:t>
            </a:r>
          </a:p>
          <a:p>
            <a:pPr marL="342900" indent="-342900">
              <a:buFontTx/>
              <a:buChar char="-"/>
            </a:pPr>
            <a:r>
              <a:rPr lang="en-US" dirty="0"/>
              <a:t>Reach out to National FFA – </a:t>
            </a:r>
            <a:r>
              <a:rPr lang="en-US" dirty="0">
                <a:solidFill>
                  <a:srgbClr val="3366FF"/>
                </a:solidFill>
                <a:hlinkClick r:id="rId2">
                  <a:extLst>
                    <a:ext uri="{A12FA001-AC4F-418D-AE19-62706E023703}">
                      <ahyp:hlinkClr xmlns:ahyp="http://schemas.microsoft.com/office/drawing/2018/hyperlinkcolor" val="tx"/>
                    </a:ext>
                  </a:extLst>
                </a:hlinkClick>
              </a:rPr>
              <a:t>agriscience@ffa.org</a:t>
            </a:r>
            <a:r>
              <a:rPr lang="en-US" dirty="0">
                <a:solidFill>
                  <a:srgbClr val="3366FF"/>
                </a:solidFill>
              </a:rPr>
              <a:t> </a:t>
            </a:r>
          </a:p>
          <a:p>
            <a:pPr marL="342900" indent="-342900">
              <a:buFontTx/>
              <a:buChar char="-"/>
            </a:pPr>
            <a:r>
              <a:rPr lang="en-US" dirty="0"/>
              <a:t>We can provide some resources to help guide you</a:t>
            </a:r>
          </a:p>
          <a:p>
            <a:pPr marL="342900" indent="-342900">
              <a:buFontTx/>
              <a:buChar char="-"/>
            </a:pPr>
            <a:r>
              <a:rPr lang="en-US" dirty="0"/>
              <a:t>You are the best workshop presenter!</a:t>
            </a:r>
          </a:p>
        </p:txBody>
      </p:sp>
    </p:spTree>
    <p:extLst>
      <p:ext uri="{BB962C8B-B14F-4D97-AF65-F5344CB8AC3E}">
        <p14:creationId xmlns:p14="http://schemas.microsoft.com/office/powerpoint/2010/main" val="198358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FAE21-7608-46A8-B217-93B313E48CCA}"/>
              </a:ext>
            </a:extLst>
          </p:cNvPr>
          <p:cNvSpPr>
            <a:spLocks noGrp="1"/>
          </p:cNvSpPr>
          <p:nvPr>
            <p:ph type="title"/>
          </p:nvPr>
        </p:nvSpPr>
        <p:spPr/>
        <p:txBody>
          <a:bodyPr/>
          <a:lstStyle/>
          <a:p>
            <a:r>
              <a:rPr lang="en-US" dirty="0"/>
              <a:t>Judging</a:t>
            </a:r>
          </a:p>
        </p:txBody>
      </p:sp>
      <p:sp>
        <p:nvSpPr>
          <p:cNvPr id="4" name="Content Placeholder 3">
            <a:extLst>
              <a:ext uri="{FF2B5EF4-FFF2-40B4-BE49-F238E27FC236}">
                <a16:creationId xmlns:a16="http://schemas.microsoft.com/office/drawing/2014/main" id="{7C7E9D43-1361-45AB-B6C9-C7C6EE5DF7BA}"/>
              </a:ext>
            </a:extLst>
          </p:cNvPr>
          <p:cNvSpPr>
            <a:spLocks noGrp="1"/>
          </p:cNvSpPr>
          <p:nvPr>
            <p:ph idx="13"/>
          </p:nvPr>
        </p:nvSpPr>
        <p:spPr>
          <a:xfrm>
            <a:off x="457200" y="1463198"/>
            <a:ext cx="8229600" cy="3931603"/>
          </a:xfrm>
        </p:spPr>
        <p:txBody>
          <a:bodyPr/>
          <a:lstStyle/>
          <a:p>
            <a:r>
              <a:rPr lang="en-US" dirty="0"/>
              <a:t>Need help scoring?</a:t>
            </a:r>
          </a:p>
          <a:p>
            <a:pPr marL="342900" indent="-342900">
              <a:buFontTx/>
              <a:buChar char="-"/>
            </a:pPr>
            <a:r>
              <a:rPr lang="en-US" dirty="0"/>
              <a:t>Reach out to National FFA – </a:t>
            </a:r>
            <a:r>
              <a:rPr lang="en-US" dirty="0">
                <a:solidFill>
                  <a:srgbClr val="3366FF"/>
                </a:solidFill>
                <a:hlinkClick r:id="rId2">
                  <a:extLst>
                    <a:ext uri="{A12FA001-AC4F-418D-AE19-62706E023703}">
                      <ahyp:hlinkClr xmlns:ahyp="http://schemas.microsoft.com/office/drawing/2018/hyperlinkcolor" val="tx"/>
                    </a:ext>
                  </a:extLst>
                </a:hlinkClick>
              </a:rPr>
              <a:t>agriscience@ffa.org</a:t>
            </a:r>
            <a:r>
              <a:rPr lang="en-US" dirty="0">
                <a:solidFill>
                  <a:srgbClr val="3366FF"/>
                </a:solidFill>
              </a:rPr>
              <a:t> </a:t>
            </a:r>
          </a:p>
          <a:p>
            <a:pPr marL="342900" indent="-342900">
              <a:buFontTx/>
              <a:buChar char="-"/>
            </a:pPr>
            <a:r>
              <a:rPr lang="en-US" dirty="0"/>
              <a:t>Provide judge resources and help guide you. (Word versions so you can edit)</a:t>
            </a:r>
          </a:p>
          <a:p>
            <a:pPr marL="342900" indent="-342900">
              <a:buFontTx/>
              <a:buChar char="-"/>
            </a:pPr>
            <a:r>
              <a:rPr lang="en-US" dirty="0"/>
              <a:t>You know what works best for your state!</a:t>
            </a:r>
          </a:p>
        </p:txBody>
      </p:sp>
    </p:spTree>
    <p:extLst>
      <p:ext uri="{BB962C8B-B14F-4D97-AF65-F5344CB8AC3E}">
        <p14:creationId xmlns:p14="http://schemas.microsoft.com/office/powerpoint/2010/main" val="4211045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of Activities</a:t>
            </a:r>
          </a:p>
        </p:txBody>
      </p:sp>
      <p:sp>
        <p:nvSpPr>
          <p:cNvPr id="3" name="Content Placeholder 2"/>
          <p:cNvSpPr>
            <a:spLocks noGrp="1"/>
          </p:cNvSpPr>
          <p:nvPr>
            <p:ph idx="13"/>
          </p:nvPr>
        </p:nvSpPr>
        <p:spPr>
          <a:xfrm>
            <a:off x="326768" y="1007136"/>
            <a:ext cx="8229600" cy="4002723"/>
          </a:xfrm>
        </p:spPr>
        <p:txBody>
          <a:bodyPr/>
          <a:lstStyle/>
          <a:p>
            <a:r>
              <a:rPr lang="en-US" dirty="0"/>
              <a:t>FREE RESOURCES!!!</a:t>
            </a:r>
          </a:p>
          <a:p>
            <a:endParaRPr lang="en-US" dirty="0"/>
          </a:p>
        </p:txBody>
      </p:sp>
      <p:sp>
        <p:nvSpPr>
          <p:cNvPr id="5" name="TextBox 4"/>
          <p:cNvSpPr txBox="1"/>
          <p:nvPr/>
        </p:nvSpPr>
        <p:spPr>
          <a:xfrm>
            <a:off x="4923770" y="6540384"/>
            <a:ext cx="3986550" cy="246221"/>
          </a:xfrm>
          <a:prstGeom prst="rect">
            <a:avLst/>
          </a:prstGeom>
          <a:noFill/>
        </p:spPr>
        <p:txBody>
          <a:bodyPr wrap="square" rtlCol="0">
            <a:spAutoFit/>
          </a:bodyPr>
          <a:lstStyle/>
          <a:p>
            <a:pPr algn="r"/>
            <a:r>
              <a:rPr lang="en-US" sz="1000" i="1" dirty="0">
                <a:solidFill>
                  <a:srgbClr val="7F7F7F"/>
                </a:solidFill>
                <a:latin typeface="Verdana"/>
                <a:cs typeface="Verdana"/>
              </a:rPr>
              <a:t>Footer</a:t>
            </a:r>
            <a:r>
              <a:rPr lang="en-US" sz="1000" i="1" baseline="0" dirty="0">
                <a:solidFill>
                  <a:srgbClr val="7F7F7F"/>
                </a:solidFill>
                <a:latin typeface="Verdana"/>
                <a:cs typeface="Verdana"/>
              </a:rPr>
              <a:t> description area.</a:t>
            </a:r>
            <a:endParaRPr lang="en-US" sz="1000" i="1" dirty="0">
              <a:solidFill>
                <a:srgbClr val="7F7F7F"/>
              </a:solidFill>
              <a:latin typeface="Verdana"/>
              <a:cs typeface="Verdana"/>
            </a:endParaRPr>
          </a:p>
        </p:txBody>
      </p:sp>
      <p:pic>
        <p:nvPicPr>
          <p:cNvPr id="6" name="Picture 5">
            <a:extLst>
              <a:ext uri="{FF2B5EF4-FFF2-40B4-BE49-F238E27FC236}">
                <a16:creationId xmlns:a16="http://schemas.microsoft.com/office/drawing/2014/main" id="{2DDEF25E-14BA-488F-9F83-DDAE51595995}"/>
              </a:ext>
            </a:extLst>
          </p:cNvPr>
          <p:cNvPicPr>
            <a:picLocks noChangeAspect="1"/>
          </p:cNvPicPr>
          <p:nvPr/>
        </p:nvPicPr>
        <p:blipFill>
          <a:blip r:embed="rId2"/>
          <a:stretch>
            <a:fillRect/>
          </a:stretch>
        </p:blipFill>
        <p:spPr>
          <a:xfrm>
            <a:off x="0" y="1692258"/>
            <a:ext cx="9144000" cy="1055858"/>
          </a:xfrm>
          <a:prstGeom prst="rect">
            <a:avLst/>
          </a:prstGeom>
        </p:spPr>
      </p:pic>
      <p:pic>
        <p:nvPicPr>
          <p:cNvPr id="8" name="Picture 7">
            <a:extLst>
              <a:ext uri="{FF2B5EF4-FFF2-40B4-BE49-F238E27FC236}">
                <a16:creationId xmlns:a16="http://schemas.microsoft.com/office/drawing/2014/main" id="{5A06C925-BB55-469D-B733-1301023C53DB}"/>
              </a:ext>
            </a:extLst>
          </p:cNvPr>
          <p:cNvPicPr>
            <a:picLocks noChangeAspect="1"/>
          </p:cNvPicPr>
          <p:nvPr/>
        </p:nvPicPr>
        <p:blipFill>
          <a:blip r:embed="rId3"/>
          <a:stretch>
            <a:fillRect/>
          </a:stretch>
        </p:blipFill>
        <p:spPr>
          <a:xfrm>
            <a:off x="0" y="2761985"/>
            <a:ext cx="9144000" cy="3699040"/>
          </a:xfrm>
          <a:prstGeom prst="rect">
            <a:avLst/>
          </a:prstGeom>
        </p:spPr>
      </p:pic>
      <p:sp>
        <p:nvSpPr>
          <p:cNvPr id="9" name="Arrow: Right 8">
            <a:extLst>
              <a:ext uri="{FF2B5EF4-FFF2-40B4-BE49-F238E27FC236}">
                <a16:creationId xmlns:a16="http://schemas.microsoft.com/office/drawing/2014/main" id="{A50D9D1C-AF26-496F-865A-B74D268A04A1}"/>
              </a:ext>
            </a:extLst>
          </p:cNvPr>
          <p:cNvSpPr/>
          <p:nvPr/>
        </p:nvSpPr>
        <p:spPr>
          <a:xfrm>
            <a:off x="2353586" y="4261899"/>
            <a:ext cx="843236" cy="325752"/>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D79BB937-8593-4149-8DEF-56BD66AA5D14}"/>
              </a:ext>
            </a:extLst>
          </p:cNvPr>
          <p:cNvSpPr/>
          <p:nvPr/>
        </p:nvSpPr>
        <p:spPr>
          <a:xfrm>
            <a:off x="2353586" y="4627676"/>
            <a:ext cx="843236" cy="325752"/>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B24F4ADA-BCE1-40A5-91B0-E9142BBDBC3A}"/>
              </a:ext>
            </a:extLst>
          </p:cNvPr>
          <p:cNvSpPr/>
          <p:nvPr/>
        </p:nvSpPr>
        <p:spPr>
          <a:xfrm>
            <a:off x="2353586" y="4975419"/>
            <a:ext cx="843236" cy="325752"/>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E4F8D480-F9F6-4F2E-8FAC-85DC748B2227}"/>
              </a:ext>
            </a:extLst>
          </p:cNvPr>
          <p:cNvSpPr/>
          <p:nvPr/>
        </p:nvSpPr>
        <p:spPr>
          <a:xfrm>
            <a:off x="2353586" y="5365349"/>
            <a:ext cx="843236" cy="32575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0875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EEE62-0CFD-4CC2-8CFE-3E50064A85B3}"/>
              </a:ext>
            </a:extLst>
          </p:cNvPr>
          <p:cNvSpPr>
            <a:spLocks noGrp="1"/>
          </p:cNvSpPr>
          <p:nvPr>
            <p:ph type="title"/>
          </p:nvPr>
        </p:nvSpPr>
        <p:spPr/>
        <p:txBody>
          <a:bodyPr/>
          <a:lstStyle/>
          <a:p>
            <a:r>
              <a:rPr lang="en-US" dirty="0"/>
              <a:t>Contact info</a:t>
            </a:r>
          </a:p>
        </p:txBody>
      </p:sp>
      <p:sp>
        <p:nvSpPr>
          <p:cNvPr id="4" name="Content Placeholder 3">
            <a:extLst>
              <a:ext uri="{FF2B5EF4-FFF2-40B4-BE49-F238E27FC236}">
                <a16:creationId xmlns:a16="http://schemas.microsoft.com/office/drawing/2014/main" id="{925DAAFD-FC31-4F29-9FD0-48107B21C8DD}"/>
              </a:ext>
            </a:extLst>
          </p:cNvPr>
          <p:cNvSpPr>
            <a:spLocks noGrp="1"/>
          </p:cNvSpPr>
          <p:nvPr>
            <p:ph idx="13"/>
          </p:nvPr>
        </p:nvSpPr>
        <p:spPr/>
        <p:txBody>
          <a:bodyPr/>
          <a:lstStyle/>
          <a:p>
            <a:r>
              <a:rPr lang="en-US" dirty="0"/>
              <a:t>Madeline Young – National FFA – </a:t>
            </a:r>
            <a:r>
              <a:rPr lang="en-US" dirty="0">
                <a:solidFill>
                  <a:srgbClr val="3366FF"/>
                </a:solidFill>
                <a:hlinkClick r:id="rId2">
                  <a:extLst>
                    <a:ext uri="{A12FA001-AC4F-418D-AE19-62706E023703}">
                      <ahyp:hlinkClr xmlns:ahyp="http://schemas.microsoft.com/office/drawing/2018/hyperlinkcolor" val="tx"/>
                    </a:ext>
                  </a:extLst>
                </a:hlinkClick>
              </a:rPr>
              <a:t>myoung@ffa.org</a:t>
            </a:r>
            <a:r>
              <a:rPr lang="en-US" dirty="0">
                <a:solidFill>
                  <a:srgbClr val="3366FF"/>
                </a:solidFill>
              </a:rPr>
              <a:t> </a:t>
            </a:r>
          </a:p>
          <a:p>
            <a:r>
              <a:rPr lang="en-US" dirty="0"/>
              <a:t>Robert Bollier – S.C. teacher - </a:t>
            </a:r>
            <a:r>
              <a:rPr lang="en-US" dirty="0">
                <a:solidFill>
                  <a:srgbClr val="3366FF"/>
                </a:solidFill>
                <a:hlinkClick r:id="rId3">
                  <a:extLst>
                    <a:ext uri="{A12FA001-AC4F-418D-AE19-62706E023703}">
                      <ahyp:hlinkClr xmlns:ahyp="http://schemas.microsoft.com/office/drawing/2018/hyperlinkcolor" val="tx"/>
                    </a:ext>
                  </a:extLst>
                </a:hlinkClick>
              </a:rPr>
              <a:t>rbollier@lexington1.net</a:t>
            </a:r>
            <a:r>
              <a:rPr lang="en-US" dirty="0">
                <a:solidFill>
                  <a:srgbClr val="3366FF"/>
                </a:solidFill>
              </a:rPr>
              <a:t> </a:t>
            </a:r>
          </a:p>
          <a:p>
            <a:r>
              <a:rPr lang="en-US" dirty="0"/>
              <a:t>Travis Scherer – IN teacher - </a:t>
            </a:r>
            <a:r>
              <a:rPr lang="en-US" dirty="0">
                <a:solidFill>
                  <a:srgbClr val="3366FF"/>
                </a:solidFill>
                <a:hlinkClick r:id="rId4">
                  <a:extLst>
                    <a:ext uri="{A12FA001-AC4F-418D-AE19-62706E023703}">
                      <ahyp:hlinkClr xmlns:ahyp="http://schemas.microsoft.com/office/drawing/2018/hyperlinkcolor" val="tx"/>
                    </a:ext>
                  </a:extLst>
                </a:hlinkClick>
              </a:rPr>
              <a:t>scherert@trico.k12.in.us</a:t>
            </a:r>
            <a:r>
              <a:rPr lang="en-US" dirty="0">
                <a:solidFill>
                  <a:srgbClr val="3366FF"/>
                </a:solidFill>
              </a:rPr>
              <a:t> </a:t>
            </a:r>
          </a:p>
        </p:txBody>
      </p:sp>
    </p:spTree>
    <p:extLst>
      <p:ext uri="{BB962C8B-B14F-4D97-AF65-F5344CB8AC3E}">
        <p14:creationId xmlns:p14="http://schemas.microsoft.com/office/powerpoint/2010/main" val="2172055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Program of Activities</a:t>
            </a:r>
          </a:p>
        </p:txBody>
      </p:sp>
      <p:sp>
        <p:nvSpPr>
          <p:cNvPr id="3" name="TextBox 2"/>
          <p:cNvSpPr txBox="1"/>
          <p:nvPr/>
        </p:nvSpPr>
        <p:spPr>
          <a:xfrm>
            <a:off x="4923770" y="6540384"/>
            <a:ext cx="3986550" cy="246221"/>
          </a:xfrm>
          <a:prstGeom prst="rect">
            <a:avLst/>
          </a:prstGeom>
          <a:noFill/>
        </p:spPr>
        <p:txBody>
          <a:bodyPr wrap="square" rtlCol="0">
            <a:spAutoFit/>
          </a:bodyPr>
          <a:lstStyle/>
          <a:p>
            <a:pPr algn="r"/>
            <a:r>
              <a:rPr lang="en-US" sz="1000" i="1" dirty="0">
                <a:solidFill>
                  <a:srgbClr val="7F7F7F"/>
                </a:solidFill>
                <a:latin typeface="Verdana"/>
                <a:cs typeface="Verdana"/>
              </a:rPr>
              <a:t>Footer</a:t>
            </a:r>
            <a:r>
              <a:rPr lang="en-US" sz="1000" i="1" baseline="0" dirty="0">
                <a:solidFill>
                  <a:srgbClr val="7F7F7F"/>
                </a:solidFill>
                <a:latin typeface="Verdana"/>
                <a:cs typeface="Verdana"/>
              </a:rPr>
              <a:t> description area.</a:t>
            </a:r>
            <a:endParaRPr lang="en-US" sz="1000" i="1" dirty="0">
              <a:solidFill>
                <a:srgbClr val="7F7F7F"/>
              </a:solidFill>
              <a:latin typeface="Verdana"/>
              <a:cs typeface="Verdana"/>
            </a:endParaRPr>
          </a:p>
        </p:txBody>
      </p:sp>
      <p:pic>
        <p:nvPicPr>
          <p:cNvPr id="5" name="Picture 4">
            <a:extLst>
              <a:ext uri="{FF2B5EF4-FFF2-40B4-BE49-F238E27FC236}">
                <a16:creationId xmlns:a16="http://schemas.microsoft.com/office/drawing/2014/main" id="{707EF780-116D-469D-A7EF-C8BB3B4A55E9}"/>
              </a:ext>
            </a:extLst>
          </p:cNvPr>
          <p:cNvPicPr>
            <a:picLocks noChangeAspect="1"/>
          </p:cNvPicPr>
          <p:nvPr/>
        </p:nvPicPr>
        <p:blipFill>
          <a:blip r:embed="rId2"/>
          <a:stretch>
            <a:fillRect/>
          </a:stretch>
        </p:blipFill>
        <p:spPr>
          <a:xfrm>
            <a:off x="795130" y="986054"/>
            <a:ext cx="5922862" cy="5677440"/>
          </a:xfrm>
          <a:prstGeom prst="rect">
            <a:avLst/>
          </a:prstGeom>
        </p:spPr>
      </p:pic>
    </p:spTree>
    <p:extLst>
      <p:ext uri="{BB962C8B-B14F-4D97-AF65-F5344CB8AC3E}">
        <p14:creationId xmlns:p14="http://schemas.microsoft.com/office/powerpoint/2010/main" val="3295252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6768" y="192259"/>
            <a:ext cx="8229600" cy="981633"/>
          </a:xfrm>
          <a:prstGeom prst="rect">
            <a:avLst/>
          </a:prstGeom>
        </p:spPr>
        <p:txBody>
          <a:bodyPr/>
          <a:lstStyle/>
          <a:p>
            <a:r>
              <a:rPr lang="en-US" dirty="0"/>
              <a:t>Resources</a:t>
            </a:r>
          </a:p>
        </p:txBody>
      </p:sp>
      <p:sp>
        <p:nvSpPr>
          <p:cNvPr id="8" name="TextBox 7"/>
          <p:cNvSpPr txBox="1"/>
          <p:nvPr/>
        </p:nvSpPr>
        <p:spPr>
          <a:xfrm>
            <a:off x="4923770" y="6540384"/>
            <a:ext cx="3986550" cy="246221"/>
          </a:xfrm>
          <a:prstGeom prst="rect">
            <a:avLst/>
          </a:prstGeom>
          <a:noFill/>
        </p:spPr>
        <p:txBody>
          <a:bodyPr wrap="square" rtlCol="0">
            <a:spAutoFit/>
          </a:bodyPr>
          <a:lstStyle/>
          <a:p>
            <a:pPr algn="r"/>
            <a:r>
              <a:rPr lang="en-US" sz="1000" i="1" dirty="0">
                <a:solidFill>
                  <a:srgbClr val="7F7F7F"/>
                </a:solidFill>
                <a:latin typeface="Verdana"/>
                <a:cs typeface="Verdana"/>
              </a:rPr>
              <a:t>Footer</a:t>
            </a:r>
            <a:r>
              <a:rPr lang="en-US" sz="1000" i="1" baseline="0" dirty="0">
                <a:solidFill>
                  <a:srgbClr val="7F7F7F"/>
                </a:solidFill>
                <a:latin typeface="Verdana"/>
                <a:cs typeface="Verdana"/>
              </a:rPr>
              <a:t> description area.</a:t>
            </a:r>
            <a:endParaRPr lang="en-US" sz="1000" i="1" dirty="0">
              <a:solidFill>
                <a:srgbClr val="7F7F7F"/>
              </a:solidFill>
              <a:latin typeface="Verdana"/>
              <a:cs typeface="Verdana"/>
            </a:endParaRPr>
          </a:p>
        </p:txBody>
      </p:sp>
      <p:sp>
        <p:nvSpPr>
          <p:cNvPr id="9" name="Text Placeholder 3"/>
          <p:cNvSpPr>
            <a:spLocks noGrp="1"/>
          </p:cNvSpPr>
          <p:nvPr>
            <p:ph type="body" sz="quarter" idx="12"/>
          </p:nvPr>
        </p:nvSpPr>
        <p:spPr>
          <a:xfrm>
            <a:off x="2182813" y="1305328"/>
            <a:ext cx="4778375" cy="594592"/>
          </a:xfrm>
        </p:spPr>
        <p:txBody>
          <a:bodyPr/>
          <a:lstStyle/>
          <a:p>
            <a:endParaRPr lang="en-US"/>
          </a:p>
        </p:txBody>
      </p:sp>
      <p:pic>
        <p:nvPicPr>
          <p:cNvPr id="2" name="Content Placeholder 1">
            <a:extLst>
              <a:ext uri="{FF2B5EF4-FFF2-40B4-BE49-F238E27FC236}">
                <a16:creationId xmlns:a16="http://schemas.microsoft.com/office/drawing/2014/main" id="{05998A55-F0F4-421A-9028-A1DA7EF38B01}"/>
              </a:ext>
            </a:extLst>
          </p:cNvPr>
          <p:cNvPicPr>
            <a:picLocks noGrp="1" noChangeAspect="1"/>
          </p:cNvPicPr>
          <p:nvPr>
            <p:ph idx="13"/>
          </p:nvPr>
        </p:nvPicPr>
        <p:blipFill>
          <a:blip r:embed="rId2"/>
          <a:stretch>
            <a:fillRect/>
          </a:stretch>
        </p:blipFill>
        <p:spPr>
          <a:xfrm>
            <a:off x="457200" y="2361186"/>
            <a:ext cx="8229600" cy="3329136"/>
          </a:xfrm>
          <a:prstGeom prst="rect">
            <a:avLst/>
          </a:prstGeom>
        </p:spPr>
      </p:pic>
      <p:pic>
        <p:nvPicPr>
          <p:cNvPr id="3" name="Picture 2">
            <a:extLst>
              <a:ext uri="{FF2B5EF4-FFF2-40B4-BE49-F238E27FC236}">
                <a16:creationId xmlns:a16="http://schemas.microsoft.com/office/drawing/2014/main" id="{75B65799-868E-41F1-A07B-9D6124B28C1E}"/>
              </a:ext>
            </a:extLst>
          </p:cNvPr>
          <p:cNvPicPr>
            <a:picLocks noChangeAspect="1"/>
          </p:cNvPicPr>
          <p:nvPr/>
        </p:nvPicPr>
        <p:blipFill>
          <a:blip r:embed="rId3"/>
          <a:stretch>
            <a:fillRect/>
          </a:stretch>
        </p:blipFill>
        <p:spPr>
          <a:xfrm>
            <a:off x="0" y="1327727"/>
            <a:ext cx="9144000" cy="1055858"/>
          </a:xfrm>
          <a:prstGeom prst="rect">
            <a:avLst/>
          </a:prstGeom>
        </p:spPr>
      </p:pic>
      <p:sp>
        <p:nvSpPr>
          <p:cNvPr id="4" name="Arrow: Right 3">
            <a:extLst>
              <a:ext uri="{FF2B5EF4-FFF2-40B4-BE49-F238E27FC236}">
                <a16:creationId xmlns:a16="http://schemas.microsoft.com/office/drawing/2014/main" id="{DBCDB66D-B0EB-4463-8261-DBF3C0BF265B}"/>
              </a:ext>
            </a:extLst>
          </p:cNvPr>
          <p:cNvSpPr/>
          <p:nvPr/>
        </p:nvSpPr>
        <p:spPr>
          <a:xfrm>
            <a:off x="2600077" y="4236263"/>
            <a:ext cx="708064" cy="25383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DCFC4DCA-E58D-4691-97F2-85548399C6E6}"/>
              </a:ext>
            </a:extLst>
          </p:cNvPr>
          <p:cNvSpPr/>
          <p:nvPr/>
        </p:nvSpPr>
        <p:spPr>
          <a:xfrm>
            <a:off x="2600077" y="3887339"/>
            <a:ext cx="708064" cy="255972"/>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FC6CC1DA-504B-45B4-98CE-0B13B51094F0}"/>
              </a:ext>
            </a:extLst>
          </p:cNvPr>
          <p:cNvSpPr/>
          <p:nvPr/>
        </p:nvSpPr>
        <p:spPr>
          <a:xfrm>
            <a:off x="2600077" y="3538415"/>
            <a:ext cx="708064" cy="273238"/>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A9A34F96-8A6B-49AA-B8F1-03024BAD65D0}"/>
              </a:ext>
            </a:extLst>
          </p:cNvPr>
          <p:cNvSpPr/>
          <p:nvPr/>
        </p:nvSpPr>
        <p:spPr>
          <a:xfrm>
            <a:off x="2600077" y="4559879"/>
            <a:ext cx="708064" cy="253836"/>
          </a:xfrm>
          <a:prstGeom prst="rightArrow">
            <a:avLst/>
          </a:prstGeom>
          <a:solidFill>
            <a:srgbClr val="FFBDBD"/>
          </a:solidFill>
          <a:ln>
            <a:solidFill>
              <a:srgbClr val="FFBD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2535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Resources</a:t>
            </a:r>
          </a:p>
        </p:txBody>
      </p:sp>
      <p:pic>
        <p:nvPicPr>
          <p:cNvPr id="7" name="Content Placeholder 6">
            <a:extLst>
              <a:ext uri="{FF2B5EF4-FFF2-40B4-BE49-F238E27FC236}">
                <a16:creationId xmlns:a16="http://schemas.microsoft.com/office/drawing/2014/main" id="{864AC4DA-B015-40BA-9125-1139F7B17638}"/>
              </a:ext>
            </a:extLst>
          </p:cNvPr>
          <p:cNvPicPr>
            <a:picLocks noGrp="1" noChangeAspect="1"/>
          </p:cNvPicPr>
          <p:nvPr>
            <p:ph idx="13"/>
          </p:nvPr>
        </p:nvPicPr>
        <p:blipFill>
          <a:blip r:embed="rId2"/>
          <a:stretch>
            <a:fillRect/>
          </a:stretch>
        </p:blipFill>
        <p:spPr>
          <a:xfrm>
            <a:off x="704674" y="1526016"/>
            <a:ext cx="4967597" cy="3932238"/>
          </a:xfrm>
        </p:spPr>
      </p:pic>
      <p:sp>
        <p:nvSpPr>
          <p:cNvPr id="6" name="TextBox 5"/>
          <p:cNvSpPr txBox="1"/>
          <p:nvPr/>
        </p:nvSpPr>
        <p:spPr>
          <a:xfrm>
            <a:off x="4923770" y="6540384"/>
            <a:ext cx="3986550" cy="246221"/>
          </a:xfrm>
          <a:prstGeom prst="rect">
            <a:avLst/>
          </a:prstGeom>
          <a:noFill/>
        </p:spPr>
        <p:txBody>
          <a:bodyPr wrap="square" rtlCol="0">
            <a:spAutoFit/>
          </a:bodyPr>
          <a:lstStyle/>
          <a:p>
            <a:pPr algn="r"/>
            <a:r>
              <a:rPr lang="en-US" sz="1000" i="1" dirty="0">
                <a:solidFill>
                  <a:srgbClr val="7F7F7F"/>
                </a:solidFill>
                <a:latin typeface="Verdana"/>
                <a:cs typeface="Verdana"/>
              </a:rPr>
              <a:t>Footer</a:t>
            </a:r>
            <a:r>
              <a:rPr lang="en-US" sz="1000" i="1" baseline="0" dirty="0">
                <a:solidFill>
                  <a:srgbClr val="7F7F7F"/>
                </a:solidFill>
                <a:latin typeface="Verdana"/>
                <a:cs typeface="Verdana"/>
              </a:rPr>
              <a:t> description area.</a:t>
            </a:r>
            <a:endParaRPr lang="en-US" sz="1000" i="1" dirty="0">
              <a:solidFill>
                <a:srgbClr val="7F7F7F"/>
              </a:solidFill>
              <a:latin typeface="Verdana"/>
              <a:cs typeface="Verdana"/>
            </a:endParaRPr>
          </a:p>
        </p:txBody>
      </p:sp>
    </p:spTree>
    <p:extLst>
      <p:ext uri="{BB962C8B-B14F-4D97-AF65-F5344CB8AC3E}">
        <p14:creationId xmlns:p14="http://schemas.microsoft.com/office/powerpoint/2010/main" val="758175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D5039-2201-473C-B28E-87DF6BC81294}"/>
              </a:ext>
            </a:extLst>
          </p:cNvPr>
          <p:cNvSpPr>
            <a:spLocks noGrp="1"/>
          </p:cNvSpPr>
          <p:nvPr>
            <p:ph type="title"/>
          </p:nvPr>
        </p:nvSpPr>
        <p:spPr/>
        <p:txBody>
          <a:bodyPr/>
          <a:lstStyle/>
          <a:p>
            <a:r>
              <a:rPr lang="en-US" dirty="0"/>
              <a:t>Handbook, Rubrics, and Scorecards</a:t>
            </a:r>
          </a:p>
        </p:txBody>
      </p:sp>
      <p:sp>
        <p:nvSpPr>
          <p:cNvPr id="3" name="Text Placeholder 2">
            <a:extLst>
              <a:ext uri="{FF2B5EF4-FFF2-40B4-BE49-F238E27FC236}">
                <a16:creationId xmlns:a16="http://schemas.microsoft.com/office/drawing/2014/main" id="{1C713F15-85FD-4C3C-AE7C-BBBB988EE109}"/>
              </a:ext>
            </a:extLst>
          </p:cNvPr>
          <p:cNvSpPr>
            <a:spLocks noGrp="1"/>
          </p:cNvSpPr>
          <p:nvPr>
            <p:ph type="body" sz="quarter" idx="12"/>
          </p:nvPr>
        </p:nvSpPr>
        <p:spPr/>
        <p:txBody>
          <a:bodyPr/>
          <a:lstStyle/>
          <a:p>
            <a:endParaRPr lang="en-US"/>
          </a:p>
        </p:txBody>
      </p:sp>
      <p:pic>
        <p:nvPicPr>
          <p:cNvPr id="5" name="Content Placeholder 1">
            <a:extLst>
              <a:ext uri="{FF2B5EF4-FFF2-40B4-BE49-F238E27FC236}">
                <a16:creationId xmlns:a16="http://schemas.microsoft.com/office/drawing/2014/main" id="{121738AD-9E23-4080-AA9B-6C6CE5DCCCF3}"/>
              </a:ext>
            </a:extLst>
          </p:cNvPr>
          <p:cNvPicPr>
            <a:picLocks noGrp="1" noChangeAspect="1"/>
          </p:cNvPicPr>
          <p:nvPr>
            <p:ph idx="13"/>
          </p:nvPr>
        </p:nvPicPr>
        <p:blipFill>
          <a:blip r:embed="rId2"/>
          <a:stretch>
            <a:fillRect/>
          </a:stretch>
        </p:blipFill>
        <p:spPr>
          <a:xfrm>
            <a:off x="457200" y="2495476"/>
            <a:ext cx="8229600" cy="3329136"/>
          </a:xfrm>
          <a:prstGeom prst="rect">
            <a:avLst/>
          </a:prstGeom>
        </p:spPr>
      </p:pic>
      <p:pic>
        <p:nvPicPr>
          <p:cNvPr id="7" name="Picture 6">
            <a:extLst>
              <a:ext uri="{FF2B5EF4-FFF2-40B4-BE49-F238E27FC236}">
                <a16:creationId xmlns:a16="http://schemas.microsoft.com/office/drawing/2014/main" id="{EB342DB3-F802-4428-865E-782CE851E238}"/>
              </a:ext>
            </a:extLst>
          </p:cNvPr>
          <p:cNvPicPr>
            <a:picLocks noChangeAspect="1"/>
          </p:cNvPicPr>
          <p:nvPr/>
        </p:nvPicPr>
        <p:blipFill>
          <a:blip r:embed="rId3"/>
          <a:stretch>
            <a:fillRect/>
          </a:stretch>
        </p:blipFill>
        <p:spPr>
          <a:xfrm>
            <a:off x="0" y="1371991"/>
            <a:ext cx="9144000" cy="1055858"/>
          </a:xfrm>
          <a:prstGeom prst="rect">
            <a:avLst/>
          </a:prstGeom>
        </p:spPr>
      </p:pic>
      <p:sp>
        <p:nvSpPr>
          <p:cNvPr id="9" name="Arrow: Right 8">
            <a:extLst>
              <a:ext uri="{FF2B5EF4-FFF2-40B4-BE49-F238E27FC236}">
                <a16:creationId xmlns:a16="http://schemas.microsoft.com/office/drawing/2014/main" id="{46EAF87E-05D1-421F-94C7-08229E112822}"/>
              </a:ext>
            </a:extLst>
          </p:cNvPr>
          <p:cNvSpPr/>
          <p:nvPr/>
        </p:nvSpPr>
        <p:spPr>
          <a:xfrm>
            <a:off x="2600077" y="4513647"/>
            <a:ext cx="708064" cy="253836"/>
          </a:xfrm>
          <a:prstGeom prst="rightArrow">
            <a:avLst/>
          </a:prstGeom>
          <a:solidFill>
            <a:srgbClr val="FFBDBD"/>
          </a:solidFill>
          <a:ln>
            <a:solidFill>
              <a:srgbClr val="FFBD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3ED97774-606F-4514-95C1-3D46DD7BA775}"/>
              </a:ext>
            </a:extLst>
          </p:cNvPr>
          <p:cNvSpPr/>
          <p:nvPr/>
        </p:nvSpPr>
        <p:spPr>
          <a:xfrm>
            <a:off x="2600077" y="4847849"/>
            <a:ext cx="708064" cy="253836"/>
          </a:xfrm>
          <a:prstGeom prst="rightArrow">
            <a:avLst/>
          </a:prstGeom>
          <a:solidFill>
            <a:srgbClr val="FFBDBD"/>
          </a:solidFill>
          <a:ln>
            <a:solidFill>
              <a:srgbClr val="FFBD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6D5231C9-B576-4846-BA5E-FBB5ED252EB7}"/>
              </a:ext>
            </a:extLst>
          </p:cNvPr>
          <p:cNvSpPr/>
          <p:nvPr/>
        </p:nvSpPr>
        <p:spPr>
          <a:xfrm>
            <a:off x="2600077" y="3804850"/>
            <a:ext cx="708064" cy="273238"/>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DC6058FD-AA36-40CF-B8E5-18BF04A856F1}"/>
              </a:ext>
            </a:extLst>
          </p:cNvPr>
          <p:cNvSpPr/>
          <p:nvPr/>
        </p:nvSpPr>
        <p:spPr>
          <a:xfrm>
            <a:off x="2600077" y="4160044"/>
            <a:ext cx="708064" cy="273238"/>
          </a:xfrm>
          <a:prstGeom prst="rightArrow">
            <a:avLst/>
          </a:prstGeom>
          <a:solidFill>
            <a:srgbClr val="3366FF"/>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6051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A248B-62AC-45DB-B798-26560F6E29B0}"/>
              </a:ext>
            </a:extLst>
          </p:cNvPr>
          <p:cNvSpPr>
            <a:spLocks noGrp="1"/>
          </p:cNvSpPr>
          <p:nvPr>
            <p:ph type="title"/>
          </p:nvPr>
        </p:nvSpPr>
        <p:spPr/>
        <p:txBody>
          <a:bodyPr/>
          <a:lstStyle/>
          <a:p>
            <a:r>
              <a:rPr lang="en-US" dirty="0"/>
              <a:t>Handbook, Rubrics, and Scorecards</a:t>
            </a:r>
          </a:p>
        </p:txBody>
      </p:sp>
      <p:sp>
        <p:nvSpPr>
          <p:cNvPr id="3" name="Text Placeholder 2">
            <a:extLst>
              <a:ext uri="{FF2B5EF4-FFF2-40B4-BE49-F238E27FC236}">
                <a16:creationId xmlns:a16="http://schemas.microsoft.com/office/drawing/2014/main" id="{FDFCA8FF-F23E-44D1-B135-3F62AF9D9CFF}"/>
              </a:ext>
            </a:extLst>
          </p:cNvPr>
          <p:cNvSpPr>
            <a:spLocks noGrp="1"/>
          </p:cNvSpPr>
          <p:nvPr>
            <p:ph type="body" sz="quarter" idx="12"/>
          </p:nvPr>
        </p:nvSpPr>
        <p:spPr/>
        <p:txBody>
          <a:bodyPr/>
          <a:lstStyle/>
          <a:p>
            <a:endParaRPr lang="en-US"/>
          </a:p>
        </p:txBody>
      </p:sp>
      <p:pic>
        <p:nvPicPr>
          <p:cNvPr id="6" name="Picture 5">
            <a:extLst>
              <a:ext uri="{FF2B5EF4-FFF2-40B4-BE49-F238E27FC236}">
                <a16:creationId xmlns:a16="http://schemas.microsoft.com/office/drawing/2014/main" id="{8381C4D3-716B-478F-9EC7-22EDD725B2CE}"/>
              </a:ext>
            </a:extLst>
          </p:cNvPr>
          <p:cNvPicPr>
            <a:picLocks noChangeAspect="1"/>
          </p:cNvPicPr>
          <p:nvPr/>
        </p:nvPicPr>
        <p:blipFill>
          <a:blip r:embed="rId2"/>
          <a:stretch>
            <a:fillRect/>
          </a:stretch>
        </p:blipFill>
        <p:spPr>
          <a:xfrm>
            <a:off x="1427664" y="2358587"/>
            <a:ext cx="6288671" cy="4344900"/>
          </a:xfrm>
          <a:prstGeom prst="rect">
            <a:avLst/>
          </a:prstGeom>
        </p:spPr>
      </p:pic>
      <p:pic>
        <p:nvPicPr>
          <p:cNvPr id="8" name="Picture 7">
            <a:extLst>
              <a:ext uri="{FF2B5EF4-FFF2-40B4-BE49-F238E27FC236}">
                <a16:creationId xmlns:a16="http://schemas.microsoft.com/office/drawing/2014/main" id="{88F10E5B-231C-4E15-B77C-63C334C86F95}"/>
              </a:ext>
            </a:extLst>
          </p:cNvPr>
          <p:cNvPicPr>
            <a:picLocks noChangeAspect="1"/>
          </p:cNvPicPr>
          <p:nvPr/>
        </p:nvPicPr>
        <p:blipFill>
          <a:blip r:embed="rId3"/>
          <a:stretch>
            <a:fillRect/>
          </a:stretch>
        </p:blipFill>
        <p:spPr>
          <a:xfrm>
            <a:off x="0" y="1302729"/>
            <a:ext cx="9144000" cy="1055858"/>
          </a:xfrm>
          <a:prstGeom prst="rect">
            <a:avLst/>
          </a:prstGeom>
        </p:spPr>
      </p:pic>
    </p:spTree>
    <p:extLst>
      <p:ext uri="{BB962C8B-B14F-4D97-AF65-F5344CB8AC3E}">
        <p14:creationId xmlns:p14="http://schemas.microsoft.com/office/powerpoint/2010/main" val="517595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66393-097C-41B4-A87D-23DF7226E9E9}"/>
              </a:ext>
            </a:extLst>
          </p:cNvPr>
          <p:cNvSpPr>
            <a:spLocks noGrp="1"/>
          </p:cNvSpPr>
          <p:nvPr>
            <p:ph type="title"/>
          </p:nvPr>
        </p:nvSpPr>
        <p:spPr/>
        <p:txBody>
          <a:bodyPr/>
          <a:lstStyle/>
          <a:p>
            <a:r>
              <a:rPr lang="en-US" dirty="0"/>
              <a:t>How do I (we) get recognized</a:t>
            </a:r>
          </a:p>
        </p:txBody>
      </p:sp>
      <p:sp>
        <p:nvSpPr>
          <p:cNvPr id="4" name="Content Placeholder 3">
            <a:extLst>
              <a:ext uri="{FF2B5EF4-FFF2-40B4-BE49-F238E27FC236}">
                <a16:creationId xmlns:a16="http://schemas.microsoft.com/office/drawing/2014/main" id="{748DDADC-57A9-4A47-821E-1775113F426F}"/>
              </a:ext>
            </a:extLst>
          </p:cNvPr>
          <p:cNvSpPr>
            <a:spLocks noGrp="1"/>
          </p:cNvSpPr>
          <p:nvPr>
            <p:ph idx="13"/>
          </p:nvPr>
        </p:nvSpPr>
        <p:spPr>
          <a:xfrm>
            <a:off x="457200" y="1351181"/>
            <a:ext cx="8229600" cy="3931603"/>
          </a:xfrm>
        </p:spPr>
        <p:txBody>
          <a:bodyPr/>
          <a:lstStyle/>
          <a:p>
            <a:pPr marL="457200" indent="-457200">
              <a:buFont typeface="+mj-lt"/>
              <a:buAutoNum type="arabicPeriod"/>
            </a:pPr>
            <a:r>
              <a:rPr lang="en-US" dirty="0"/>
              <a:t>Use the </a:t>
            </a:r>
            <a:r>
              <a:rPr lang="en-US" dirty="0">
                <a:solidFill>
                  <a:srgbClr val="FF0000"/>
                </a:solidFill>
              </a:rPr>
              <a:t>POA resources </a:t>
            </a:r>
            <a:r>
              <a:rPr lang="en-US" dirty="0"/>
              <a:t>with your chapter officers and committees to plan the activities your chapter will do</a:t>
            </a:r>
          </a:p>
          <a:p>
            <a:pPr marL="457200" indent="-457200">
              <a:buFont typeface="+mj-lt"/>
              <a:buAutoNum type="arabicPeriod"/>
            </a:pPr>
            <a:r>
              <a:rPr lang="en-US" dirty="0"/>
              <a:t>Each year your chapter officers should be planning new activities to engage members of the chapter. Reusing activities is okay, just make sure you have different goals to measure. Use the </a:t>
            </a:r>
            <a:r>
              <a:rPr lang="en-US" dirty="0">
                <a:solidFill>
                  <a:srgbClr val="FF0000"/>
                </a:solidFill>
              </a:rPr>
              <a:t>Recognition guides </a:t>
            </a:r>
            <a:r>
              <a:rPr lang="en-US" dirty="0"/>
              <a:t>to get new ideas!</a:t>
            </a:r>
          </a:p>
          <a:p>
            <a:pPr marL="457200" indent="-457200">
              <a:buFont typeface="+mj-lt"/>
              <a:buAutoNum type="arabicPeriod"/>
            </a:pPr>
            <a:r>
              <a:rPr lang="en-US" dirty="0"/>
              <a:t>Once an activity is complete, have one of your chapter officers or committee write about that activity using the application</a:t>
            </a:r>
          </a:p>
          <a:p>
            <a:pPr marL="457200" indent="-457200">
              <a:buFont typeface="+mj-lt"/>
              <a:buAutoNum type="arabicPeriod"/>
            </a:pPr>
            <a:r>
              <a:rPr lang="en-US" dirty="0"/>
              <a:t>Use the </a:t>
            </a:r>
            <a:r>
              <a:rPr lang="en-US" dirty="0">
                <a:solidFill>
                  <a:srgbClr val="FF0000"/>
                </a:solidFill>
              </a:rPr>
              <a:t>rubric</a:t>
            </a:r>
            <a:r>
              <a:rPr lang="en-US" dirty="0"/>
              <a:t> to make sure you are getting all the points</a:t>
            </a:r>
          </a:p>
          <a:p>
            <a:pPr marL="457200" indent="-457200">
              <a:buFont typeface="+mj-lt"/>
              <a:buAutoNum type="arabicPeriod"/>
            </a:pPr>
            <a:r>
              <a:rPr lang="en-US" dirty="0"/>
              <a:t>Submit application!</a:t>
            </a:r>
          </a:p>
          <a:p>
            <a:endParaRPr lang="en-US" dirty="0"/>
          </a:p>
        </p:txBody>
      </p:sp>
    </p:spTree>
    <p:extLst>
      <p:ext uri="{BB962C8B-B14F-4D97-AF65-F5344CB8AC3E}">
        <p14:creationId xmlns:p14="http://schemas.microsoft.com/office/powerpoint/2010/main" val="559853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49A06-4EC0-4B26-A89B-6C9ACDC4C459}"/>
              </a:ext>
            </a:extLst>
          </p:cNvPr>
          <p:cNvSpPr>
            <a:spLocks noGrp="1"/>
          </p:cNvSpPr>
          <p:nvPr>
            <p:ph type="title"/>
          </p:nvPr>
        </p:nvSpPr>
        <p:spPr/>
        <p:txBody>
          <a:bodyPr/>
          <a:lstStyle/>
          <a:p>
            <a:r>
              <a:rPr lang="en-US" dirty="0"/>
              <a:t>Workshops	</a:t>
            </a:r>
          </a:p>
        </p:txBody>
      </p:sp>
      <p:sp>
        <p:nvSpPr>
          <p:cNvPr id="4" name="Content Placeholder 3">
            <a:extLst>
              <a:ext uri="{FF2B5EF4-FFF2-40B4-BE49-F238E27FC236}">
                <a16:creationId xmlns:a16="http://schemas.microsoft.com/office/drawing/2014/main" id="{1077ED0B-856F-4B59-AAB5-E2C1DDDE6D4F}"/>
              </a:ext>
            </a:extLst>
          </p:cNvPr>
          <p:cNvSpPr>
            <a:spLocks noGrp="1"/>
          </p:cNvSpPr>
          <p:nvPr>
            <p:ph idx="13"/>
          </p:nvPr>
        </p:nvSpPr>
        <p:spPr>
          <a:xfrm>
            <a:off x="326768" y="1463198"/>
            <a:ext cx="8229600" cy="3931603"/>
          </a:xfrm>
        </p:spPr>
        <p:txBody>
          <a:bodyPr/>
          <a:lstStyle/>
          <a:p>
            <a:r>
              <a:rPr lang="en-US" dirty="0"/>
              <a:t>Interested in hosting a workshop?</a:t>
            </a:r>
          </a:p>
          <a:p>
            <a:pPr marL="342900" indent="-342900">
              <a:buFontTx/>
              <a:buChar char="-"/>
            </a:pPr>
            <a:r>
              <a:rPr lang="en-US" dirty="0"/>
              <a:t>Reach out to National FFA – </a:t>
            </a:r>
            <a:r>
              <a:rPr lang="en-US" dirty="0">
                <a:solidFill>
                  <a:srgbClr val="3366FF"/>
                </a:solidFill>
                <a:hlinkClick r:id="rId2">
                  <a:extLst>
                    <a:ext uri="{A12FA001-AC4F-418D-AE19-62706E023703}">
                      <ahyp:hlinkClr xmlns:ahyp="http://schemas.microsoft.com/office/drawing/2018/hyperlinkcolor" val="tx"/>
                    </a:ext>
                  </a:extLst>
                </a:hlinkClick>
              </a:rPr>
              <a:t>nationalchapter@ffa.org</a:t>
            </a:r>
            <a:r>
              <a:rPr lang="en-US" dirty="0">
                <a:solidFill>
                  <a:srgbClr val="3366FF"/>
                </a:solidFill>
              </a:rPr>
              <a:t> </a:t>
            </a:r>
          </a:p>
          <a:p>
            <a:pPr marL="342900" indent="-342900">
              <a:buFontTx/>
              <a:buChar char="-"/>
            </a:pPr>
            <a:r>
              <a:rPr lang="en-US" dirty="0"/>
              <a:t>We can provide some resources to help guide you</a:t>
            </a:r>
          </a:p>
          <a:p>
            <a:pPr marL="342900" indent="-342900">
              <a:buFontTx/>
              <a:buChar char="-"/>
            </a:pPr>
            <a:r>
              <a:rPr lang="en-US" dirty="0"/>
              <a:t>You are the best workshop presenter!</a:t>
            </a:r>
          </a:p>
        </p:txBody>
      </p:sp>
    </p:spTree>
    <p:extLst>
      <p:ext uri="{BB962C8B-B14F-4D97-AF65-F5344CB8AC3E}">
        <p14:creationId xmlns:p14="http://schemas.microsoft.com/office/powerpoint/2010/main" val="66149199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2.xml><?xml version="1.0" encoding="utf-8"?>
<ds:datastoreItem xmlns:ds="http://schemas.openxmlformats.org/officeDocument/2006/customXml" ds:itemID="{D077A53E-A8F8-4613-A362-6AAE3EF4D9B9}">
  <ds:schemaRefs>
    <ds:schemaRef ds:uri="http://purl.org/dc/dcmitype/"/>
    <ds:schemaRef ds:uri="http://purl.org/dc/terms/"/>
    <ds:schemaRef ds:uri="http://www.w3.org/XML/1998/namespac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4.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Clarity.thmx</Template>
  <TotalTime>11996</TotalTime>
  <Words>469</Words>
  <Application>Microsoft Office PowerPoint</Application>
  <PresentationFormat>On-screen Show (4:3)</PresentationFormat>
  <Paragraphs>66</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Georgia</vt:lpstr>
      <vt:lpstr>Wingdings</vt:lpstr>
      <vt:lpstr>Arial</vt:lpstr>
      <vt:lpstr>Franklin Gothic Book</vt:lpstr>
      <vt:lpstr>Verdana</vt:lpstr>
      <vt:lpstr>FFA Inservice Master</vt:lpstr>
      <vt:lpstr>PowerPoint Presentation</vt:lpstr>
      <vt:lpstr>Program of Activities</vt:lpstr>
      <vt:lpstr>Program of Activities</vt:lpstr>
      <vt:lpstr>Resources</vt:lpstr>
      <vt:lpstr>Resources</vt:lpstr>
      <vt:lpstr>Handbook, Rubrics, and Scorecards</vt:lpstr>
      <vt:lpstr>Handbook, Rubrics, and Scorecards</vt:lpstr>
      <vt:lpstr>How do I (we) get recognized</vt:lpstr>
      <vt:lpstr>Workshops </vt:lpstr>
      <vt:lpstr>Judging</vt:lpstr>
      <vt:lpstr>Agriscience Fair</vt:lpstr>
      <vt:lpstr>Resources and Report Components</vt:lpstr>
      <vt:lpstr>Agriscience Fair</vt:lpstr>
      <vt:lpstr>Handbook, Rubrics and Scorecards</vt:lpstr>
      <vt:lpstr>Getting started with Agriscience Fair</vt:lpstr>
      <vt:lpstr>Agriscience Fair</vt:lpstr>
      <vt:lpstr>Category Inquiry?</vt:lpstr>
      <vt:lpstr>Workshops </vt:lpstr>
      <vt:lpstr>Judging</vt:lpstr>
      <vt:lpstr>Contact info</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Young, Madeline</cp:lastModifiedBy>
  <cp:revision>396</cp:revision>
  <dcterms:created xsi:type="dcterms:W3CDTF">2007-01-30T15:01:20Z</dcterms:created>
  <dcterms:modified xsi:type="dcterms:W3CDTF">2020-07-14T14:00:57Z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ies>
</file>