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DBB10FD-AC84-4DA0-A3FA-6C943C3C3F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A6B0A08-52B8-4CB9-99CE-7C0B13DAA32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ED1C01-EB57-4258-BCD6-5F3D9E7C503E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BDBF8B-C4FA-47F7-AB42-5A02E28940A7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3DCD37-E4BF-4041-BDD2-5A542C6678A7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64E440-B8F8-43F1-9A6A-B1ADCED5D246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94211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942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9421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1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421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1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1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42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42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4223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31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600200" y="1676400"/>
            <a:ext cx="7162800" cy="1462088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Modifying and </a:t>
            </a:r>
            <a:br>
              <a:rPr lang="en-US" b="1"/>
            </a:br>
            <a:r>
              <a:rPr lang="en-US" b="1"/>
              <a:t>Evaluating Actions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</a:rPr>
              <a:t>How do I make things happen?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Key Terms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905000"/>
            <a:ext cx="7239000" cy="4495800"/>
          </a:xfrm>
          <a:noFill/>
          <a:ln/>
        </p:spPr>
        <p:txBody>
          <a:bodyPr lIns="92075" tIns="46038" rIns="92075" bIns="46038"/>
          <a:lstStyle/>
          <a:p>
            <a:r>
              <a:rPr lang="en-US" sz="2800" b="1" i="1">
                <a:solidFill>
                  <a:srgbClr val="FF0000"/>
                </a:solidFill>
              </a:rPr>
              <a:t>Solution:</a:t>
            </a:r>
            <a:r>
              <a:rPr lang="en-US" sz="2800"/>
              <a:t> an answer to, or the outcome of, a problem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r>
              <a:rPr lang="en-US" sz="2800" b="1" i="1">
                <a:solidFill>
                  <a:srgbClr val="FF0000"/>
                </a:solidFill>
              </a:rPr>
              <a:t>Action</a:t>
            </a:r>
            <a:r>
              <a:rPr lang="en-US" sz="2800" b="1" i="1"/>
              <a:t>:</a:t>
            </a:r>
            <a:r>
              <a:rPr lang="en-US" sz="2800"/>
              <a:t> following through to complete a solution</a:t>
            </a:r>
          </a:p>
          <a:p>
            <a:endParaRPr lang="en-US" sz="2800"/>
          </a:p>
          <a:p>
            <a:r>
              <a:rPr lang="en-US" sz="2800" b="1" i="1">
                <a:solidFill>
                  <a:srgbClr val="FF0000"/>
                </a:solidFill>
              </a:rPr>
              <a:t>Modify</a:t>
            </a:r>
            <a:r>
              <a:rPr lang="en-US" sz="2800"/>
              <a:t>: to change or alter</a:t>
            </a:r>
          </a:p>
          <a:p>
            <a:endParaRPr lang="en-US" sz="2800"/>
          </a:p>
          <a:p>
            <a:r>
              <a:rPr lang="en-US" sz="2800" b="1" i="1">
                <a:solidFill>
                  <a:srgbClr val="FF0000"/>
                </a:solidFill>
              </a:rPr>
              <a:t>Evaluate</a:t>
            </a:r>
            <a:r>
              <a:rPr lang="en-US" sz="2800"/>
              <a:t>: to examine and review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1524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/>
              <a:t>How do you </a:t>
            </a:r>
            <a:r>
              <a:rPr lang="en-US" sz="4000" b="1"/>
              <a:t>evaluate</a:t>
            </a:r>
            <a:r>
              <a:rPr lang="en-US" sz="4000"/>
              <a:t> your </a:t>
            </a:r>
            <a:br>
              <a:rPr lang="en-US" sz="4000"/>
            </a:br>
            <a:r>
              <a:rPr lang="en-US" sz="4000"/>
              <a:t>solutions or actions?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667000"/>
            <a:ext cx="7239000" cy="3733800"/>
          </a:xfrm>
          <a:noFill/>
          <a:ln/>
        </p:spPr>
        <p:txBody>
          <a:bodyPr lIns="92075" tIns="46038" rIns="92075" bIns="46038"/>
          <a:lstStyle/>
          <a:p>
            <a:r>
              <a:rPr lang="en-US" sz="2800"/>
              <a:t>What is the </a:t>
            </a:r>
            <a:r>
              <a:rPr lang="en-US" sz="2800" b="1">
                <a:solidFill>
                  <a:srgbClr val="FF0000"/>
                </a:solidFill>
              </a:rPr>
              <a:t>impact</a:t>
            </a:r>
            <a:r>
              <a:rPr lang="en-US" sz="2800"/>
              <a:t> of your solution on others?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r>
              <a:rPr lang="en-US" sz="2800"/>
              <a:t>What </a:t>
            </a:r>
            <a:r>
              <a:rPr lang="en-US" sz="2800" b="1">
                <a:solidFill>
                  <a:srgbClr val="FF0000"/>
                </a:solidFill>
              </a:rPr>
              <a:t>potential problems</a:t>
            </a:r>
            <a:r>
              <a:rPr lang="en-US" sz="2800"/>
              <a:t> will your </a:t>
            </a:r>
            <a:br>
              <a:rPr lang="en-US" sz="2800"/>
            </a:br>
            <a:r>
              <a:rPr lang="en-US" sz="2800"/>
              <a:t>solution cause?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/>
              <a:t>How do you </a:t>
            </a:r>
            <a:r>
              <a:rPr lang="en-US" sz="4000" b="1"/>
              <a:t>modify</a:t>
            </a:r>
            <a:r>
              <a:rPr lang="en-US" sz="4000"/>
              <a:t> your </a:t>
            </a:r>
            <a:br>
              <a:rPr lang="en-US" sz="4000"/>
            </a:br>
            <a:r>
              <a:rPr lang="en-US" sz="4000"/>
              <a:t>solutions or actions?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514600"/>
            <a:ext cx="6324600" cy="3886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</a:pPr>
            <a:r>
              <a:rPr lang="en-US" sz="2800"/>
              <a:t>Consider the </a:t>
            </a:r>
            <a:r>
              <a:rPr lang="en-US" sz="2800" b="1">
                <a:solidFill>
                  <a:srgbClr val="FF0000"/>
                </a:solidFill>
              </a:rPr>
              <a:t>possible alternatives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to the solutions.</a:t>
            </a:r>
          </a:p>
          <a:p>
            <a:pPr>
              <a:spcBef>
                <a:spcPct val="100000"/>
              </a:spcBef>
            </a:pPr>
            <a:r>
              <a:rPr lang="en-US" sz="2800" b="1">
                <a:solidFill>
                  <a:srgbClr val="FF0000"/>
                </a:solidFill>
              </a:rPr>
              <a:t>Add to or delete</a:t>
            </a:r>
            <a:r>
              <a:rPr lang="en-US" sz="2800"/>
              <a:t> portions of the solution.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3D8D5F-EDF1-470D-B113-6ABF0875A14C}"/>
</file>

<file path=customXml/itemProps2.xml><?xml version="1.0" encoding="utf-8"?>
<ds:datastoreItem xmlns:ds="http://schemas.openxmlformats.org/officeDocument/2006/customXml" ds:itemID="{F9891005-1E2B-46AE-A915-A3EBA576BE2A}"/>
</file>

<file path=customXml/itemProps3.xml><?xml version="1.0" encoding="utf-8"?>
<ds:datastoreItem xmlns:ds="http://schemas.openxmlformats.org/officeDocument/2006/customXml" ds:itemID="{2E4C2000-E2E1-44D3-9521-5235A8CE731A}"/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20</TotalTime>
  <Words>111</Words>
  <Application>Microsoft PowerPoint</Application>
  <PresentationFormat>On-screen Show (4:3)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Times New Roman</vt:lpstr>
      <vt:lpstr>Tahoma</vt:lpstr>
      <vt:lpstr>Wingdings</vt:lpstr>
      <vt:lpstr>Brush Script MT</vt:lpstr>
      <vt:lpstr>Arial</vt:lpstr>
      <vt:lpstr>Blends</vt:lpstr>
      <vt:lpstr>Modifying and  Evaluating Actions</vt:lpstr>
      <vt:lpstr>Key Terms</vt:lpstr>
      <vt:lpstr>How do you evaluate your  solutions or actions?</vt:lpstr>
      <vt:lpstr>How do you modify your  solutions or actions?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</cp:revision>
  <cp:lastPrinted>1601-01-01T00:00:00Z</cp:lastPrinted>
  <dcterms:created xsi:type="dcterms:W3CDTF">2004-01-24T00:15:29Z</dcterms:created>
  <dcterms:modified xsi:type="dcterms:W3CDTF">2008-03-02T23:47:11Z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