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61" r:id="rId4"/>
    <p:sldId id="262" r:id="rId5"/>
    <p:sldId id="259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lene Mensch" initials="MM" lastIdx="2" clrIdx="0">
    <p:extLst>
      <p:ext uri="{19B8F6BF-5375-455C-9EA6-DF929625EA0E}">
        <p15:presenceInfo xmlns:p15="http://schemas.microsoft.com/office/powerpoint/2012/main" userId="e1c724a07b98b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23C"/>
    <a:srgbClr val="A50021"/>
    <a:srgbClr val="A5FF21"/>
    <a:srgbClr val="FF0505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5" autoAdjust="0"/>
    <p:restoredTop sz="76067" autoAdjust="0"/>
  </p:normalViewPr>
  <p:slideViewPr>
    <p:cSldViewPr>
      <p:cViewPr varScale="1">
        <p:scale>
          <a:sx n="51" d="100"/>
          <a:sy n="51" d="100"/>
        </p:scale>
        <p:origin x="137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862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z="1100" dirty="0">
                <a:latin typeface="Arial" pitchFamily="34" charset="0"/>
                <a:cs typeface="Arial" pitchFamily="34" charset="0"/>
              </a:rPr>
              <a:t>PPT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429000" y="0"/>
            <a:ext cx="3427413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z="1100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Unit X – Lesson X.X Name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3352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100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1402E-0581-4045-9571-3EE683493364}" type="slidenum">
              <a:rPr lang="en-US" sz="1100" smtClean="0">
                <a:latin typeface="Arial" pitchFamily="34" charset="0"/>
                <a:cs typeface="Arial" pitchFamily="34" charset="0"/>
              </a:rPr>
              <a:t>‹#›</a:t>
            </a:fld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1A295C-E917-4D4C-9BFD-D5F56A67F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8732520"/>
            <a:ext cx="1384541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9012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PPT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352800" y="0"/>
            <a:ext cx="3503613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100"/>
            </a:lvl1pPr>
          </a:lstStyle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2766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/>
            </a:lvl1pPr>
          </a:lstStyle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fld id="{36C789E7-B821-4804-81D0-B1DDBDB5FE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0E2AAF-525C-469C-B29C-6F206E827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8732520"/>
            <a:ext cx="1384541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7138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789E7-B821-4804-81D0-B1DDBDB5FECC}" type="slidenum">
              <a:rPr lang="en-US" smtClean="0">
                <a:latin typeface="Arial" pitchFamily="34" charset="0"/>
                <a:cs typeface="Arial" pitchFamily="34" charset="0"/>
              </a:rPr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/>
              <a:t>PPT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32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with students the types of cellulose they would find in their local area.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204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Ethanol can now be produced from both cellulosic and starch material for corn.</a:t>
            </a:r>
          </a:p>
          <a:p>
            <a:r>
              <a:rPr lang="en-US" dirty="0"/>
              <a:t>Click on The Future of Ethanol link and play the video.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277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on Biomass: A New Opportunity and play the video. Note the space the biomass material occupies.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44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PPT Title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6C789E7-B821-4804-81D0-B1DDBDB5FEC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73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789E7-B821-4804-81D0-B1DDBDB5FECC}" type="slidenum">
              <a:rPr lang="en-US" smtClean="0">
                <a:latin typeface="Arial" pitchFamily="34" charset="0"/>
                <a:cs typeface="Arial" pitchFamily="34" charset="0"/>
              </a:rPr>
              <a:t>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Curriculum for Agricultural Science Education Copyright 2019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PPT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Mechanical Systems in Agriculture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Unit X – Lesson X.X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3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104900" y="4800600"/>
            <a:ext cx="11074400" cy="523220"/>
          </a:xfrm>
          <a:prstGeom prst="rect">
            <a:avLst/>
          </a:prstGeom>
          <a:solidFill>
            <a:srgbClr val="4C623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377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Cellulosic Ethanol</a:t>
            </a:r>
          </a:p>
        </p:txBody>
      </p:sp>
      <p:pic>
        <p:nvPicPr>
          <p:cNvPr id="4" name="Picture 3" descr="Growth Energy_logo_cmyk_Support">
            <a:extLst>
              <a:ext uri="{FF2B5EF4-FFF2-40B4-BE49-F238E27FC236}">
                <a16:creationId xmlns:a16="http://schemas.microsoft.com/office/drawing/2014/main" id="{18C6237D-512A-472A-BF2F-E7F2C4F8416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34180"/>
            <a:ext cx="5486400" cy="2733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68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7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55" y="289174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938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2"/>
            <a:ext cx="538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6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1" y="6356355"/>
            <a:ext cx="2854179" cy="365125"/>
          </a:xfrm>
        </p:spPr>
        <p:txBody>
          <a:bodyPr/>
          <a:lstStyle/>
          <a:p>
            <a:fld id="{4B98D9DB-9F03-49E4-BBAA-20DA05506B0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637737" y="1857380"/>
            <a:ext cx="10954043" cy="43195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37737" y="365131"/>
            <a:ext cx="10954043" cy="8778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04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84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0776"/>
            <a:ext cx="10972800" cy="440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117600" y="1396181"/>
            <a:ext cx="11074400" cy="369332"/>
          </a:xfrm>
          <a:prstGeom prst="rect">
            <a:avLst/>
          </a:prstGeom>
          <a:solidFill>
            <a:srgbClr val="4C623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Picture 7" descr="Growth Energy_logo_cmyk_Support">
            <a:extLst>
              <a:ext uri="{FF2B5EF4-FFF2-40B4-BE49-F238E27FC236}">
                <a16:creationId xmlns:a16="http://schemas.microsoft.com/office/drawing/2014/main" id="{4ECF4C75-4AB2-46F4-80FD-6269E2165A8B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6356355"/>
            <a:ext cx="753110" cy="36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11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124&amp;v=w-Czcgfgl8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yWCHi719zxY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oet.com/product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32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B5447-4B7A-4E91-B79F-FB64FF0E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Cellulosic Ethanol?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061A4-7EA2-409B-B215-C3E2A7947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/>
              <a:t>Cellulose is the world’s most abundant compound</a:t>
            </a:r>
          </a:p>
          <a:p>
            <a:pPr lvl="1"/>
            <a:r>
              <a:rPr lang="en-US" sz="3000" dirty="0"/>
              <a:t>Provides cellular structure for trees, grass and all things organic</a:t>
            </a:r>
            <a:endParaRPr lang="en-US" sz="3000" kern="0" dirty="0"/>
          </a:p>
          <a:p>
            <a:r>
              <a:rPr lang="en-US" sz="3000" kern="0" dirty="0"/>
              <a:t>The industry began research on the cellulosic production process over 15 years ago</a:t>
            </a:r>
          </a:p>
          <a:p>
            <a:r>
              <a:rPr lang="en-US" sz="3000" kern="0" dirty="0"/>
              <a:t>Ethanol is a molecule; regardless of the feedstock, the ethanol is identical </a:t>
            </a:r>
          </a:p>
          <a:p>
            <a:r>
              <a:rPr lang="en-US" sz="3000" kern="0" dirty="0"/>
              <a:t>While not all countries can produce oil, All countries do possess some form of cellulose</a:t>
            </a:r>
          </a:p>
          <a:p>
            <a:r>
              <a:rPr lang="en-US" sz="3000" kern="0" dirty="0"/>
              <a:t>Making energy from waste economically is a win-win for the planet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2ECE3-E065-447B-968E-83B2AF3FA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8740-770A-4771-8455-DA95FC0B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Production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6284D-C155-4B1E-936A-F021DBA46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4BAC77-3405-4FB2-A3AA-F37C3EEA5DDF}"/>
              </a:ext>
            </a:extLst>
          </p:cNvPr>
          <p:cNvSpPr txBox="1"/>
          <p:nvPr/>
        </p:nvSpPr>
        <p:spPr>
          <a:xfrm>
            <a:off x="1123851" y="1987477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The Future of Ethanol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8E38EE56-8E36-47E4-9ABD-6B01C5CE37AD}"/>
              </a:ext>
            </a:extLst>
          </p:cNvPr>
          <p:cNvSpPr/>
          <p:nvPr/>
        </p:nvSpPr>
        <p:spPr>
          <a:xfrm>
            <a:off x="2209800" y="2967335"/>
            <a:ext cx="3048000" cy="1371600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Cellulose</a:t>
            </a: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7DB8DD5D-EC3C-4C5C-A367-312E40D0441B}"/>
              </a:ext>
            </a:extLst>
          </p:cNvPr>
          <p:cNvSpPr/>
          <p:nvPr/>
        </p:nvSpPr>
        <p:spPr>
          <a:xfrm>
            <a:off x="2247900" y="4857128"/>
            <a:ext cx="3048000" cy="1371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Starch</a:t>
            </a: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F3402229-BF4F-4367-B1CE-9EEBC25D7F1A}"/>
              </a:ext>
            </a:extLst>
          </p:cNvPr>
          <p:cNvSpPr/>
          <p:nvPr/>
        </p:nvSpPr>
        <p:spPr>
          <a:xfrm>
            <a:off x="7620000" y="3810000"/>
            <a:ext cx="3048000" cy="1371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Ethanol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6233D84-331F-4378-AE51-4B845AF9C0F4}"/>
              </a:ext>
            </a:extLst>
          </p:cNvPr>
          <p:cNvSpPr/>
          <p:nvPr/>
        </p:nvSpPr>
        <p:spPr>
          <a:xfrm>
            <a:off x="5695949" y="4176342"/>
            <a:ext cx="1447802" cy="685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90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3D856-A1FF-4A8E-9116-CECBA115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Biomass Stored Onsight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EC2A3-EACB-48B4-9B63-3E682B49A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4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F2D04CE7-7702-4B22-8D0E-84DE2BAF2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1" y="2254681"/>
            <a:ext cx="6174241" cy="41016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CF1415-9B32-4DBC-9160-F09CB137E155}"/>
              </a:ext>
            </a:extLst>
          </p:cNvPr>
          <p:cNvSpPr txBox="1"/>
          <p:nvPr/>
        </p:nvSpPr>
        <p:spPr>
          <a:xfrm>
            <a:off x="914400" y="1788448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Biomass: A New Opportunity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E605BE-3F0D-4D4F-83EA-01F18363E932}"/>
              </a:ext>
            </a:extLst>
          </p:cNvPr>
          <p:cNvSpPr/>
          <p:nvPr/>
        </p:nvSpPr>
        <p:spPr>
          <a:xfrm>
            <a:off x="3276600" y="2971800"/>
            <a:ext cx="5638800" cy="30194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 or highlight three key points</a:t>
            </a:r>
          </a:p>
          <a:p>
            <a:r>
              <a:rPr lang="en-US" dirty="0"/>
              <a:t>List two ideas or concepts related to previous knowledge.</a:t>
            </a:r>
          </a:p>
          <a:p>
            <a:r>
              <a:rPr lang="en-US" dirty="0"/>
              <a:t>List questions you have about this topic.</a:t>
            </a:r>
          </a:p>
          <a:p>
            <a:r>
              <a:rPr lang="en-US" dirty="0"/>
              <a:t>Keep notes organized and available for use throughout the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13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Berven</a:t>
            </a:r>
            <a:r>
              <a:rPr lang="en-US" dirty="0"/>
              <a:t>, D., (2018). [POET presentation]. </a:t>
            </a:r>
            <a:r>
              <a:rPr lang="en-US" i="1" dirty="0"/>
              <a:t>Biofuels past, present and future</a:t>
            </a:r>
            <a:r>
              <a:rPr lang="en-US" dirty="0"/>
              <a:t>. Sioux Falls, SD.</a:t>
            </a:r>
          </a:p>
          <a:p>
            <a:r>
              <a:rPr lang="en-US" dirty="0"/>
              <a:t>POET. (2018). </a:t>
            </a:r>
            <a:r>
              <a:rPr lang="en-US" i="1" dirty="0"/>
              <a:t>Products and solutions</a:t>
            </a:r>
            <a:r>
              <a:rPr lang="en-US" dirty="0"/>
              <a:t>. </a:t>
            </a:r>
            <a:r>
              <a:rPr lang="en-US"/>
              <a:t>Retrieved from </a:t>
            </a:r>
            <a:r>
              <a:rPr lang="en-US">
                <a:hlinkClick r:id="rId3"/>
              </a:rPr>
              <a:t>https://poet.com/products</a:t>
            </a:r>
            <a:r>
              <a:rPr lang="en-US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8D9DB-9F03-49E4-BBAA-20DA05506B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45353"/>
      </p:ext>
    </p:extLst>
  </p:cSld>
  <p:clrMapOvr>
    <a:masterClrMapping/>
  </p:clrMapOvr>
</p:sld>
</file>

<file path=ppt/theme/theme1.xml><?xml version="1.0" encoding="utf-8"?>
<a:theme xmlns:a="http://schemas.openxmlformats.org/drawingml/2006/main" name="NRE_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SA_PPT_Template" id="{2C58AA26-F933-4E85-ABB6-6C488AB91133}" vid="{C372788F-507E-409C-BCC4-5E57914B49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MSA_PPT_Template</Template>
  <TotalTime>62</TotalTime>
  <Words>372</Words>
  <Application>Microsoft Office PowerPoint</Application>
  <PresentationFormat>Widescreen</PresentationFormat>
  <Paragraphs>61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NRE_PowerPoint_Template</vt:lpstr>
      <vt:lpstr>PowerPoint Presentation</vt:lpstr>
      <vt:lpstr>What is Cellulosic Ethanol?</vt:lpstr>
      <vt:lpstr>Integrated Production Model</vt:lpstr>
      <vt:lpstr>Biomass Stored Onsight</vt:lpstr>
      <vt:lpstr>Presentation Review</vt:lpstr>
      <vt:lpstr>References</vt:lpstr>
    </vt:vector>
  </TitlesOfParts>
  <Manager>Dan Jansen</Manager>
  <Company>Curriculum for Agricultural Science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Cellulosic Ethanol</dc:title>
  <dc:subject>Ethanol Lesson</dc:subject>
  <dc:creator>Carl Aakre</dc:creator>
  <cp:lastModifiedBy>Carl Aakre</cp:lastModifiedBy>
  <cp:revision>10</cp:revision>
  <dcterms:created xsi:type="dcterms:W3CDTF">2019-01-03T19:01:07Z</dcterms:created>
  <dcterms:modified xsi:type="dcterms:W3CDTF">2019-02-06T17:31:24Z</dcterms:modified>
</cp:coreProperties>
</file>