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7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A0B0C-AE43-4383-9BAB-8CE9954BBB4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DA5C1-327C-487D-A8D4-AE70A3448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91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Each chapter officer has specific responsibilities during a chapter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8F5FB-25F4-4A3A-B85F-DA53B9B47CD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6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1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3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9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9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3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7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3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42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8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94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8A2D7-DC17-4370-9D6D-78779D4E2BE6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CE675-7E42-43D3-9940-61BCFC469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9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Section4-Banner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2209800"/>
            <a:ext cx="9296400" cy="121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Leadership Responsibilities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9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Additional </a:t>
            </a:r>
            <a:r>
              <a:rPr lang="en-US" b="1" dirty="0" smtClean="0"/>
              <a:t>Officer </a:t>
            </a:r>
            <a:r>
              <a:rPr lang="en-US" b="1" dirty="0"/>
              <a:t>a Chapter Might Elect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Parliamentarian</a:t>
            </a:r>
            <a:endParaRPr lang="en-US" dirty="0"/>
          </a:p>
          <a:p>
            <a:r>
              <a:rPr lang="en-US" dirty="0"/>
              <a:t>Be proficient with parliamentary procedure</a:t>
            </a:r>
          </a:p>
          <a:p>
            <a:r>
              <a:rPr lang="en-US" dirty="0"/>
              <a:t>Rule on all questions of parliamentary conduct at chapter meetings</a:t>
            </a:r>
          </a:p>
          <a:p>
            <a:r>
              <a:rPr lang="en-US" dirty="0"/>
              <a:t>Serve as a participant or an ex-officio member of the parliamentary procedure team</a:t>
            </a:r>
          </a:p>
          <a:p>
            <a:r>
              <a:rPr lang="en-US" dirty="0"/>
              <a:t>Conduct parliamentary procedure workshops at the chapter level</a:t>
            </a:r>
          </a:p>
          <a:p>
            <a:r>
              <a:rPr lang="en-US" dirty="0"/>
              <a:t>Chair or serve as ex-officio member on the conduct of meetings committee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5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2057400"/>
            <a:ext cx="7010400" cy="4114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Additional </a:t>
            </a:r>
            <a:r>
              <a:rPr lang="en-US" b="1" dirty="0" smtClean="0"/>
              <a:t>Officer </a:t>
            </a:r>
            <a:r>
              <a:rPr lang="en-US" b="1" dirty="0"/>
              <a:t>a Chapter Might Elect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Chaplain</a:t>
            </a:r>
            <a:endParaRPr lang="en-US" dirty="0"/>
          </a:p>
          <a:p>
            <a:pPr lvl="0"/>
            <a:r>
              <a:rPr lang="en-US" dirty="0"/>
              <a:t>Present the invocation at banquets and other functions. </a:t>
            </a:r>
          </a:p>
          <a:p>
            <a:pPr lvl="0"/>
            <a:r>
              <a:rPr lang="en-US" dirty="0"/>
              <a:t>Coordinate FFA participation at local area churches during National FFA Week. </a:t>
            </a:r>
          </a:p>
          <a:p>
            <a:pPr lvl="0"/>
            <a:r>
              <a:rPr lang="en-US" dirty="0"/>
              <a:t>Conduct reflections services at summer camps and conferences.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Arranging the Meeting Room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564188" y="1974574"/>
            <a:ext cx="3581400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 = President</a:t>
            </a:r>
          </a:p>
          <a:p>
            <a:pPr marL="0" indent="0">
              <a:buNone/>
            </a:pPr>
            <a:r>
              <a:rPr lang="en-US" dirty="0" smtClean="0"/>
              <a:t>S = Secretary</a:t>
            </a:r>
          </a:p>
          <a:p>
            <a:pPr marL="0" indent="0">
              <a:buNone/>
            </a:pPr>
            <a:r>
              <a:rPr lang="en-US" dirty="0" smtClean="0"/>
              <a:t>A = Advisor</a:t>
            </a:r>
          </a:p>
          <a:p>
            <a:pPr marL="0" indent="0">
              <a:buNone/>
            </a:pPr>
            <a:r>
              <a:rPr lang="en-US" dirty="0" smtClean="0"/>
              <a:t>VP = Vice President</a:t>
            </a:r>
          </a:p>
          <a:p>
            <a:pPr marL="0" indent="0">
              <a:buNone/>
            </a:pPr>
            <a:r>
              <a:rPr lang="en-US" dirty="0" smtClean="0"/>
              <a:t>T = Treasurer</a:t>
            </a:r>
          </a:p>
          <a:p>
            <a:pPr marL="0" indent="0">
              <a:buNone/>
            </a:pPr>
            <a:r>
              <a:rPr lang="en-US" dirty="0" smtClean="0"/>
              <a:t>R = Reporter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942703" y="1974574"/>
            <a:ext cx="3352800" cy="42672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Meeting </a:t>
            </a:r>
          </a:p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Room</a:t>
            </a:r>
            <a:endParaRPr 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403755" y="2126974"/>
            <a:ext cx="532606" cy="533400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</a:t>
            </a:r>
          </a:p>
        </p:txBody>
      </p:sp>
      <p:sp>
        <p:nvSpPr>
          <p:cNvPr id="8" name="Oval 7"/>
          <p:cNvSpPr/>
          <p:nvPr/>
        </p:nvSpPr>
        <p:spPr>
          <a:xfrm>
            <a:off x="3505994" y="5509591"/>
            <a:ext cx="532606" cy="533400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72000" y="4962939"/>
            <a:ext cx="532606" cy="533400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10" name="Oval 9"/>
          <p:cNvSpPr/>
          <p:nvPr/>
        </p:nvSpPr>
        <p:spPr>
          <a:xfrm>
            <a:off x="2183761" y="4946374"/>
            <a:ext cx="532606" cy="533400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</a:t>
            </a:r>
          </a:p>
        </p:txBody>
      </p:sp>
      <p:sp>
        <p:nvSpPr>
          <p:cNvPr id="11" name="Oval 10"/>
          <p:cNvSpPr/>
          <p:nvPr/>
        </p:nvSpPr>
        <p:spPr>
          <a:xfrm>
            <a:off x="4572000" y="2851668"/>
            <a:ext cx="532606" cy="533400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12" name="Oval 11"/>
          <p:cNvSpPr/>
          <p:nvPr/>
        </p:nvSpPr>
        <p:spPr>
          <a:xfrm>
            <a:off x="2183761" y="2850874"/>
            <a:ext cx="532606" cy="533400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6788" y="5558135"/>
            <a:ext cx="608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VP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9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Meeting Responsibilities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2743200"/>
          </a:xfrm>
        </p:spPr>
        <p:txBody>
          <a:bodyPr>
            <a:normAutofit/>
          </a:bodyPr>
          <a:lstStyle/>
          <a:p>
            <a:pPr marL="628650" lvl="1" indent="-165100">
              <a:buNone/>
            </a:pPr>
            <a:r>
              <a:rPr lang="en-US" dirty="0" smtClean="0"/>
              <a:t>- President </a:t>
            </a:r>
            <a:r>
              <a:rPr lang="en-US" dirty="0"/>
              <a:t>- presides over meetings, appoints and serves on committees, and coordinates activities of their </a:t>
            </a:r>
            <a:r>
              <a:rPr lang="en-US" dirty="0" smtClean="0"/>
              <a:t>chapter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6400" y="3462516"/>
            <a:ext cx="4191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lvl="1" indent="-238125"/>
            <a:r>
              <a:rPr lang="en-US" sz="2800" dirty="0" smtClean="0"/>
              <a:t>- Vice </a:t>
            </a:r>
            <a:r>
              <a:rPr lang="en-US" sz="2800" dirty="0"/>
              <a:t>President - assumes the duties of the President if needed, develops the Program of Activities, and coordinates committee work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Gavel Image - Table of Moti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12" b="95528" l="10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10000"/>
            <a:ext cx="3048000" cy="245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26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Meeting Responsibilities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2209800"/>
          </a:xfrm>
        </p:spPr>
        <p:txBody>
          <a:bodyPr/>
          <a:lstStyle/>
          <a:p>
            <a:pPr marL="628650" lvl="1" indent="-165100">
              <a:buNone/>
            </a:pPr>
            <a:r>
              <a:rPr lang="en-US" dirty="0" smtClean="0"/>
              <a:t>- Secretary </a:t>
            </a:r>
            <a:r>
              <a:rPr lang="en-US" dirty="0"/>
              <a:t>- prepares and posts agendas &amp; minutes, is responsible for chapter correspondence, and maintains member attendance </a:t>
            </a:r>
            <a:r>
              <a:rPr lang="en-US" dirty="0" smtClean="0"/>
              <a:t>and activities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52600" y="4191000"/>
            <a:ext cx="6858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lvl="1" indent="-290513"/>
            <a:r>
              <a:rPr lang="en-US" sz="2800" dirty="0" smtClean="0"/>
              <a:t>- Treasurer </a:t>
            </a:r>
            <a:r>
              <a:rPr lang="en-US" sz="2800" dirty="0"/>
              <a:t>- is in charge of FFA funds, collects dues, and presents treasurer’s reports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8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Meeting Responsibilities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dirty="0"/>
              <a:t>Reporter - serves as Program of Activities public relations committee chair, releases news to local media, and publishes a chapter website or </a:t>
            </a:r>
            <a:r>
              <a:rPr lang="en-US" dirty="0" smtClean="0"/>
              <a:t>newsletter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Sentinel - maintains order, keeps meeting room and supplies in order, and welcomes </a:t>
            </a:r>
            <a:r>
              <a:rPr lang="en-US" dirty="0" smtClean="0"/>
              <a:t>guests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Advisor - supervises chapter activities, informs students and parents on FFA and builds community support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8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Official Ceremonies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r>
              <a:rPr lang="en-US" dirty="0"/>
              <a:t>Official Opening Ceremony</a:t>
            </a:r>
          </a:p>
          <a:p>
            <a:r>
              <a:rPr lang="en-US" dirty="0"/>
              <a:t>Official Closing Ceremony</a:t>
            </a:r>
          </a:p>
          <a:p>
            <a:r>
              <a:rPr lang="en-US" dirty="0"/>
              <a:t>Degree Ceremonies</a:t>
            </a:r>
          </a:p>
          <a:p>
            <a:r>
              <a:rPr lang="en-US" dirty="0"/>
              <a:t>Honorary Member Ceremony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Dane with gol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27" y="1841499"/>
            <a:ext cx="1968110" cy="2959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108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3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37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4196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President</a:t>
            </a:r>
            <a:r>
              <a:rPr lang="en-US" dirty="0"/>
              <a:t> </a:t>
            </a:r>
          </a:p>
          <a:p>
            <a:r>
              <a:rPr lang="en-US" dirty="0"/>
              <a:t>Preside over meetings according to accepted rules of parliamentary procedure</a:t>
            </a:r>
          </a:p>
          <a:p>
            <a:r>
              <a:rPr lang="en-US" dirty="0"/>
              <a:t>Appoint committees and serve on them as an ex-officio, nonvoting member</a:t>
            </a:r>
          </a:p>
          <a:p>
            <a:r>
              <a:rPr lang="en-US" dirty="0"/>
              <a:t>Coordinate the activities of the chapter and evaluate the progress of each division of the POA</a:t>
            </a:r>
          </a:p>
          <a:p>
            <a:r>
              <a:rPr lang="en-US" dirty="0"/>
              <a:t>Represent the chapter in public relations and official functions</a:t>
            </a:r>
          </a:p>
          <a:p>
            <a:endParaRPr lang="en-US" dirty="0"/>
          </a:p>
        </p:txBody>
      </p:sp>
      <p:pic>
        <p:nvPicPr>
          <p:cNvPr id="1027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32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6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419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Vice President</a:t>
            </a:r>
            <a:endParaRPr lang="en-US" dirty="0"/>
          </a:p>
          <a:p>
            <a:r>
              <a:rPr lang="en-US" dirty="0"/>
              <a:t>Assume all duties of the president if necessary</a:t>
            </a:r>
          </a:p>
          <a:p>
            <a:r>
              <a:rPr lang="en-US" dirty="0"/>
              <a:t>Develop the POA and serve as an ex-officio, non-voting member of the POA committees</a:t>
            </a:r>
          </a:p>
          <a:p>
            <a:r>
              <a:rPr lang="en-US" dirty="0"/>
              <a:t>Coordinate all committee work</a:t>
            </a:r>
          </a:p>
          <a:p>
            <a:r>
              <a:rPr lang="en-US" dirty="0"/>
              <a:t>Work closely with the president and advisor to assess progress toward meeting chapter goals</a:t>
            </a:r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100" b="1" dirty="0"/>
              <a:t>Secretary</a:t>
            </a:r>
            <a:endParaRPr lang="en-US" sz="4100" dirty="0"/>
          </a:p>
          <a:p>
            <a:r>
              <a:rPr lang="en-US" dirty="0"/>
              <a:t>Prepare and post the agenda for each chapter meeting</a:t>
            </a:r>
          </a:p>
          <a:p>
            <a:r>
              <a:rPr lang="en-US" dirty="0"/>
              <a:t>Prepare and present the minutes of each chapter meeting</a:t>
            </a:r>
          </a:p>
          <a:p>
            <a:r>
              <a:rPr lang="en-US" dirty="0"/>
              <a:t>Place all committee reports in the Secretary’s file</a:t>
            </a:r>
          </a:p>
          <a:p>
            <a:r>
              <a:rPr lang="en-US" dirty="0"/>
              <a:t>Be responsible for chapter correspondence</a:t>
            </a:r>
          </a:p>
          <a:p>
            <a:r>
              <a:rPr lang="en-US" dirty="0"/>
              <a:t>Maintain member attendance and activity records and issue membership cards</a:t>
            </a:r>
          </a:p>
          <a:p>
            <a:r>
              <a:rPr lang="en-US" dirty="0"/>
              <a:t>Have on hand for each meeting:</a:t>
            </a:r>
          </a:p>
          <a:p>
            <a:pPr marL="457200" lvl="1" indent="0">
              <a:buNone/>
            </a:pPr>
            <a:r>
              <a:rPr lang="en-US" dirty="0"/>
              <a:t>a. The Secretary’s file</a:t>
            </a:r>
          </a:p>
          <a:p>
            <a:pPr marL="457200" lvl="1" indent="0">
              <a:buNone/>
            </a:pPr>
            <a:r>
              <a:rPr lang="en-US" dirty="0"/>
              <a:t>b. Copy of the POA including all standing and special committees</a:t>
            </a:r>
          </a:p>
          <a:p>
            <a:pPr marL="457200" lvl="1" indent="0">
              <a:buNone/>
            </a:pPr>
            <a:r>
              <a:rPr lang="en-US" dirty="0"/>
              <a:t>c. Official FFA Manual and the Official FFA Student Handbook</a:t>
            </a:r>
          </a:p>
          <a:p>
            <a:pPr marL="457200" lvl="1" indent="0">
              <a:buNone/>
            </a:pPr>
            <a:r>
              <a:rPr lang="en-US" dirty="0"/>
              <a:t>d. Copy of the chapter constitution and bylaws</a:t>
            </a:r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1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400" b="1" dirty="0"/>
              <a:t>Treasurer</a:t>
            </a:r>
            <a:endParaRPr lang="en-US" sz="4400" dirty="0"/>
          </a:p>
          <a:p>
            <a:r>
              <a:rPr lang="en-US" dirty="0"/>
              <a:t>Receive, record and deposit FFA funds and issue receipts</a:t>
            </a:r>
          </a:p>
          <a:p>
            <a:r>
              <a:rPr lang="en-US" dirty="0"/>
              <a:t>Present monthly treasurer reports at chapter meetings</a:t>
            </a:r>
          </a:p>
          <a:p>
            <a:r>
              <a:rPr lang="en-US" dirty="0"/>
              <a:t>Collect dues and special assessments</a:t>
            </a:r>
          </a:p>
          <a:p>
            <a:r>
              <a:rPr lang="en-US" dirty="0"/>
              <a:t>Maintain neat and accurate treasury records</a:t>
            </a:r>
          </a:p>
          <a:p>
            <a:r>
              <a:rPr lang="en-US" dirty="0"/>
              <a:t>Prepare and submit the membership roster and dues to the National FFA Organization through the state FFA association office in cooperation with the secretary</a:t>
            </a:r>
          </a:p>
          <a:p>
            <a:r>
              <a:rPr lang="en-US" dirty="0"/>
              <a:t>Serve as chairperson of the finance committee</a:t>
            </a:r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5402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5400" b="1" dirty="0"/>
              <a:t>Reporter</a:t>
            </a:r>
            <a:endParaRPr lang="en-US" sz="5400" dirty="0"/>
          </a:p>
          <a:p>
            <a:r>
              <a:rPr lang="en-US" dirty="0"/>
              <a:t>Serve as chair of the POA public relations committee</a:t>
            </a:r>
          </a:p>
          <a:p>
            <a:r>
              <a:rPr lang="en-US" dirty="0"/>
              <a:t>Plan public information programs with local radio, television, newspaper and service clubs and make use of other opportunities to tell the FFA story</a:t>
            </a:r>
          </a:p>
          <a:p>
            <a:r>
              <a:rPr lang="en-US" dirty="0"/>
              <a:t>Release news and information to local and regional news media</a:t>
            </a:r>
          </a:p>
          <a:p>
            <a:r>
              <a:rPr lang="en-US" dirty="0"/>
              <a:t>Publish a chapter newsletter or website</a:t>
            </a:r>
          </a:p>
          <a:p>
            <a:r>
              <a:rPr lang="en-US" dirty="0"/>
              <a:t>Prepare and maintain a chapter scrapbook</a:t>
            </a:r>
          </a:p>
          <a:p>
            <a:r>
              <a:rPr lang="en-US" dirty="0"/>
              <a:t>Send local stories to area, district and state reporters and to any specific duties and responsibilities for each school publication</a:t>
            </a:r>
          </a:p>
          <a:p>
            <a:r>
              <a:rPr lang="en-US" dirty="0"/>
              <a:t>Send articles and photographs to </a:t>
            </a:r>
            <a:r>
              <a:rPr lang="en-US" i="1" dirty="0"/>
              <a:t>FFA New Horizons </a:t>
            </a:r>
            <a:r>
              <a:rPr lang="en-US" dirty="0"/>
              <a:t>and other national and regional publications</a:t>
            </a:r>
          </a:p>
          <a:p>
            <a:r>
              <a:rPr lang="en-US" dirty="0"/>
              <a:t>Work with local media on radio and television appearances and FFA news</a:t>
            </a:r>
          </a:p>
          <a:p>
            <a:r>
              <a:rPr lang="en-US" dirty="0"/>
              <a:t>Serve as the chapter photographer</a:t>
            </a:r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Sentinel</a:t>
            </a:r>
            <a:endParaRPr lang="en-US" dirty="0"/>
          </a:p>
          <a:p>
            <a:r>
              <a:rPr lang="en-US" dirty="0"/>
              <a:t>Assist the president in maintaining order</a:t>
            </a:r>
          </a:p>
          <a:p>
            <a:r>
              <a:rPr lang="en-US" dirty="0"/>
              <a:t>Keep the meeting room, chapter equipment and supplies in proper condition</a:t>
            </a:r>
          </a:p>
          <a:p>
            <a:r>
              <a:rPr lang="en-US" dirty="0"/>
              <a:t>Welcome guests and visitors</a:t>
            </a:r>
          </a:p>
          <a:p>
            <a:r>
              <a:rPr lang="en-US" dirty="0"/>
              <a:t>Keep the meeting room comfortable</a:t>
            </a:r>
          </a:p>
          <a:p>
            <a:r>
              <a:rPr lang="en-US" dirty="0"/>
              <a:t>Take charge of candidates for degree ceremonies</a:t>
            </a:r>
          </a:p>
          <a:p>
            <a:r>
              <a:rPr lang="en-US" dirty="0"/>
              <a:t>Assist with special features and refreshments</a:t>
            </a:r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/>
              <a:t>Advisor</a:t>
            </a:r>
            <a:endParaRPr lang="en-US" sz="4000" dirty="0"/>
          </a:p>
          <a:p>
            <a:r>
              <a:rPr lang="en-US" dirty="0"/>
              <a:t>Supervise chapter activities year-round</a:t>
            </a:r>
          </a:p>
          <a:p>
            <a:r>
              <a:rPr lang="en-US" dirty="0"/>
              <a:t>Inform prospective students and parents about the FFA</a:t>
            </a:r>
          </a:p>
          <a:p>
            <a:r>
              <a:rPr lang="en-US" dirty="0"/>
              <a:t>Instruct students in leadership and personal development</a:t>
            </a:r>
          </a:p>
          <a:p>
            <a:r>
              <a:rPr lang="en-US" dirty="0"/>
              <a:t>Build school and community support for the program</a:t>
            </a:r>
          </a:p>
          <a:p>
            <a:r>
              <a:rPr lang="en-US" dirty="0"/>
              <a:t>Encourage involvement of all chapter members in activities</a:t>
            </a:r>
          </a:p>
          <a:p>
            <a:r>
              <a:rPr lang="en-US" dirty="0"/>
              <a:t>Prepare students for involvement in career development events (CDEs) and leadership programs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3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ection4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pPr algn="l"/>
            <a:r>
              <a:rPr lang="en-US" dirty="0"/>
              <a:t>Chapter Leadership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Additional </a:t>
            </a:r>
            <a:r>
              <a:rPr lang="en-US" b="1" dirty="0" smtClean="0"/>
              <a:t>Officer </a:t>
            </a:r>
            <a:r>
              <a:rPr lang="en-US" b="1" dirty="0"/>
              <a:t>a Chapter Might Elect: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Historian</a:t>
            </a:r>
            <a:endParaRPr lang="en-US" dirty="0"/>
          </a:p>
          <a:p>
            <a:r>
              <a:rPr lang="en-US" dirty="0"/>
              <a:t>Develop and maintain a scrapbook of memorabilia in which to record the chapter’s history</a:t>
            </a:r>
          </a:p>
          <a:p>
            <a:r>
              <a:rPr lang="en-US" dirty="0"/>
              <a:t>Research and prepare items of significance of the chapter’s history</a:t>
            </a:r>
          </a:p>
          <a:p>
            <a:r>
              <a:rPr lang="en-US" dirty="0"/>
              <a:t>Prepare displays of chapter activities and submit stories of former members to the media</a:t>
            </a:r>
          </a:p>
          <a:p>
            <a:r>
              <a:rPr lang="en-US" dirty="0"/>
              <a:t>Assist the reporter in providing photography for chapter needs</a:t>
            </a:r>
          </a:p>
          <a:p>
            <a:endParaRPr lang="en-US" dirty="0"/>
          </a:p>
        </p:txBody>
      </p:sp>
      <p:pic>
        <p:nvPicPr>
          <p:cNvPr id="6" name="Picture 3" descr="C:\Users\kmumaw\AppData\Local\Microsoft\Windows\Temporary Internet Files\Content.Outlook\8I4EUTNM\emblem  file  circle r inside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43" l="0" r="81586">
                        <a14:backgroundMark x1="10765" y1="20056" x2="10765" y2="20056"/>
                        <a14:backgroundMark x1="9065" y1="92479" x2="9065" y2="92479"/>
                        <a14:backgroundMark x1="75637" y1="93872" x2="75637" y2="93872"/>
                        <a14:backgroundMark x1="73938" y1="23398" x2="73938" y2="23398"/>
                        <a14:backgroundMark x1="72805" y1="836" x2="72805" y2="836"/>
                        <a14:backgroundMark x1="39093" y1="4457" x2="39093" y2="4457"/>
                        <a14:backgroundMark x1="5382" y1="2507" x2="5382" y2="2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791584" cy="18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3547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B6CC1AD-17A8-4C49-B511-A7C5F9085E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FF9D43-A7F7-4810-8DEA-8AA78E30B1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F87C41-6AC8-45FC-84DD-71D978F27832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761</Words>
  <Application>Microsoft Office PowerPoint</Application>
  <PresentationFormat>On-screen Show (4:3)</PresentationFormat>
  <Paragraphs>118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Chapter Leadership</vt:lpstr>
      <vt:lpstr>Chapter Leadership</vt:lpstr>
      <vt:lpstr>Chapter Leadership</vt:lpstr>
      <vt:lpstr>Chapter Leadership</vt:lpstr>
      <vt:lpstr>Chapter Leadership</vt:lpstr>
      <vt:lpstr>Chapter Leadership</vt:lpstr>
      <vt:lpstr>Chapter Leadership</vt:lpstr>
      <vt:lpstr>Chapter Leadership</vt:lpstr>
      <vt:lpstr>Chapter Leadership</vt:lpstr>
      <vt:lpstr>Chapter Leadership</vt:lpstr>
      <vt:lpstr>Arranging the Meeting Room</vt:lpstr>
      <vt:lpstr>Meeting Responsibilities</vt:lpstr>
      <vt:lpstr>Meeting Responsibilities</vt:lpstr>
      <vt:lpstr>Meeting Responsibilities</vt:lpstr>
      <vt:lpstr>Official Ceremonies</vt:lpstr>
      <vt:lpstr>PowerPoint Presentation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kmumaw</dc:creator>
  <cp:lastModifiedBy>Weinrich, Ashli</cp:lastModifiedBy>
  <cp:revision>6</cp:revision>
  <dcterms:created xsi:type="dcterms:W3CDTF">2011-06-22T14:39:31Z</dcterms:created>
  <dcterms:modified xsi:type="dcterms:W3CDTF">2018-08-14T19:44:26Z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