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5" r:id="rId5"/>
    <p:sldId id="277" r:id="rId6"/>
    <p:sldId id="283" r:id="rId7"/>
    <p:sldId id="282" r:id="rId8"/>
    <p:sldId id="281" r:id="rId9"/>
    <p:sldId id="280" r:id="rId10"/>
    <p:sldId id="286" r:id="rId11"/>
    <p:sldId id="285" r:id="rId12"/>
    <p:sldId id="284" r:id="rId13"/>
    <p:sldId id="302" r:id="rId14"/>
    <p:sldId id="301" r:id="rId15"/>
    <p:sldId id="276" r:id="rId16"/>
    <p:sldId id="278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mumaw" initials="k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76998-C332-44F2-91FD-1D0F9AF9E3FB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8F5FB-25F4-4A3A-B85F-DA53B9B47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0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7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1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6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Section4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2209800"/>
            <a:ext cx="9296400" cy="121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Successful FFA Chapter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3048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0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1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77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32" y="5735326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39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Essentials of a Successful FFA Chapter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FFA Knowledge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Membership Diversity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Shared Responsibility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Capable Officers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Challenging Program of Activities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Workable Constitution and Bylaws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Proper Equipment and Records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Well-planned, Regularly-held Chapter Meetings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Adequate Financing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 and Community Support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Program of Activities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Chapter POAs serve as a road map of the activities and events in which chapter members will organize and participate.</a:t>
            </a:r>
          </a:p>
          <a:p>
            <a:pPr marL="0" indent="0">
              <a:buNone/>
            </a:pPr>
            <a:r>
              <a:rPr lang="en-US" dirty="0"/>
              <a:t>POA Divisions - </a:t>
            </a:r>
          </a:p>
          <a:p>
            <a:r>
              <a:rPr lang="en-US" u="sng" dirty="0"/>
              <a:t>Student Development: </a:t>
            </a:r>
            <a:r>
              <a:rPr lang="en-US" dirty="0"/>
              <a:t>Promote personal and group activities that improve life skills.</a:t>
            </a:r>
          </a:p>
          <a:p>
            <a:r>
              <a:rPr lang="en-US" u="sng" dirty="0"/>
              <a:t>Chapter Development: </a:t>
            </a:r>
            <a:r>
              <a:rPr lang="en-US" dirty="0"/>
              <a:t>Encourage students to work together.</a:t>
            </a:r>
          </a:p>
          <a:p>
            <a:r>
              <a:rPr lang="en-US" u="sng" dirty="0"/>
              <a:t>Community Development: </a:t>
            </a:r>
            <a:r>
              <a:rPr lang="en-US" dirty="0"/>
              <a:t>Cooperate with other groups to make the community a better place to live and work.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Student Development </a:t>
            </a:r>
            <a:br>
              <a:rPr lang="en-US" dirty="0"/>
            </a:br>
            <a:r>
              <a:rPr lang="en-US" dirty="0"/>
              <a:t>Quality Standards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0" y="1981200"/>
            <a:ext cx="3657600" cy="4114800"/>
          </a:xfrm>
        </p:spPr>
        <p:txBody>
          <a:bodyPr/>
          <a:lstStyle/>
          <a:p>
            <a:r>
              <a:rPr lang="en-US" dirty="0"/>
              <a:t>Leadership</a:t>
            </a:r>
          </a:p>
          <a:p>
            <a:r>
              <a:rPr lang="en-US" dirty="0"/>
              <a:t>Healthy Lifestyle</a:t>
            </a:r>
          </a:p>
          <a:p>
            <a:r>
              <a:rPr lang="en-US" dirty="0"/>
              <a:t>Career Success</a:t>
            </a:r>
          </a:p>
          <a:p>
            <a:r>
              <a:rPr lang="en-US" dirty="0"/>
              <a:t>Scholarship</a:t>
            </a:r>
          </a:p>
          <a:p>
            <a:r>
              <a:rPr lang="en-US" dirty="0"/>
              <a:t>Personal Growth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_MG_1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411413"/>
            <a:ext cx="3352562" cy="2236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3503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Chapter Development</a:t>
            </a:r>
            <a:br>
              <a:rPr lang="en-US" dirty="0"/>
            </a:br>
            <a:r>
              <a:rPr lang="en-US" dirty="0"/>
              <a:t>Quality Standards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Chapter Recruitment</a:t>
            </a:r>
          </a:p>
          <a:p>
            <a:r>
              <a:rPr lang="en-US" dirty="0"/>
              <a:t>Financial</a:t>
            </a:r>
          </a:p>
          <a:p>
            <a:r>
              <a:rPr lang="en-US" dirty="0"/>
              <a:t>Public Relations</a:t>
            </a:r>
          </a:p>
          <a:p>
            <a:r>
              <a:rPr lang="en-US" dirty="0"/>
              <a:t>Cooperation</a:t>
            </a:r>
          </a:p>
          <a:p>
            <a:r>
              <a:rPr lang="en-US" dirty="0"/>
              <a:t>Support Group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3074" name="Picture 2" descr="\\ffanet.ffa.org@SSL\DavWWWRoot\projects\studenthandbook\publicdocuments\2011 Handbook Images\IMG_10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99" y="2895600"/>
            <a:ext cx="3312113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0454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Community Development</a:t>
            </a:r>
            <a:br>
              <a:rPr lang="en-US" dirty="0"/>
            </a:br>
            <a:r>
              <a:rPr lang="en-US" dirty="0"/>
              <a:t>Quality Standards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Economic Development</a:t>
            </a:r>
          </a:p>
          <a:p>
            <a:r>
              <a:rPr lang="en-US" dirty="0"/>
              <a:t>Environmental</a:t>
            </a:r>
          </a:p>
          <a:p>
            <a:r>
              <a:rPr lang="en-US" dirty="0"/>
              <a:t>Human Resources</a:t>
            </a:r>
          </a:p>
          <a:p>
            <a:r>
              <a:rPr lang="en-US" dirty="0"/>
              <a:t>Citizenship</a:t>
            </a:r>
          </a:p>
          <a:p>
            <a:r>
              <a:rPr lang="en-US" dirty="0"/>
              <a:t>Agricultural Promotion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FFA Peoria HS 0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76400"/>
            <a:ext cx="27432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\\ffanet.ffa.org@SSL\DavWWWRoot\projects\studenthandbook\publicdocuments\2011 Handbook Images\Hawaii me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68346"/>
            <a:ext cx="3048000" cy="1987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46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Chapter Activities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FFA Week</a:t>
            </a:r>
          </a:p>
          <a:p>
            <a:r>
              <a:rPr lang="en-US" dirty="0"/>
              <a:t>Chapter Banquet</a:t>
            </a:r>
          </a:p>
          <a:p>
            <a:r>
              <a:rPr lang="en-US" dirty="0"/>
              <a:t>Fundraising</a:t>
            </a:r>
          </a:p>
          <a:p>
            <a:r>
              <a:rPr lang="en-US" dirty="0"/>
              <a:t>Service Learning</a:t>
            </a:r>
          </a:p>
          <a:p>
            <a:r>
              <a:rPr lang="en-US" dirty="0"/>
              <a:t>Partnerships</a:t>
            </a:r>
          </a:p>
          <a:p>
            <a:r>
              <a:rPr lang="en-US" dirty="0"/>
              <a:t>Recruitment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4098" name="Picture 2" descr="\\ffanet.ffa.org@SSL\DavWWWRoot\projects\studenthandbook\publicdocuments\2011 Handbook Images\Pg_ 39 - pointing (maybe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133600"/>
            <a:ext cx="2524125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76393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3429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Expectations of Chapter </a:t>
            </a:r>
            <a:r>
              <a:rPr lang="en-US" dirty="0" smtClean="0"/>
              <a:t>Officers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sz="3000" dirty="0" smtClean="0"/>
              <a:t>A </a:t>
            </a:r>
            <a:r>
              <a:rPr lang="en-US" sz="3000" dirty="0"/>
              <a:t>genuine desire to be part of a leadership team.</a:t>
            </a:r>
          </a:p>
          <a:p>
            <a:pPr lvl="0"/>
            <a:r>
              <a:rPr lang="en-US" sz="3000" dirty="0"/>
              <a:t>A willingness to accept responsibility.</a:t>
            </a:r>
          </a:p>
          <a:p>
            <a:pPr lvl="0"/>
            <a:r>
              <a:rPr lang="en-US" sz="3000" dirty="0"/>
              <a:t>A sincere desire to work with all chapter members in meeting their leadership, personal and chapter goals.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5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Expectations of Chapter </a:t>
            </a:r>
            <a:r>
              <a:rPr lang="en-US" dirty="0" smtClean="0"/>
              <a:t>Officers (continued) </a:t>
            </a:r>
            <a:endParaRPr lang="en-US" dirty="0"/>
          </a:p>
          <a:p>
            <a:pPr lvl="0"/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commitment to lead by example.</a:t>
            </a:r>
          </a:p>
          <a:p>
            <a:r>
              <a:rPr lang="en-US" dirty="0"/>
              <a:t>A knowledge and understanding of the chapter, state and national FFA constitution, bylaws and programs.</a:t>
            </a:r>
          </a:p>
          <a:p>
            <a:r>
              <a:rPr lang="en-US" dirty="0"/>
              <a:t>A working knowledge of parliamentary procedure.</a:t>
            </a:r>
          </a:p>
          <a:p>
            <a:r>
              <a:rPr lang="en-US" dirty="0"/>
              <a:t>An ability to memorize and recite their parts in the official ceremonies.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7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8B381A-7A71-4C18-AE17-EDFC5C23DF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A62B18-7BF2-4670-8647-B9C4AD7CA8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E2B13FD-AFE2-4ED1-B524-83D234E593A3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245</Words>
  <Application>Microsoft Office PowerPoint</Application>
  <PresentationFormat>On-screen Show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Essentials of a Successful FFA Chapter</vt:lpstr>
      <vt:lpstr>Program of Activities</vt:lpstr>
      <vt:lpstr>Student Development  Quality Standards</vt:lpstr>
      <vt:lpstr>Chapter Development Quality Standards</vt:lpstr>
      <vt:lpstr>Community Development Quality Standards</vt:lpstr>
      <vt:lpstr>Chapter Activities</vt:lpstr>
      <vt:lpstr>Chapter Leadership</vt:lpstr>
      <vt:lpstr>Chapter Leadership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cp:lastModifiedBy>Weinrich, Ashli</cp:lastModifiedBy>
  <cp:revision>29</cp:revision>
  <dcterms:created xsi:type="dcterms:W3CDTF">2011-02-09T20:07:46Z</dcterms:created>
  <dcterms:modified xsi:type="dcterms:W3CDTF">2018-08-14T19:45:00Z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