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handoutMasterIdLst>
    <p:handoutMasterId r:id="rId20"/>
  </p:handoutMasterIdLst>
  <p:sldIdLst>
    <p:sldId id="256" r:id="rId2"/>
    <p:sldId id="257" r:id="rId3"/>
    <p:sldId id="258" r:id="rId4"/>
    <p:sldId id="259" r:id="rId5"/>
    <p:sldId id="260" r:id="rId6"/>
    <p:sldId id="261" r:id="rId7"/>
    <p:sldId id="262" r:id="rId8"/>
    <p:sldId id="264" r:id="rId9"/>
    <p:sldId id="265" r:id="rId10"/>
    <p:sldId id="273" r:id="rId11"/>
    <p:sldId id="266" r:id="rId12"/>
    <p:sldId id="267" r:id="rId13"/>
    <p:sldId id="268" r:id="rId14"/>
    <p:sldId id="269" r:id="rId15"/>
    <p:sldId id="270" r:id="rId16"/>
    <p:sldId id="271" r:id="rId17"/>
    <p:sldId id="272"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D3C2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95903C5-F601-4474-9E8E-4518DB792D04}" v="133" dt="2024-10-10T16:32:22.901"/>
  </p1510:revLst>
</p1510:revInfo>
</file>

<file path=ppt/tableStyles.xml><?xml version="1.0" encoding="utf-8"?>
<a:tblStyleLst xmlns:a="http://schemas.openxmlformats.org/drawingml/2006/main" def="{B301B821-A1FF-4177-AEE7-76D212191A09}">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029" autoAdjust="0"/>
    <p:restoredTop sz="94660"/>
  </p:normalViewPr>
  <p:slideViewPr>
    <p:cSldViewPr snapToGrid="0" showGuides="1">
      <p:cViewPr varScale="1">
        <p:scale>
          <a:sx n="107" d="100"/>
          <a:sy n="107" d="100"/>
        </p:scale>
        <p:origin x="498" y="102"/>
      </p:cViewPr>
      <p:guideLst>
        <p:guide orient="horz" pos="2160"/>
        <p:guide pos="3840"/>
      </p:guideLst>
    </p:cSldViewPr>
  </p:slideViewPr>
  <p:notesTextViewPr>
    <p:cViewPr>
      <p:scale>
        <a:sx n="1" d="1"/>
        <a:sy n="1" d="1"/>
      </p:scale>
      <p:origin x="0" y="0"/>
    </p:cViewPr>
  </p:notesTextViewPr>
  <p:notesViewPr>
    <p:cSldViewPr snapToGrid="0" showGuides="1">
      <p:cViewPr varScale="1">
        <p:scale>
          <a:sx n="84" d="100"/>
          <a:sy n="84" d="100"/>
        </p:scale>
        <p:origin x="3078" y="9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microsoft.com/office/2015/10/relationships/revisionInfo" Target="revisionInfo.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avis, Amber" userId="f3718b1f-4a11-4f80-bb9a-af1f5e967799" providerId="ADAL" clId="{395903C5-F601-4474-9E8E-4518DB792D04}"/>
    <pc:docChg chg="undo custSel addSld delSld modSld">
      <pc:chgData name="Davis, Amber" userId="f3718b1f-4a11-4f80-bb9a-af1f5e967799" providerId="ADAL" clId="{395903C5-F601-4474-9E8E-4518DB792D04}" dt="2024-10-10T16:32:22.900" v="3722" actId="1036"/>
      <pc:docMkLst>
        <pc:docMk/>
      </pc:docMkLst>
      <pc:sldChg chg="addSp delSp modSp">
        <pc:chgData name="Davis, Amber" userId="f3718b1f-4a11-4f80-bb9a-af1f5e967799" providerId="ADAL" clId="{395903C5-F601-4474-9E8E-4518DB792D04}" dt="2024-10-10T15:44:26.984" v="3606" actId="1582"/>
        <pc:sldMkLst>
          <pc:docMk/>
          <pc:sldMk cId="1507877536" sldId="257"/>
        </pc:sldMkLst>
        <pc:picChg chg="add del mod">
          <ac:chgData name="Davis, Amber" userId="f3718b1f-4a11-4f80-bb9a-af1f5e967799" providerId="ADAL" clId="{395903C5-F601-4474-9E8E-4518DB792D04}" dt="2024-10-10T15:44:04.198" v="3596" actId="478"/>
          <ac:picMkLst>
            <pc:docMk/>
            <pc:sldMk cId="1507877536" sldId="257"/>
            <ac:picMk id="2050" creationId="{FA1263EC-8C3C-AADA-FEDA-CA59DD4813C9}"/>
          </ac:picMkLst>
        </pc:picChg>
        <pc:picChg chg="add mod">
          <ac:chgData name="Davis, Amber" userId="f3718b1f-4a11-4f80-bb9a-af1f5e967799" providerId="ADAL" clId="{395903C5-F601-4474-9E8E-4518DB792D04}" dt="2024-10-10T15:44:26.984" v="3606" actId="1582"/>
          <ac:picMkLst>
            <pc:docMk/>
            <pc:sldMk cId="1507877536" sldId="257"/>
            <ac:picMk id="2052" creationId="{1D5B870B-5193-4ECC-1ABA-22502A85D75A}"/>
          </ac:picMkLst>
        </pc:picChg>
      </pc:sldChg>
      <pc:sldChg chg="modSp">
        <pc:chgData name="Davis, Amber" userId="f3718b1f-4a11-4f80-bb9a-af1f5e967799" providerId="ADAL" clId="{395903C5-F601-4474-9E8E-4518DB792D04}" dt="2024-10-10T15:44:47.157" v="3610" actId="732"/>
        <pc:sldMkLst>
          <pc:docMk/>
          <pc:sldMk cId="187127887" sldId="258"/>
        </pc:sldMkLst>
        <pc:picChg chg="mod">
          <ac:chgData name="Davis, Amber" userId="f3718b1f-4a11-4f80-bb9a-af1f5e967799" providerId="ADAL" clId="{395903C5-F601-4474-9E8E-4518DB792D04}" dt="2024-10-10T15:44:33.566" v="3608" actId="1582"/>
          <ac:picMkLst>
            <pc:docMk/>
            <pc:sldMk cId="187127887" sldId="258"/>
            <ac:picMk id="1026" creationId="{700FDE16-E457-D6A5-82F4-857AA73E807F}"/>
          </ac:picMkLst>
        </pc:picChg>
        <pc:picChg chg="mod">
          <ac:chgData name="Davis, Amber" userId="f3718b1f-4a11-4f80-bb9a-af1f5e967799" providerId="ADAL" clId="{395903C5-F601-4474-9E8E-4518DB792D04}" dt="2024-10-10T15:44:47.157" v="3610" actId="732"/>
          <ac:picMkLst>
            <pc:docMk/>
            <pc:sldMk cId="187127887" sldId="258"/>
            <ac:picMk id="1030" creationId="{D25B0EBF-0984-5375-8BF7-5360DA2C2F99}"/>
          </ac:picMkLst>
        </pc:picChg>
      </pc:sldChg>
      <pc:sldChg chg="addSp modSp">
        <pc:chgData name="Davis, Amber" userId="f3718b1f-4a11-4f80-bb9a-af1f5e967799" providerId="ADAL" clId="{395903C5-F601-4474-9E8E-4518DB792D04}" dt="2024-10-10T16:16:59.101" v="3616" actId="1076"/>
        <pc:sldMkLst>
          <pc:docMk/>
          <pc:sldMk cId="1384434013" sldId="259"/>
        </pc:sldMkLst>
        <pc:picChg chg="add mod">
          <ac:chgData name="Davis, Amber" userId="f3718b1f-4a11-4f80-bb9a-af1f5e967799" providerId="ADAL" clId="{395903C5-F601-4474-9E8E-4518DB792D04}" dt="2024-10-10T16:16:59.101" v="3616" actId="1076"/>
          <ac:picMkLst>
            <pc:docMk/>
            <pc:sldMk cId="1384434013" sldId="259"/>
            <ac:picMk id="3074" creationId="{7774284A-2565-30BB-36BF-5422E68C92EA}"/>
          </ac:picMkLst>
        </pc:picChg>
      </pc:sldChg>
      <pc:sldChg chg="modSp mod">
        <pc:chgData name="Davis, Amber" userId="f3718b1f-4a11-4f80-bb9a-af1f5e967799" providerId="ADAL" clId="{395903C5-F601-4474-9E8E-4518DB792D04}" dt="2024-10-10T16:17:35.638" v="3618" actId="14100"/>
        <pc:sldMkLst>
          <pc:docMk/>
          <pc:sldMk cId="853469146" sldId="260"/>
        </pc:sldMkLst>
        <pc:spChg chg="mod">
          <ac:chgData name="Davis, Amber" userId="f3718b1f-4a11-4f80-bb9a-af1f5e967799" providerId="ADAL" clId="{395903C5-F601-4474-9E8E-4518DB792D04}" dt="2024-10-10T16:17:35.638" v="3618" actId="14100"/>
          <ac:spMkLst>
            <pc:docMk/>
            <pc:sldMk cId="853469146" sldId="260"/>
            <ac:spMk id="3" creationId="{3B89A8A5-C497-FE9E-313C-0F1F3EC1CA91}"/>
          </ac:spMkLst>
        </pc:spChg>
      </pc:sldChg>
      <pc:sldChg chg="addSp delSp modSp add mod">
        <pc:chgData name="Davis, Amber" userId="f3718b1f-4a11-4f80-bb9a-af1f5e967799" providerId="ADAL" clId="{395903C5-F601-4474-9E8E-4518DB792D04}" dt="2024-10-10T16:29:05.487" v="3694" actId="1036"/>
        <pc:sldMkLst>
          <pc:docMk/>
          <pc:sldMk cId="3669546630" sldId="261"/>
        </pc:sldMkLst>
        <pc:spChg chg="mod">
          <ac:chgData name="Davis, Amber" userId="f3718b1f-4a11-4f80-bb9a-af1f5e967799" providerId="ADAL" clId="{395903C5-F601-4474-9E8E-4518DB792D04}" dt="2024-10-09T12:48:41.647" v="39" actId="20577"/>
          <ac:spMkLst>
            <pc:docMk/>
            <pc:sldMk cId="3669546630" sldId="261"/>
            <ac:spMk id="2" creationId="{C5552E81-430D-EDC9-3172-A5CAB5658B9C}"/>
          </ac:spMkLst>
        </pc:spChg>
        <pc:spChg chg="mod">
          <ac:chgData name="Davis, Amber" userId="f3718b1f-4a11-4f80-bb9a-af1f5e967799" providerId="ADAL" clId="{395903C5-F601-4474-9E8E-4518DB792D04}" dt="2024-10-10T14:25:11.497" v="2203" actId="20577"/>
          <ac:spMkLst>
            <pc:docMk/>
            <pc:sldMk cId="3669546630" sldId="261"/>
            <ac:spMk id="3" creationId="{3B89A8A5-C497-FE9E-313C-0F1F3EC1CA91}"/>
          </ac:spMkLst>
        </pc:spChg>
        <pc:spChg chg="add mod">
          <ac:chgData name="Davis, Amber" userId="f3718b1f-4a11-4f80-bb9a-af1f5e967799" providerId="ADAL" clId="{395903C5-F601-4474-9E8E-4518DB792D04}" dt="2024-10-10T16:28:45.764" v="3673" actId="1076"/>
          <ac:spMkLst>
            <pc:docMk/>
            <pc:sldMk cId="3669546630" sldId="261"/>
            <ac:spMk id="4" creationId="{C3D69B19-977B-2687-ACB6-030A14EE44A8}"/>
          </ac:spMkLst>
        </pc:spChg>
        <pc:picChg chg="add mod">
          <ac:chgData name="Davis, Amber" userId="f3718b1f-4a11-4f80-bb9a-af1f5e967799" providerId="ADAL" clId="{395903C5-F601-4474-9E8E-4518DB792D04}" dt="2024-10-10T16:28:55.728" v="3687" actId="1076"/>
          <ac:picMkLst>
            <pc:docMk/>
            <pc:sldMk cId="3669546630" sldId="261"/>
            <ac:picMk id="6" creationId="{8D61A1A8-1B06-3E04-B552-A5080EEA2B4D}"/>
          </ac:picMkLst>
        </pc:picChg>
        <pc:picChg chg="add mod">
          <ac:chgData name="Davis, Amber" userId="f3718b1f-4a11-4f80-bb9a-af1f5e967799" providerId="ADAL" clId="{395903C5-F601-4474-9E8E-4518DB792D04}" dt="2024-10-10T16:28:51.896" v="3686" actId="1038"/>
          <ac:picMkLst>
            <pc:docMk/>
            <pc:sldMk cId="3669546630" sldId="261"/>
            <ac:picMk id="4098" creationId="{FBAA03B8-9FFA-54F6-2CF3-5948BCDF4DCD}"/>
          </ac:picMkLst>
        </pc:picChg>
        <pc:picChg chg="add del">
          <ac:chgData name="Davis, Amber" userId="f3718b1f-4a11-4f80-bb9a-af1f5e967799" providerId="ADAL" clId="{395903C5-F601-4474-9E8E-4518DB792D04}" dt="2024-10-10T16:20:34.601" v="3625" actId="478"/>
          <ac:picMkLst>
            <pc:docMk/>
            <pc:sldMk cId="3669546630" sldId="261"/>
            <ac:picMk id="4100" creationId="{8ACC0447-88EF-00B2-2C87-D20FD30EE756}"/>
          </ac:picMkLst>
        </pc:picChg>
        <pc:picChg chg="add mod">
          <ac:chgData name="Davis, Amber" userId="f3718b1f-4a11-4f80-bb9a-af1f5e967799" providerId="ADAL" clId="{395903C5-F601-4474-9E8E-4518DB792D04}" dt="2024-10-10T16:29:05.487" v="3694" actId="1036"/>
          <ac:picMkLst>
            <pc:docMk/>
            <pc:sldMk cId="3669546630" sldId="261"/>
            <ac:picMk id="4102" creationId="{99FF82AA-AC13-A4DE-90EE-A0B30A59F0B5}"/>
          </ac:picMkLst>
        </pc:picChg>
      </pc:sldChg>
      <pc:sldChg chg="addSp modSp add mod">
        <pc:chgData name="Davis, Amber" userId="f3718b1f-4a11-4f80-bb9a-af1f5e967799" providerId="ADAL" clId="{395903C5-F601-4474-9E8E-4518DB792D04}" dt="2024-10-10T16:28:10.762" v="3652" actId="1582"/>
        <pc:sldMkLst>
          <pc:docMk/>
          <pc:sldMk cId="964623324" sldId="262"/>
        </pc:sldMkLst>
        <pc:spChg chg="mod">
          <ac:chgData name="Davis, Amber" userId="f3718b1f-4a11-4f80-bb9a-af1f5e967799" providerId="ADAL" clId="{395903C5-F601-4474-9E8E-4518DB792D04}" dt="2024-10-10T14:22:23.209" v="1729" actId="20577"/>
          <ac:spMkLst>
            <pc:docMk/>
            <pc:sldMk cId="964623324" sldId="262"/>
            <ac:spMk id="2" creationId="{C5552E81-430D-EDC9-3172-A5CAB5658B9C}"/>
          </ac:spMkLst>
        </pc:spChg>
        <pc:spChg chg="mod">
          <ac:chgData name="Davis, Amber" userId="f3718b1f-4a11-4f80-bb9a-af1f5e967799" providerId="ADAL" clId="{395903C5-F601-4474-9E8E-4518DB792D04}" dt="2024-10-10T14:25:24.638" v="2213" actId="20577"/>
          <ac:spMkLst>
            <pc:docMk/>
            <pc:sldMk cId="964623324" sldId="262"/>
            <ac:spMk id="3" creationId="{3B89A8A5-C497-FE9E-313C-0F1F3EC1CA91}"/>
          </ac:spMkLst>
        </pc:spChg>
        <pc:picChg chg="add mod">
          <ac:chgData name="Davis, Amber" userId="f3718b1f-4a11-4f80-bb9a-af1f5e967799" providerId="ADAL" clId="{395903C5-F601-4474-9E8E-4518DB792D04}" dt="2024-10-10T16:28:10.762" v="3652" actId="1582"/>
          <ac:picMkLst>
            <pc:docMk/>
            <pc:sldMk cId="964623324" sldId="262"/>
            <ac:picMk id="5122" creationId="{F86AD7EA-1D29-06C2-FF43-1B45C279B650}"/>
          </ac:picMkLst>
        </pc:picChg>
      </pc:sldChg>
      <pc:sldChg chg="modSp add del mod">
        <pc:chgData name="Davis, Amber" userId="f3718b1f-4a11-4f80-bb9a-af1f5e967799" providerId="ADAL" clId="{395903C5-F601-4474-9E8E-4518DB792D04}" dt="2024-10-09T12:55:55.376" v="604" actId="2696"/>
        <pc:sldMkLst>
          <pc:docMk/>
          <pc:sldMk cId="2052074425" sldId="263"/>
        </pc:sldMkLst>
        <pc:spChg chg="mod">
          <ac:chgData name="Davis, Amber" userId="f3718b1f-4a11-4f80-bb9a-af1f5e967799" providerId="ADAL" clId="{395903C5-F601-4474-9E8E-4518DB792D04}" dt="2024-10-09T12:55:25.367" v="598" actId="20577"/>
          <ac:spMkLst>
            <pc:docMk/>
            <pc:sldMk cId="2052074425" sldId="263"/>
            <ac:spMk id="2" creationId="{C5552E81-430D-EDC9-3172-A5CAB5658B9C}"/>
          </ac:spMkLst>
        </pc:spChg>
        <pc:spChg chg="mod">
          <ac:chgData name="Davis, Amber" userId="f3718b1f-4a11-4f80-bb9a-af1f5e967799" providerId="ADAL" clId="{395903C5-F601-4474-9E8E-4518DB792D04}" dt="2024-10-09T12:55:39.543" v="602" actId="12"/>
          <ac:spMkLst>
            <pc:docMk/>
            <pc:sldMk cId="2052074425" sldId="263"/>
            <ac:spMk id="3" creationId="{3B89A8A5-C497-FE9E-313C-0F1F3EC1CA91}"/>
          </ac:spMkLst>
        </pc:spChg>
      </pc:sldChg>
      <pc:sldChg chg="addSp delSp modSp add mod">
        <pc:chgData name="Davis, Amber" userId="f3718b1f-4a11-4f80-bb9a-af1f5e967799" providerId="ADAL" clId="{395903C5-F601-4474-9E8E-4518DB792D04}" dt="2024-10-10T16:28:04.945" v="3650" actId="1582"/>
        <pc:sldMkLst>
          <pc:docMk/>
          <pc:sldMk cId="3095147926" sldId="264"/>
        </pc:sldMkLst>
        <pc:spChg chg="mod">
          <ac:chgData name="Davis, Amber" userId="f3718b1f-4a11-4f80-bb9a-af1f5e967799" providerId="ADAL" clId="{395903C5-F601-4474-9E8E-4518DB792D04}" dt="2024-10-09T12:56:01.061" v="620" actId="20577"/>
          <ac:spMkLst>
            <pc:docMk/>
            <pc:sldMk cId="3095147926" sldId="264"/>
            <ac:spMk id="2" creationId="{C5552E81-430D-EDC9-3172-A5CAB5658B9C}"/>
          </ac:spMkLst>
        </pc:spChg>
        <pc:spChg chg="mod">
          <ac:chgData name="Davis, Amber" userId="f3718b1f-4a11-4f80-bb9a-af1f5e967799" providerId="ADAL" clId="{395903C5-F601-4474-9E8E-4518DB792D04}" dt="2024-10-09T17:50:24.230" v="810" actId="20577"/>
          <ac:spMkLst>
            <pc:docMk/>
            <pc:sldMk cId="3095147926" sldId="264"/>
            <ac:spMk id="3" creationId="{3B89A8A5-C497-FE9E-313C-0F1F3EC1CA91}"/>
          </ac:spMkLst>
        </pc:spChg>
        <pc:picChg chg="add del mod">
          <ac:chgData name="Davis, Amber" userId="f3718b1f-4a11-4f80-bb9a-af1f5e967799" providerId="ADAL" clId="{395903C5-F601-4474-9E8E-4518DB792D04}" dt="2024-10-10T16:27:39.236" v="3643" actId="478"/>
          <ac:picMkLst>
            <pc:docMk/>
            <pc:sldMk cId="3095147926" sldId="264"/>
            <ac:picMk id="6146" creationId="{11A2F367-1A7B-FE4F-4A8A-5FD9007D108E}"/>
          </ac:picMkLst>
        </pc:picChg>
        <pc:picChg chg="add mod">
          <ac:chgData name="Davis, Amber" userId="f3718b1f-4a11-4f80-bb9a-af1f5e967799" providerId="ADAL" clId="{395903C5-F601-4474-9E8E-4518DB792D04}" dt="2024-10-10T16:28:04.945" v="3650" actId="1582"/>
          <ac:picMkLst>
            <pc:docMk/>
            <pc:sldMk cId="3095147926" sldId="264"/>
            <ac:picMk id="6148" creationId="{8F3EBA04-EDAE-3224-5155-7B6A862E1D49}"/>
          </ac:picMkLst>
        </pc:picChg>
      </pc:sldChg>
      <pc:sldChg chg="modSp add mod">
        <pc:chgData name="Davis, Amber" userId="f3718b1f-4a11-4f80-bb9a-af1f5e967799" providerId="ADAL" clId="{395903C5-F601-4474-9E8E-4518DB792D04}" dt="2024-10-10T14:25:37.994" v="2221" actId="255"/>
        <pc:sldMkLst>
          <pc:docMk/>
          <pc:sldMk cId="1178662853" sldId="265"/>
        </pc:sldMkLst>
        <pc:spChg chg="mod">
          <ac:chgData name="Davis, Amber" userId="f3718b1f-4a11-4f80-bb9a-af1f5e967799" providerId="ADAL" clId="{395903C5-F601-4474-9E8E-4518DB792D04}" dt="2024-10-10T14:25:37.994" v="2221" actId="255"/>
          <ac:spMkLst>
            <pc:docMk/>
            <pc:sldMk cId="1178662853" sldId="265"/>
            <ac:spMk id="3" creationId="{3B89A8A5-C497-FE9E-313C-0F1F3EC1CA91}"/>
          </ac:spMkLst>
        </pc:spChg>
      </pc:sldChg>
      <pc:sldChg chg="addSp modSp add mod">
        <pc:chgData name="Davis, Amber" userId="f3718b1f-4a11-4f80-bb9a-af1f5e967799" providerId="ADAL" clId="{395903C5-F601-4474-9E8E-4518DB792D04}" dt="2024-10-10T16:30:14.155" v="3699" actId="207"/>
        <pc:sldMkLst>
          <pc:docMk/>
          <pc:sldMk cId="3472202293" sldId="266"/>
        </pc:sldMkLst>
        <pc:spChg chg="mod">
          <ac:chgData name="Davis, Amber" userId="f3718b1f-4a11-4f80-bb9a-af1f5e967799" providerId="ADAL" clId="{395903C5-F601-4474-9E8E-4518DB792D04}" dt="2024-10-10T14:22:17.873" v="1727" actId="20577"/>
          <ac:spMkLst>
            <pc:docMk/>
            <pc:sldMk cId="3472202293" sldId="266"/>
            <ac:spMk id="2" creationId="{C5552E81-430D-EDC9-3172-A5CAB5658B9C}"/>
          </ac:spMkLst>
        </pc:spChg>
        <pc:spChg chg="mod">
          <ac:chgData name="Davis, Amber" userId="f3718b1f-4a11-4f80-bb9a-af1f5e967799" providerId="ADAL" clId="{395903C5-F601-4474-9E8E-4518DB792D04}" dt="2024-10-10T14:25:42.163" v="2222" actId="20577"/>
          <ac:spMkLst>
            <pc:docMk/>
            <pc:sldMk cId="3472202293" sldId="266"/>
            <ac:spMk id="3" creationId="{3B89A8A5-C497-FE9E-313C-0F1F3EC1CA91}"/>
          </ac:spMkLst>
        </pc:spChg>
        <pc:picChg chg="add mod">
          <ac:chgData name="Davis, Amber" userId="f3718b1f-4a11-4f80-bb9a-af1f5e967799" providerId="ADAL" clId="{395903C5-F601-4474-9E8E-4518DB792D04}" dt="2024-10-10T16:30:14.155" v="3699" actId="207"/>
          <ac:picMkLst>
            <pc:docMk/>
            <pc:sldMk cId="3472202293" sldId="266"/>
            <ac:picMk id="5" creationId="{C561F0B0-D28A-9EEC-792B-6D366A813F20}"/>
          </ac:picMkLst>
        </pc:picChg>
      </pc:sldChg>
      <pc:sldChg chg="add del">
        <pc:chgData name="Davis, Amber" userId="f3718b1f-4a11-4f80-bb9a-af1f5e967799" providerId="ADAL" clId="{395903C5-F601-4474-9E8E-4518DB792D04}" dt="2024-10-10T14:23:14.937" v="1873" actId="47"/>
        <pc:sldMkLst>
          <pc:docMk/>
          <pc:sldMk cId="804180860" sldId="267"/>
        </pc:sldMkLst>
      </pc:sldChg>
      <pc:sldChg chg="addSp modSp add mod">
        <pc:chgData name="Davis, Amber" userId="f3718b1f-4a11-4f80-bb9a-af1f5e967799" providerId="ADAL" clId="{395903C5-F601-4474-9E8E-4518DB792D04}" dt="2024-10-10T16:30:34.308" v="3701" actId="14826"/>
        <pc:sldMkLst>
          <pc:docMk/>
          <pc:sldMk cId="1739001572" sldId="267"/>
        </pc:sldMkLst>
        <pc:spChg chg="mod">
          <ac:chgData name="Davis, Amber" userId="f3718b1f-4a11-4f80-bb9a-af1f5e967799" providerId="ADAL" clId="{395903C5-F601-4474-9E8E-4518DB792D04}" dt="2024-10-10T14:26:38.197" v="2365" actId="27107"/>
          <ac:spMkLst>
            <pc:docMk/>
            <pc:sldMk cId="1739001572" sldId="267"/>
            <ac:spMk id="3" creationId="{3B89A8A5-C497-FE9E-313C-0F1F3EC1CA91}"/>
          </ac:spMkLst>
        </pc:spChg>
        <pc:picChg chg="add mod">
          <ac:chgData name="Davis, Amber" userId="f3718b1f-4a11-4f80-bb9a-af1f5e967799" providerId="ADAL" clId="{395903C5-F601-4474-9E8E-4518DB792D04}" dt="2024-10-10T16:30:34.308" v="3701" actId="14826"/>
          <ac:picMkLst>
            <pc:docMk/>
            <pc:sldMk cId="1739001572" sldId="267"/>
            <ac:picMk id="4" creationId="{48F69DEB-E91B-3B7D-AA45-4AB3F2A27CDE}"/>
          </ac:picMkLst>
        </pc:picChg>
      </pc:sldChg>
      <pc:sldChg chg="add del">
        <pc:chgData name="Davis, Amber" userId="f3718b1f-4a11-4f80-bb9a-af1f5e967799" providerId="ADAL" clId="{395903C5-F601-4474-9E8E-4518DB792D04}" dt="2024-10-10T14:21:11.943" v="1684"/>
        <pc:sldMkLst>
          <pc:docMk/>
          <pc:sldMk cId="2942120395" sldId="267"/>
        </pc:sldMkLst>
      </pc:sldChg>
      <pc:sldChg chg="addSp modSp add mod">
        <pc:chgData name="Davis, Amber" userId="f3718b1f-4a11-4f80-bb9a-af1f5e967799" providerId="ADAL" clId="{395903C5-F601-4474-9E8E-4518DB792D04}" dt="2024-10-10T16:30:53.188" v="3703" actId="14826"/>
        <pc:sldMkLst>
          <pc:docMk/>
          <pc:sldMk cId="1509759565" sldId="268"/>
        </pc:sldMkLst>
        <pc:spChg chg="mod">
          <ac:chgData name="Davis, Amber" userId="f3718b1f-4a11-4f80-bb9a-af1f5e967799" providerId="ADAL" clId="{395903C5-F601-4474-9E8E-4518DB792D04}" dt="2024-10-10T14:27:47.225" v="2628" actId="20577"/>
          <ac:spMkLst>
            <pc:docMk/>
            <pc:sldMk cId="1509759565" sldId="268"/>
            <ac:spMk id="3" creationId="{3B89A8A5-C497-FE9E-313C-0F1F3EC1CA91}"/>
          </ac:spMkLst>
        </pc:spChg>
        <pc:picChg chg="add mod">
          <ac:chgData name="Davis, Amber" userId="f3718b1f-4a11-4f80-bb9a-af1f5e967799" providerId="ADAL" clId="{395903C5-F601-4474-9E8E-4518DB792D04}" dt="2024-10-10T16:30:53.188" v="3703" actId="14826"/>
          <ac:picMkLst>
            <pc:docMk/>
            <pc:sldMk cId="1509759565" sldId="268"/>
            <ac:picMk id="4" creationId="{C2B6A0A0-DD6B-7DC8-0962-61226E812321}"/>
          </ac:picMkLst>
        </pc:picChg>
      </pc:sldChg>
      <pc:sldChg chg="addSp modSp add mod">
        <pc:chgData name="Davis, Amber" userId="f3718b1f-4a11-4f80-bb9a-af1f5e967799" providerId="ADAL" clId="{395903C5-F601-4474-9E8E-4518DB792D04}" dt="2024-10-10T16:31:06.350" v="3705" actId="14826"/>
        <pc:sldMkLst>
          <pc:docMk/>
          <pc:sldMk cId="3591752469" sldId="269"/>
        </pc:sldMkLst>
        <pc:spChg chg="mod">
          <ac:chgData name="Davis, Amber" userId="f3718b1f-4a11-4f80-bb9a-af1f5e967799" providerId="ADAL" clId="{395903C5-F601-4474-9E8E-4518DB792D04}" dt="2024-10-10T14:29:52.529" v="2872" actId="20577"/>
          <ac:spMkLst>
            <pc:docMk/>
            <pc:sldMk cId="3591752469" sldId="269"/>
            <ac:spMk id="3" creationId="{3B89A8A5-C497-FE9E-313C-0F1F3EC1CA91}"/>
          </ac:spMkLst>
        </pc:spChg>
        <pc:picChg chg="add mod">
          <ac:chgData name="Davis, Amber" userId="f3718b1f-4a11-4f80-bb9a-af1f5e967799" providerId="ADAL" clId="{395903C5-F601-4474-9E8E-4518DB792D04}" dt="2024-10-10T16:31:06.350" v="3705" actId="14826"/>
          <ac:picMkLst>
            <pc:docMk/>
            <pc:sldMk cId="3591752469" sldId="269"/>
            <ac:picMk id="4" creationId="{1AD0904F-5E6A-EF54-7C75-170E305CD40E}"/>
          </ac:picMkLst>
        </pc:picChg>
      </pc:sldChg>
      <pc:sldChg chg="addSp modSp add mod">
        <pc:chgData name="Davis, Amber" userId="f3718b1f-4a11-4f80-bb9a-af1f5e967799" providerId="ADAL" clId="{395903C5-F601-4474-9E8E-4518DB792D04}" dt="2024-10-10T16:31:17.518" v="3707" actId="14826"/>
        <pc:sldMkLst>
          <pc:docMk/>
          <pc:sldMk cId="2325561511" sldId="270"/>
        </pc:sldMkLst>
        <pc:spChg chg="mod">
          <ac:chgData name="Davis, Amber" userId="f3718b1f-4a11-4f80-bb9a-af1f5e967799" providerId="ADAL" clId="{395903C5-F601-4474-9E8E-4518DB792D04}" dt="2024-10-10T15:30:11.520" v="3067" actId="20577"/>
          <ac:spMkLst>
            <pc:docMk/>
            <pc:sldMk cId="2325561511" sldId="270"/>
            <ac:spMk id="3" creationId="{3B89A8A5-C497-FE9E-313C-0F1F3EC1CA91}"/>
          </ac:spMkLst>
        </pc:spChg>
        <pc:picChg chg="add mod">
          <ac:chgData name="Davis, Amber" userId="f3718b1f-4a11-4f80-bb9a-af1f5e967799" providerId="ADAL" clId="{395903C5-F601-4474-9E8E-4518DB792D04}" dt="2024-10-10T16:31:17.518" v="3707" actId="14826"/>
          <ac:picMkLst>
            <pc:docMk/>
            <pc:sldMk cId="2325561511" sldId="270"/>
            <ac:picMk id="4" creationId="{D03E24AB-7AD7-3CF2-05F8-F8215B5239AA}"/>
          </ac:picMkLst>
        </pc:picChg>
      </pc:sldChg>
      <pc:sldChg chg="addSp modSp add mod">
        <pc:chgData name="Davis, Amber" userId="f3718b1f-4a11-4f80-bb9a-af1f5e967799" providerId="ADAL" clId="{395903C5-F601-4474-9E8E-4518DB792D04}" dt="2024-10-10T16:31:27.682" v="3709" actId="14826"/>
        <pc:sldMkLst>
          <pc:docMk/>
          <pc:sldMk cId="3377558247" sldId="271"/>
        </pc:sldMkLst>
        <pc:spChg chg="mod">
          <ac:chgData name="Davis, Amber" userId="f3718b1f-4a11-4f80-bb9a-af1f5e967799" providerId="ADAL" clId="{395903C5-F601-4474-9E8E-4518DB792D04}" dt="2024-10-10T15:30:43.796" v="3193" actId="20577"/>
          <ac:spMkLst>
            <pc:docMk/>
            <pc:sldMk cId="3377558247" sldId="271"/>
            <ac:spMk id="3" creationId="{3B89A8A5-C497-FE9E-313C-0F1F3EC1CA91}"/>
          </ac:spMkLst>
        </pc:spChg>
        <pc:picChg chg="add mod">
          <ac:chgData name="Davis, Amber" userId="f3718b1f-4a11-4f80-bb9a-af1f5e967799" providerId="ADAL" clId="{395903C5-F601-4474-9E8E-4518DB792D04}" dt="2024-10-10T16:31:27.682" v="3709" actId="14826"/>
          <ac:picMkLst>
            <pc:docMk/>
            <pc:sldMk cId="3377558247" sldId="271"/>
            <ac:picMk id="4" creationId="{4CA33690-BDDE-DB44-2C24-4572AAB7F75C}"/>
          </ac:picMkLst>
        </pc:picChg>
      </pc:sldChg>
      <pc:sldChg chg="addSp modSp add mod">
        <pc:chgData name="Davis, Amber" userId="f3718b1f-4a11-4f80-bb9a-af1f5e967799" providerId="ADAL" clId="{395903C5-F601-4474-9E8E-4518DB792D04}" dt="2024-10-10T16:32:22.900" v="3722" actId="1036"/>
        <pc:sldMkLst>
          <pc:docMk/>
          <pc:sldMk cId="2254846481" sldId="272"/>
        </pc:sldMkLst>
        <pc:spChg chg="mod">
          <ac:chgData name="Davis, Amber" userId="f3718b1f-4a11-4f80-bb9a-af1f5e967799" providerId="ADAL" clId="{395903C5-F601-4474-9E8E-4518DB792D04}" dt="2024-10-10T15:31:51.887" v="3214" actId="20577"/>
          <ac:spMkLst>
            <pc:docMk/>
            <pc:sldMk cId="2254846481" sldId="272"/>
            <ac:spMk id="2" creationId="{C5552E81-430D-EDC9-3172-A5CAB5658B9C}"/>
          </ac:spMkLst>
        </pc:spChg>
        <pc:spChg chg="mod">
          <ac:chgData name="Davis, Amber" userId="f3718b1f-4a11-4f80-bb9a-af1f5e967799" providerId="ADAL" clId="{395903C5-F601-4474-9E8E-4518DB792D04}" dt="2024-10-10T15:34:28.040" v="3591" actId="20577"/>
          <ac:spMkLst>
            <pc:docMk/>
            <pc:sldMk cId="2254846481" sldId="272"/>
            <ac:spMk id="3" creationId="{3B89A8A5-C497-FE9E-313C-0F1F3EC1CA91}"/>
          </ac:spMkLst>
        </pc:spChg>
        <pc:picChg chg="add mod">
          <ac:chgData name="Davis, Amber" userId="f3718b1f-4a11-4f80-bb9a-af1f5e967799" providerId="ADAL" clId="{395903C5-F601-4474-9E8E-4518DB792D04}" dt="2024-10-10T16:32:22.900" v="3722" actId="1036"/>
          <ac:picMkLst>
            <pc:docMk/>
            <pc:sldMk cId="2254846481" sldId="272"/>
            <ac:picMk id="7170" creationId="{394E9644-9823-6189-5613-00FF0F9355C0}"/>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8DCE3A53-9945-49B5-9F17-FDCA6A2BD11B}"/>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4BC7303B-8676-4A60-96F8-8FA10E6DAD4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55C4E57-C029-41FA-9628-A6C83FE020A1}" type="datetimeFigureOut">
              <a:rPr lang="en-GB" smtClean="0"/>
              <a:t>17/11/2024</a:t>
            </a:fld>
            <a:endParaRPr lang="en-GB"/>
          </a:p>
        </p:txBody>
      </p:sp>
      <p:sp>
        <p:nvSpPr>
          <p:cNvPr id="4" name="Footer Placeholder 3">
            <a:extLst>
              <a:ext uri="{FF2B5EF4-FFF2-40B4-BE49-F238E27FC236}">
                <a16:creationId xmlns:a16="http://schemas.microsoft.com/office/drawing/2014/main" id="{23D3D82B-DD97-4DD4-B5A4-D9AE0646836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221CBC15-BCC4-4E91-BACF-932EBEE502C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C954EA0-CD7C-49B4-84EC-46F022CFEADB}" type="slidenum">
              <a:rPr lang="en-GB" smtClean="0"/>
              <a:t>‹#›</a:t>
            </a:fld>
            <a:endParaRPr lang="en-GB"/>
          </a:p>
        </p:txBody>
      </p:sp>
    </p:spTree>
    <p:extLst>
      <p:ext uri="{BB962C8B-B14F-4D97-AF65-F5344CB8AC3E}">
        <p14:creationId xmlns:p14="http://schemas.microsoft.com/office/powerpoint/2010/main" val="396516540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AB5E843-6423-462D-9509-143CD60ED4B2}" type="datetimeFigureOut">
              <a:rPr lang="en-GB" smtClean="0"/>
              <a:t>17/11/2024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C1DAC8A-5181-41B9-A7EF-AE7F9F949493}" type="slidenum">
              <a:rPr lang="en-GB" smtClean="0"/>
              <a:t>‹#›</a:t>
            </a:fld>
            <a:endParaRPr lang="en-GB"/>
          </a:p>
        </p:txBody>
      </p:sp>
    </p:spTree>
    <p:extLst>
      <p:ext uri="{BB962C8B-B14F-4D97-AF65-F5344CB8AC3E}">
        <p14:creationId xmlns:p14="http://schemas.microsoft.com/office/powerpoint/2010/main" val="1091218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4C1DAC8A-5181-41B9-A7EF-AE7F9F949493}" type="slidenum">
              <a:rPr lang="en-GB" smtClean="0"/>
              <a:t>1</a:t>
            </a:fld>
            <a:endParaRPr lang="en-GB"/>
          </a:p>
        </p:txBody>
      </p:sp>
    </p:spTree>
    <p:extLst>
      <p:ext uri="{BB962C8B-B14F-4D97-AF65-F5344CB8AC3E}">
        <p14:creationId xmlns:p14="http://schemas.microsoft.com/office/powerpoint/2010/main" val="153787375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2" name="Yellow bar top">
            <a:extLst>
              <a:ext uri="{FF2B5EF4-FFF2-40B4-BE49-F238E27FC236}">
                <a16:creationId xmlns:a16="http://schemas.microsoft.com/office/drawing/2014/main" id="{61C7D2EB-389B-4B5D-BB76-E75293833A1D}"/>
              </a:ext>
            </a:extLst>
          </p:cNvPr>
          <p:cNvSpPr>
            <a:spLocks/>
          </p:cNvSpPr>
          <p:nvPr userDrawn="1"/>
        </p:nvSpPr>
        <p:spPr>
          <a:xfrm>
            <a:off x="0" y="1285880"/>
            <a:ext cx="12192000" cy="24953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Blue bar top">
            <a:extLst>
              <a:ext uri="{FF2B5EF4-FFF2-40B4-BE49-F238E27FC236}">
                <a16:creationId xmlns:a16="http://schemas.microsoft.com/office/drawing/2014/main" id="{86239813-E27A-4EB9-A60B-806C9A63E5C2}"/>
              </a:ext>
            </a:extLst>
          </p:cNvPr>
          <p:cNvSpPr/>
          <p:nvPr userDrawn="1"/>
        </p:nvSpPr>
        <p:spPr>
          <a:xfrm>
            <a:off x="0" y="-17462"/>
            <a:ext cx="12192000" cy="1301960"/>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7" name="Frame">
            <a:extLst>
              <a:ext uri="{FF2B5EF4-FFF2-40B4-BE49-F238E27FC236}">
                <a16:creationId xmlns:a16="http://schemas.microsoft.com/office/drawing/2014/main" id="{12D6DA04-F5AA-4511-9AE5-927823337466}"/>
              </a:ext>
            </a:extLst>
          </p:cNvPr>
          <p:cNvGrpSpPr/>
          <p:nvPr userDrawn="1"/>
        </p:nvGrpSpPr>
        <p:grpSpPr>
          <a:xfrm>
            <a:off x="273600" y="271266"/>
            <a:ext cx="11644136" cy="6434528"/>
            <a:chOff x="273600" y="271266"/>
            <a:chExt cx="11644136" cy="6434528"/>
          </a:xfrm>
        </p:grpSpPr>
        <p:sp>
          <p:nvSpPr>
            <p:cNvPr id="8" name="Bottom left">
              <a:extLst>
                <a:ext uri="{FF2B5EF4-FFF2-40B4-BE49-F238E27FC236}">
                  <a16:creationId xmlns:a16="http://schemas.microsoft.com/office/drawing/2014/main" id="{CF19DB2C-1627-41B2-A650-D4F16AE1C039}"/>
                </a:ext>
              </a:extLst>
            </p:cNvPr>
            <p:cNvSpPr>
              <a:spLocks noChangeAspect="1"/>
            </p:cNvSpPr>
            <p:nvPr userDrawn="1"/>
          </p:nvSpPr>
          <p:spPr>
            <a:xfrm>
              <a:off x="273600" y="6524411"/>
              <a:ext cx="180000" cy="180000"/>
            </a:xfrm>
            <a:prstGeom prst="rect">
              <a:avLst/>
            </a:prstGeom>
            <a:noFill/>
            <a:ln cap="rnd">
              <a:solidFill>
                <a:schemeClr val="bg2"/>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9" name="Bottom line">
              <a:extLst>
                <a:ext uri="{FF2B5EF4-FFF2-40B4-BE49-F238E27FC236}">
                  <a16:creationId xmlns:a16="http://schemas.microsoft.com/office/drawing/2014/main" id="{5F50EF8B-7A60-4003-9F77-80306AC7D1F4}"/>
                </a:ext>
              </a:extLst>
            </p:cNvPr>
            <p:cNvCxnSpPr>
              <a:cxnSpLocks/>
            </p:cNvCxnSpPr>
            <p:nvPr userDrawn="1"/>
          </p:nvCxnSpPr>
          <p:spPr>
            <a:xfrm>
              <a:off x="366489" y="6524411"/>
              <a:ext cx="11461247"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0" name="Right line">
              <a:extLst>
                <a:ext uri="{FF2B5EF4-FFF2-40B4-BE49-F238E27FC236}">
                  <a16:creationId xmlns:a16="http://schemas.microsoft.com/office/drawing/2014/main" id="{7381F375-A131-4487-A4CE-4BF76E771E17}"/>
                </a:ext>
              </a:extLst>
            </p:cNvPr>
            <p:cNvCxnSpPr>
              <a:cxnSpLocks/>
            </p:cNvCxnSpPr>
            <p:nvPr userDrawn="1"/>
          </p:nvCxnSpPr>
          <p:spPr>
            <a:xfrm flipH="1">
              <a:off x="11737072" y="361266"/>
              <a:ext cx="664" cy="6253145"/>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1" name="Left line">
              <a:extLst>
                <a:ext uri="{FF2B5EF4-FFF2-40B4-BE49-F238E27FC236}">
                  <a16:creationId xmlns:a16="http://schemas.microsoft.com/office/drawing/2014/main" id="{E8E6C308-AE36-4C51-9067-9C5E9CDFCF60}"/>
                </a:ext>
              </a:extLst>
            </p:cNvPr>
            <p:cNvCxnSpPr>
              <a:cxnSpLocks/>
              <a:stCxn id="15" idx="3"/>
              <a:endCxn id="8" idx="3"/>
            </p:cNvCxnSpPr>
            <p:nvPr userDrawn="1"/>
          </p:nvCxnSpPr>
          <p:spPr>
            <a:xfrm flipH="1">
              <a:off x="453600" y="361266"/>
              <a:ext cx="664" cy="6253145"/>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2" name="Bottom right">
              <a:extLst>
                <a:ext uri="{FF2B5EF4-FFF2-40B4-BE49-F238E27FC236}">
                  <a16:creationId xmlns:a16="http://schemas.microsoft.com/office/drawing/2014/main" id="{1C30E27B-C72D-4DD1-ABD1-E19C69B84D88}"/>
                </a:ext>
              </a:extLst>
            </p:cNvPr>
            <p:cNvSpPr>
              <a:spLocks noChangeAspect="1"/>
            </p:cNvSpPr>
            <p:nvPr userDrawn="1"/>
          </p:nvSpPr>
          <p:spPr>
            <a:xfrm>
              <a:off x="11737736" y="6525794"/>
              <a:ext cx="180000" cy="180000"/>
            </a:xfrm>
            <a:prstGeom prst="rect">
              <a:avLst/>
            </a:prstGeom>
            <a:noFill/>
            <a:ln cap="rnd">
              <a:solidFill>
                <a:schemeClr val="bg2"/>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3" name="Top line">
              <a:extLst>
                <a:ext uri="{FF2B5EF4-FFF2-40B4-BE49-F238E27FC236}">
                  <a16:creationId xmlns:a16="http://schemas.microsoft.com/office/drawing/2014/main" id="{EDD04E98-6BA1-4D77-A337-8D523ADD0043}"/>
                </a:ext>
              </a:extLst>
            </p:cNvPr>
            <p:cNvCxnSpPr>
              <a:cxnSpLocks/>
            </p:cNvCxnSpPr>
            <p:nvPr userDrawn="1"/>
          </p:nvCxnSpPr>
          <p:spPr>
            <a:xfrm>
              <a:off x="366489" y="451266"/>
              <a:ext cx="11461247"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4" name="Top right">
              <a:extLst>
                <a:ext uri="{FF2B5EF4-FFF2-40B4-BE49-F238E27FC236}">
                  <a16:creationId xmlns:a16="http://schemas.microsoft.com/office/drawing/2014/main" id="{4602DD33-2552-4683-9392-3888284E6030}"/>
                </a:ext>
              </a:extLst>
            </p:cNvPr>
            <p:cNvSpPr>
              <a:spLocks noChangeAspect="1"/>
            </p:cNvSpPr>
            <p:nvPr userDrawn="1"/>
          </p:nvSpPr>
          <p:spPr>
            <a:xfrm>
              <a:off x="11737736" y="271266"/>
              <a:ext cx="180000" cy="180000"/>
            </a:xfrm>
            <a:prstGeom prst="rect">
              <a:avLst/>
            </a:prstGeom>
            <a:noFill/>
            <a:ln cap="rnd">
              <a:solidFill>
                <a:schemeClr val="bg2"/>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Top left">
              <a:extLst>
                <a:ext uri="{FF2B5EF4-FFF2-40B4-BE49-F238E27FC236}">
                  <a16:creationId xmlns:a16="http://schemas.microsoft.com/office/drawing/2014/main" id="{89202CB1-4581-43AF-AB8D-DEECAA3CB095}"/>
                </a:ext>
              </a:extLst>
            </p:cNvPr>
            <p:cNvSpPr>
              <a:spLocks noChangeAspect="1"/>
            </p:cNvSpPr>
            <p:nvPr userDrawn="1"/>
          </p:nvSpPr>
          <p:spPr>
            <a:xfrm>
              <a:off x="274264" y="271266"/>
              <a:ext cx="180000" cy="180000"/>
            </a:xfrm>
            <a:prstGeom prst="rect">
              <a:avLst/>
            </a:prstGeom>
            <a:noFill/>
            <a:ln cap="rnd">
              <a:solidFill>
                <a:schemeClr val="bg2"/>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16" name="Left dots">
            <a:extLst>
              <a:ext uri="{FF2B5EF4-FFF2-40B4-BE49-F238E27FC236}">
                <a16:creationId xmlns:a16="http://schemas.microsoft.com/office/drawing/2014/main" id="{C4F8D512-58F6-438E-8D17-32A8CED881D1}"/>
              </a:ext>
            </a:extLst>
          </p:cNvPr>
          <p:cNvGrpSpPr/>
          <p:nvPr userDrawn="1"/>
        </p:nvGrpSpPr>
        <p:grpSpPr>
          <a:xfrm>
            <a:off x="273600" y="2972942"/>
            <a:ext cx="384600" cy="939600"/>
            <a:chOff x="273600" y="3192017"/>
            <a:chExt cx="384600" cy="939600"/>
          </a:xfrm>
        </p:grpSpPr>
        <p:sp>
          <p:nvSpPr>
            <p:cNvPr id="17" name="White rectangle">
              <a:extLst>
                <a:ext uri="{FF2B5EF4-FFF2-40B4-BE49-F238E27FC236}">
                  <a16:creationId xmlns:a16="http://schemas.microsoft.com/office/drawing/2014/main" id="{86E6BAF1-A29E-4EAA-BB51-1958DD89858B}"/>
                </a:ext>
              </a:extLst>
            </p:cNvPr>
            <p:cNvSpPr/>
            <p:nvPr userDrawn="1"/>
          </p:nvSpPr>
          <p:spPr>
            <a:xfrm>
              <a:off x="273600" y="3192017"/>
              <a:ext cx="384600" cy="939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Dots" descr="A picture containing drawing&#10;&#10;Description automatically generated">
              <a:extLst>
                <a:ext uri="{FF2B5EF4-FFF2-40B4-BE49-F238E27FC236}">
                  <a16:creationId xmlns:a16="http://schemas.microsoft.com/office/drawing/2014/main" id="{CB6E90F6-6008-4E52-B37E-437C6469DB0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24821" y="3424834"/>
              <a:ext cx="257557" cy="473965"/>
            </a:xfrm>
            <a:prstGeom prst="rect">
              <a:avLst/>
            </a:prstGeom>
          </p:spPr>
        </p:pic>
      </p:grpSp>
      <p:grpSp>
        <p:nvGrpSpPr>
          <p:cNvPr id="19" name="Right dots">
            <a:extLst>
              <a:ext uri="{FF2B5EF4-FFF2-40B4-BE49-F238E27FC236}">
                <a16:creationId xmlns:a16="http://schemas.microsoft.com/office/drawing/2014/main" id="{85635529-F8B0-412F-BD45-EBEE8386CD27}"/>
              </a:ext>
            </a:extLst>
          </p:cNvPr>
          <p:cNvGrpSpPr/>
          <p:nvPr userDrawn="1"/>
        </p:nvGrpSpPr>
        <p:grpSpPr>
          <a:xfrm>
            <a:off x="11544772" y="2959200"/>
            <a:ext cx="384600" cy="939600"/>
            <a:chOff x="273600" y="3192017"/>
            <a:chExt cx="384600" cy="939600"/>
          </a:xfrm>
        </p:grpSpPr>
        <p:sp>
          <p:nvSpPr>
            <p:cNvPr id="20" name="White rectangle">
              <a:extLst>
                <a:ext uri="{FF2B5EF4-FFF2-40B4-BE49-F238E27FC236}">
                  <a16:creationId xmlns:a16="http://schemas.microsoft.com/office/drawing/2014/main" id="{A0F91332-21AF-4B7D-A9F3-3AF7A0361174}"/>
                </a:ext>
              </a:extLst>
            </p:cNvPr>
            <p:cNvSpPr/>
            <p:nvPr userDrawn="1"/>
          </p:nvSpPr>
          <p:spPr>
            <a:xfrm>
              <a:off x="273600" y="3192017"/>
              <a:ext cx="384600" cy="939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1" name="Dots" descr="A picture containing drawing&#10;&#10;Description automatically generated">
              <a:extLst>
                <a:ext uri="{FF2B5EF4-FFF2-40B4-BE49-F238E27FC236}">
                  <a16:creationId xmlns:a16="http://schemas.microsoft.com/office/drawing/2014/main" id="{46C3ED22-D884-4572-971F-4E31B52CCAA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24821" y="3424834"/>
              <a:ext cx="257557" cy="473965"/>
            </a:xfrm>
            <a:prstGeom prst="rect">
              <a:avLst/>
            </a:prstGeom>
          </p:spPr>
        </p:pic>
      </p:grpSp>
      <p:sp>
        <p:nvSpPr>
          <p:cNvPr id="3" name="Subtitle 2">
            <a:extLst>
              <a:ext uri="{FF2B5EF4-FFF2-40B4-BE49-F238E27FC236}">
                <a16:creationId xmlns:a16="http://schemas.microsoft.com/office/drawing/2014/main" id="{FC178A9A-0531-446F-ADF1-A6EB378EEC87}"/>
              </a:ext>
            </a:extLst>
          </p:cNvPr>
          <p:cNvSpPr>
            <a:spLocks noGrp="1"/>
          </p:cNvSpPr>
          <p:nvPr>
            <p:ph type="subTitle" idx="1"/>
          </p:nvPr>
        </p:nvSpPr>
        <p:spPr>
          <a:xfrm>
            <a:off x="1524000" y="461168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2" name="Title 1">
            <a:extLst>
              <a:ext uri="{FF2B5EF4-FFF2-40B4-BE49-F238E27FC236}">
                <a16:creationId xmlns:a16="http://schemas.microsoft.com/office/drawing/2014/main" id="{D012FA8D-7D4F-4FBD-BB14-D109FE799540}"/>
              </a:ext>
            </a:extLst>
          </p:cNvPr>
          <p:cNvSpPr>
            <a:spLocks noGrp="1"/>
          </p:cNvSpPr>
          <p:nvPr>
            <p:ph type="ctrTitle"/>
          </p:nvPr>
        </p:nvSpPr>
        <p:spPr>
          <a:xfrm>
            <a:off x="1524000" y="2132013"/>
            <a:ext cx="9144000" cy="2387600"/>
          </a:xfrm>
        </p:spPr>
        <p:txBody>
          <a:bodyPr anchor="b"/>
          <a:lstStyle>
            <a:lvl1pPr algn="ctr">
              <a:defRPr sz="6000" baseline="0"/>
            </a:lvl1pPr>
          </a:lstStyle>
          <a:p>
            <a:r>
              <a:rPr lang="en-US"/>
              <a:t>Click to edit Master title style</a:t>
            </a:r>
            <a:endParaRPr lang="en-GB" dirty="0"/>
          </a:p>
        </p:txBody>
      </p:sp>
      <p:pic>
        <p:nvPicPr>
          <p:cNvPr id="25" name="Picture 24" descr="A picture containing blue, umbrella&#10;&#10;Description automatically generated">
            <a:extLst>
              <a:ext uri="{FF2B5EF4-FFF2-40B4-BE49-F238E27FC236}">
                <a16:creationId xmlns:a16="http://schemas.microsoft.com/office/drawing/2014/main" id="{F96966F7-4199-4321-8E3B-2FBAE1C162C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602653" y="644724"/>
            <a:ext cx="986030" cy="1229871"/>
          </a:xfrm>
          <a:prstGeom prst="rect">
            <a:avLst/>
          </a:prstGeom>
        </p:spPr>
      </p:pic>
    </p:spTree>
    <p:extLst>
      <p:ext uri="{BB962C8B-B14F-4D97-AF65-F5344CB8AC3E}">
        <p14:creationId xmlns:p14="http://schemas.microsoft.com/office/powerpoint/2010/main" val="10070889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F95448-6733-497C-BD12-6144A6447669}"/>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DABA0E2-C581-485E-82BE-ADBDC743FF7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3650862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B5B64D-D728-443D-B5C2-A5C3A1ACC35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A5666BF0-4403-42A9-94DC-E20AD927DF7D}"/>
              </a:ext>
            </a:extLst>
          </p:cNvPr>
          <p:cNvSpPr>
            <a:spLocks noGrp="1"/>
          </p:cNvSpPr>
          <p:nvPr>
            <p:ph type="body" idx="1"/>
          </p:nvPr>
        </p:nvSpPr>
        <p:spPr>
          <a:xfrm>
            <a:off x="831850" y="4589463"/>
            <a:ext cx="10515600" cy="1500187"/>
          </a:xfrm>
        </p:spPr>
        <p:txBody>
          <a:bodyPr/>
          <a:lstStyle>
            <a:lvl1pPr marL="0" indent="0">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29111994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1B2BD2-E966-4B3B-8728-11C0AEE073AC}"/>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F49FCE44-2EF0-4825-9955-9AB69CD6642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A25047D4-BEC4-4612-904C-50F4EB7A759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6626505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65DAC2-6E00-48DA-8804-3B07DAFF0E5A}"/>
              </a:ext>
            </a:extLst>
          </p:cNvPr>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36639581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0070343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Yellow bar top">
            <a:extLst>
              <a:ext uri="{FF2B5EF4-FFF2-40B4-BE49-F238E27FC236}">
                <a16:creationId xmlns:a16="http://schemas.microsoft.com/office/drawing/2014/main" id="{521CDAC9-3954-49E5-8760-58E8D2F5BF7C}"/>
              </a:ext>
            </a:extLst>
          </p:cNvPr>
          <p:cNvSpPr>
            <a:spLocks/>
          </p:cNvSpPr>
          <p:nvPr userDrawn="1"/>
        </p:nvSpPr>
        <p:spPr>
          <a:xfrm>
            <a:off x="0" y="526115"/>
            <a:ext cx="12192000" cy="10442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Blue bar top">
            <a:extLst>
              <a:ext uri="{FF2B5EF4-FFF2-40B4-BE49-F238E27FC236}">
                <a16:creationId xmlns:a16="http://schemas.microsoft.com/office/drawing/2014/main" id="{59B014DB-B72F-4660-8898-744234F67204}"/>
              </a:ext>
            </a:extLst>
          </p:cNvPr>
          <p:cNvSpPr/>
          <p:nvPr userDrawn="1"/>
        </p:nvSpPr>
        <p:spPr>
          <a:xfrm>
            <a:off x="0" y="-17462"/>
            <a:ext cx="12192000" cy="558000"/>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1" name="Frame">
            <a:extLst>
              <a:ext uri="{FF2B5EF4-FFF2-40B4-BE49-F238E27FC236}">
                <a16:creationId xmlns:a16="http://schemas.microsoft.com/office/drawing/2014/main" id="{E9006E3C-DA68-4894-9319-2B14532C64BE}"/>
              </a:ext>
            </a:extLst>
          </p:cNvPr>
          <p:cNvGrpSpPr/>
          <p:nvPr userDrawn="1"/>
        </p:nvGrpSpPr>
        <p:grpSpPr>
          <a:xfrm>
            <a:off x="273600" y="271266"/>
            <a:ext cx="11644136" cy="6434528"/>
            <a:chOff x="273600" y="271266"/>
            <a:chExt cx="11644136" cy="6434528"/>
          </a:xfrm>
        </p:grpSpPr>
        <p:sp>
          <p:nvSpPr>
            <p:cNvPr id="21" name="Bottom left">
              <a:extLst>
                <a:ext uri="{FF2B5EF4-FFF2-40B4-BE49-F238E27FC236}">
                  <a16:creationId xmlns:a16="http://schemas.microsoft.com/office/drawing/2014/main" id="{0FC49DE4-3EAA-4098-AEED-16D5CCC4FF28}"/>
                </a:ext>
              </a:extLst>
            </p:cNvPr>
            <p:cNvSpPr>
              <a:spLocks noChangeAspect="1"/>
            </p:cNvSpPr>
            <p:nvPr userDrawn="1"/>
          </p:nvSpPr>
          <p:spPr>
            <a:xfrm>
              <a:off x="273600" y="6524411"/>
              <a:ext cx="180000" cy="180000"/>
            </a:xfrm>
            <a:prstGeom prst="rect">
              <a:avLst/>
            </a:prstGeom>
            <a:noFill/>
            <a:ln cap="rnd">
              <a:solidFill>
                <a:schemeClr val="bg2"/>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23" name="Bottom line">
              <a:extLst>
                <a:ext uri="{FF2B5EF4-FFF2-40B4-BE49-F238E27FC236}">
                  <a16:creationId xmlns:a16="http://schemas.microsoft.com/office/drawing/2014/main" id="{87C0D3F9-65F1-454B-BA67-43D0273AA6BF}"/>
                </a:ext>
              </a:extLst>
            </p:cNvPr>
            <p:cNvCxnSpPr>
              <a:cxnSpLocks/>
            </p:cNvCxnSpPr>
            <p:nvPr userDrawn="1"/>
          </p:nvCxnSpPr>
          <p:spPr>
            <a:xfrm>
              <a:off x="366489" y="6524411"/>
              <a:ext cx="11461247"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9" name="Right line">
              <a:extLst>
                <a:ext uri="{FF2B5EF4-FFF2-40B4-BE49-F238E27FC236}">
                  <a16:creationId xmlns:a16="http://schemas.microsoft.com/office/drawing/2014/main" id="{DAA83880-828D-42DE-A72C-7E74F87C40A3}"/>
                </a:ext>
              </a:extLst>
            </p:cNvPr>
            <p:cNvCxnSpPr>
              <a:cxnSpLocks/>
            </p:cNvCxnSpPr>
            <p:nvPr userDrawn="1"/>
          </p:nvCxnSpPr>
          <p:spPr>
            <a:xfrm flipH="1">
              <a:off x="11737072" y="361266"/>
              <a:ext cx="664" cy="6253145"/>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4" name="Left line">
              <a:extLst>
                <a:ext uri="{FF2B5EF4-FFF2-40B4-BE49-F238E27FC236}">
                  <a16:creationId xmlns:a16="http://schemas.microsoft.com/office/drawing/2014/main" id="{FC13C853-E7AE-4B50-9B7F-D05FDE09133A}"/>
                </a:ext>
              </a:extLst>
            </p:cNvPr>
            <p:cNvCxnSpPr>
              <a:cxnSpLocks/>
              <a:stCxn id="13" idx="3"/>
              <a:endCxn id="21" idx="3"/>
            </p:cNvCxnSpPr>
            <p:nvPr userDrawn="1"/>
          </p:nvCxnSpPr>
          <p:spPr>
            <a:xfrm flipH="1">
              <a:off x="453600" y="361266"/>
              <a:ext cx="664" cy="6253145"/>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22" name="Bottom right">
              <a:extLst>
                <a:ext uri="{FF2B5EF4-FFF2-40B4-BE49-F238E27FC236}">
                  <a16:creationId xmlns:a16="http://schemas.microsoft.com/office/drawing/2014/main" id="{805CD829-9809-41AA-B952-3BFE5CF114C0}"/>
                </a:ext>
              </a:extLst>
            </p:cNvPr>
            <p:cNvSpPr>
              <a:spLocks noChangeAspect="1"/>
            </p:cNvSpPr>
            <p:nvPr userDrawn="1"/>
          </p:nvSpPr>
          <p:spPr>
            <a:xfrm>
              <a:off x="11737736" y="6525794"/>
              <a:ext cx="180000" cy="180000"/>
            </a:xfrm>
            <a:prstGeom prst="rect">
              <a:avLst/>
            </a:prstGeom>
            <a:noFill/>
            <a:ln cap="rnd">
              <a:solidFill>
                <a:schemeClr val="bg2"/>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6" name="Top line">
              <a:extLst>
                <a:ext uri="{FF2B5EF4-FFF2-40B4-BE49-F238E27FC236}">
                  <a16:creationId xmlns:a16="http://schemas.microsoft.com/office/drawing/2014/main" id="{4C3BF8CB-2B92-4C28-8123-835EED37A7B7}"/>
                </a:ext>
              </a:extLst>
            </p:cNvPr>
            <p:cNvCxnSpPr>
              <a:cxnSpLocks/>
            </p:cNvCxnSpPr>
            <p:nvPr userDrawn="1"/>
          </p:nvCxnSpPr>
          <p:spPr>
            <a:xfrm>
              <a:off x="366489" y="451266"/>
              <a:ext cx="11461247"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4" name="Top right">
              <a:extLst>
                <a:ext uri="{FF2B5EF4-FFF2-40B4-BE49-F238E27FC236}">
                  <a16:creationId xmlns:a16="http://schemas.microsoft.com/office/drawing/2014/main" id="{C81B5B4C-DFA0-47D3-BC58-F43DDFDD26E9}"/>
                </a:ext>
              </a:extLst>
            </p:cNvPr>
            <p:cNvSpPr>
              <a:spLocks noChangeAspect="1"/>
            </p:cNvSpPr>
            <p:nvPr userDrawn="1"/>
          </p:nvSpPr>
          <p:spPr>
            <a:xfrm>
              <a:off x="11737736" y="271266"/>
              <a:ext cx="180000" cy="180000"/>
            </a:xfrm>
            <a:prstGeom prst="rect">
              <a:avLst/>
            </a:prstGeom>
            <a:noFill/>
            <a:ln cap="rnd">
              <a:solidFill>
                <a:schemeClr val="bg2"/>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Top left">
              <a:extLst>
                <a:ext uri="{FF2B5EF4-FFF2-40B4-BE49-F238E27FC236}">
                  <a16:creationId xmlns:a16="http://schemas.microsoft.com/office/drawing/2014/main" id="{E3C3BB87-3519-4427-9235-E93E876C1ADC}"/>
                </a:ext>
              </a:extLst>
            </p:cNvPr>
            <p:cNvSpPr>
              <a:spLocks noChangeAspect="1"/>
            </p:cNvSpPr>
            <p:nvPr userDrawn="1"/>
          </p:nvSpPr>
          <p:spPr>
            <a:xfrm>
              <a:off x="274264" y="271266"/>
              <a:ext cx="180000" cy="180000"/>
            </a:xfrm>
            <a:prstGeom prst="rect">
              <a:avLst/>
            </a:prstGeom>
            <a:noFill/>
            <a:ln cap="rnd">
              <a:solidFill>
                <a:schemeClr val="bg2"/>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10" name="Left dots">
            <a:extLst>
              <a:ext uri="{FF2B5EF4-FFF2-40B4-BE49-F238E27FC236}">
                <a16:creationId xmlns:a16="http://schemas.microsoft.com/office/drawing/2014/main" id="{4A364A51-3BE0-4AB0-BB96-56F2F0512B0E}"/>
              </a:ext>
            </a:extLst>
          </p:cNvPr>
          <p:cNvGrpSpPr/>
          <p:nvPr userDrawn="1"/>
        </p:nvGrpSpPr>
        <p:grpSpPr>
          <a:xfrm>
            <a:off x="273600" y="2972942"/>
            <a:ext cx="384600" cy="939600"/>
            <a:chOff x="273600" y="3192017"/>
            <a:chExt cx="384600" cy="939600"/>
          </a:xfrm>
        </p:grpSpPr>
        <p:sp>
          <p:nvSpPr>
            <p:cNvPr id="9" name="White rectangle">
              <a:extLst>
                <a:ext uri="{FF2B5EF4-FFF2-40B4-BE49-F238E27FC236}">
                  <a16:creationId xmlns:a16="http://schemas.microsoft.com/office/drawing/2014/main" id="{145692F2-F66E-4873-BCD2-227D32AF94A7}"/>
                </a:ext>
              </a:extLst>
            </p:cNvPr>
            <p:cNvSpPr/>
            <p:nvPr userDrawn="1"/>
          </p:nvSpPr>
          <p:spPr>
            <a:xfrm>
              <a:off x="273600" y="3192017"/>
              <a:ext cx="384600" cy="939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1" name="Dots" descr="A picture containing drawing&#10;&#10;Description automatically generated">
              <a:extLst>
                <a:ext uri="{FF2B5EF4-FFF2-40B4-BE49-F238E27FC236}">
                  <a16:creationId xmlns:a16="http://schemas.microsoft.com/office/drawing/2014/main" id="{3B55345F-8072-42BB-BA32-5439BBE31112}"/>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324821" y="3424834"/>
              <a:ext cx="257557" cy="473965"/>
            </a:xfrm>
            <a:prstGeom prst="rect">
              <a:avLst/>
            </a:prstGeom>
          </p:spPr>
        </p:pic>
      </p:grpSp>
      <p:grpSp>
        <p:nvGrpSpPr>
          <p:cNvPr id="25" name="Right dots">
            <a:extLst>
              <a:ext uri="{FF2B5EF4-FFF2-40B4-BE49-F238E27FC236}">
                <a16:creationId xmlns:a16="http://schemas.microsoft.com/office/drawing/2014/main" id="{958D6AFC-8F4D-4F66-A705-1B382E797AEF}"/>
              </a:ext>
            </a:extLst>
          </p:cNvPr>
          <p:cNvGrpSpPr/>
          <p:nvPr userDrawn="1"/>
        </p:nvGrpSpPr>
        <p:grpSpPr>
          <a:xfrm>
            <a:off x="11544772" y="2959200"/>
            <a:ext cx="384600" cy="939600"/>
            <a:chOff x="273600" y="3192017"/>
            <a:chExt cx="384600" cy="939600"/>
          </a:xfrm>
        </p:grpSpPr>
        <p:sp>
          <p:nvSpPr>
            <p:cNvPr id="26" name="White rectangle">
              <a:extLst>
                <a:ext uri="{FF2B5EF4-FFF2-40B4-BE49-F238E27FC236}">
                  <a16:creationId xmlns:a16="http://schemas.microsoft.com/office/drawing/2014/main" id="{EE7242EB-0FD2-4CE1-B104-7C88291B88D6}"/>
                </a:ext>
              </a:extLst>
            </p:cNvPr>
            <p:cNvSpPr/>
            <p:nvPr userDrawn="1"/>
          </p:nvSpPr>
          <p:spPr>
            <a:xfrm>
              <a:off x="273600" y="3192017"/>
              <a:ext cx="384600" cy="939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7" name="Dots" descr="A picture containing drawing&#10;&#10;Description automatically generated">
              <a:extLst>
                <a:ext uri="{FF2B5EF4-FFF2-40B4-BE49-F238E27FC236}">
                  <a16:creationId xmlns:a16="http://schemas.microsoft.com/office/drawing/2014/main" id="{3A3C8256-D8B7-4C04-9BA9-E1696969E16A}"/>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324821" y="3424834"/>
              <a:ext cx="257557" cy="473965"/>
            </a:xfrm>
            <a:prstGeom prst="rect">
              <a:avLst/>
            </a:prstGeom>
          </p:spPr>
        </p:pic>
      </p:grpSp>
      <p:sp>
        <p:nvSpPr>
          <p:cNvPr id="3" name="Text Placeholder 2">
            <a:extLst>
              <a:ext uri="{FF2B5EF4-FFF2-40B4-BE49-F238E27FC236}">
                <a16:creationId xmlns:a16="http://schemas.microsoft.com/office/drawing/2014/main" id="{2AA41F88-4F2D-4F64-859B-CB47F4582EC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 name="Title Placeholder 1">
            <a:extLst>
              <a:ext uri="{FF2B5EF4-FFF2-40B4-BE49-F238E27FC236}">
                <a16:creationId xmlns:a16="http://schemas.microsoft.com/office/drawing/2014/main" id="{29A797D7-73DA-40F0-98FD-8892F0EE714D}"/>
              </a:ext>
            </a:extLst>
          </p:cNvPr>
          <p:cNvSpPr>
            <a:spLocks noGrp="1"/>
          </p:cNvSpPr>
          <p:nvPr>
            <p:ph type="title"/>
          </p:nvPr>
        </p:nvSpPr>
        <p:spPr>
          <a:xfrm>
            <a:off x="838200" y="899312"/>
            <a:ext cx="10515600" cy="791376"/>
          </a:xfrm>
          <a:prstGeom prst="rect">
            <a:avLst/>
          </a:prstGeom>
        </p:spPr>
        <p:txBody>
          <a:bodyPr vert="horz" lIns="91440" tIns="45720" rIns="91440" bIns="45720" rtlCol="0" anchor="ctr">
            <a:normAutofit/>
          </a:bodyPr>
          <a:lstStyle/>
          <a:p>
            <a:r>
              <a:rPr lang="en-US"/>
              <a:t>Click to edit Master title style</a:t>
            </a:r>
            <a:endParaRPr lang="en-GB" dirty="0"/>
          </a:p>
        </p:txBody>
      </p:sp>
    </p:spTree>
    <p:extLst>
      <p:ext uri="{BB962C8B-B14F-4D97-AF65-F5344CB8AC3E}">
        <p14:creationId xmlns:p14="http://schemas.microsoft.com/office/powerpoint/2010/main" val="359861688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4" r:id="rId5"/>
    <p:sldLayoutId id="2147483655" r:id="rId6"/>
  </p:sldLayoutIdLst>
  <p:txStyles>
    <p:titleStyle>
      <a:lvl1pPr algn="l" defTabSz="914400" rtl="0" eaLnBrk="1" latinLnBrk="0" hangingPunct="1">
        <a:lnSpc>
          <a:spcPct val="90000"/>
        </a:lnSpc>
        <a:spcBef>
          <a:spcPct val="0"/>
        </a:spcBef>
        <a:buNone/>
        <a:defRPr sz="4400" kern="1200" baseline="0">
          <a:solidFill>
            <a:schemeClr val="accent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6.svg"/><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2.xml"/><Relationship Id="rId5" Type="http://schemas.openxmlformats.org/officeDocument/2006/relationships/image" Target="../media/image8.jpeg"/><Relationship Id="rId4" Type="http://schemas.openxmlformats.org/officeDocument/2006/relationships/image" Target="../media/image7.jpeg"/></Relationships>
</file>

<file path=ppt/slides/_rels/slide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hyperlink" Target="https://youtu.be/SA5eYjdijvI?si=Q8V9DmuE-M4fgaDh"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F60EDF-D37F-404A-8F92-1599E3AF2AE1}"/>
              </a:ext>
            </a:extLst>
          </p:cNvPr>
          <p:cNvSpPr>
            <a:spLocks noGrp="1"/>
          </p:cNvSpPr>
          <p:nvPr>
            <p:ph type="ctrTitle"/>
          </p:nvPr>
        </p:nvSpPr>
        <p:spPr>
          <a:xfrm>
            <a:off x="1524000" y="2338387"/>
            <a:ext cx="9144000" cy="1090613"/>
          </a:xfrm>
        </p:spPr>
        <p:txBody>
          <a:bodyPr/>
          <a:lstStyle/>
          <a:p>
            <a:r>
              <a:rPr lang="en-GB" dirty="0"/>
              <a:t>Entering the Sales World</a:t>
            </a:r>
          </a:p>
        </p:txBody>
      </p:sp>
      <p:sp>
        <p:nvSpPr>
          <p:cNvPr id="5" name="Subtitle 4">
            <a:extLst>
              <a:ext uri="{FF2B5EF4-FFF2-40B4-BE49-F238E27FC236}">
                <a16:creationId xmlns:a16="http://schemas.microsoft.com/office/drawing/2014/main" id="{937D8821-B5DC-8A9C-B89E-47334CEAD455}"/>
              </a:ext>
            </a:extLst>
          </p:cNvPr>
          <p:cNvSpPr>
            <a:spLocks noGrp="1"/>
          </p:cNvSpPr>
          <p:nvPr>
            <p:ph type="subTitle" idx="1"/>
          </p:nvPr>
        </p:nvSpPr>
        <p:spPr>
          <a:xfrm>
            <a:off x="1524000" y="3521075"/>
            <a:ext cx="9144000" cy="520149"/>
          </a:xfrm>
        </p:spPr>
        <p:txBody>
          <a:bodyPr>
            <a:normAutofit/>
          </a:bodyPr>
          <a:lstStyle/>
          <a:p>
            <a:r>
              <a:rPr lang="en-US" dirty="0"/>
              <a:t>National FFA Educator Resource</a:t>
            </a:r>
          </a:p>
        </p:txBody>
      </p:sp>
      <p:pic>
        <p:nvPicPr>
          <p:cNvPr id="7" name="Picture 6" descr="A logo with a black background&#10;&#10;Description automatically generated">
            <a:extLst>
              <a:ext uri="{FF2B5EF4-FFF2-40B4-BE49-F238E27FC236}">
                <a16:creationId xmlns:a16="http://schemas.microsoft.com/office/drawing/2014/main" id="{838AA5D2-D43C-2A12-814D-1E64E329083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65745" y="4277341"/>
            <a:ext cx="2060510" cy="2060510"/>
          </a:xfrm>
          <a:prstGeom prst="rect">
            <a:avLst/>
          </a:prstGeom>
        </p:spPr>
      </p:pic>
    </p:spTree>
    <p:extLst>
      <p:ext uri="{BB962C8B-B14F-4D97-AF65-F5344CB8AC3E}">
        <p14:creationId xmlns:p14="http://schemas.microsoft.com/office/powerpoint/2010/main" val="40992906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552E81-430D-EDC9-3172-A5CAB5658B9C}"/>
              </a:ext>
            </a:extLst>
          </p:cNvPr>
          <p:cNvSpPr>
            <a:spLocks noGrp="1"/>
          </p:cNvSpPr>
          <p:nvPr>
            <p:ph type="title"/>
          </p:nvPr>
        </p:nvSpPr>
        <p:spPr/>
        <p:txBody>
          <a:bodyPr>
            <a:normAutofit/>
          </a:bodyPr>
          <a:lstStyle/>
          <a:p>
            <a:r>
              <a:rPr lang="en-US" sz="4000" dirty="0"/>
              <a:t>Elevator Pitches</a:t>
            </a:r>
          </a:p>
        </p:txBody>
      </p:sp>
      <p:sp>
        <p:nvSpPr>
          <p:cNvPr id="3" name="Content Placeholder 2">
            <a:extLst>
              <a:ext uri="{FF2B5EF4-FFF2-40B4-BE49-F238E27FC236}">
                <a16:creationId xmlns:a16="http://schemas.microsoft.com/office/drawing/2014/main" id="{3B89A8A5-C497-FE9E-313C-0F1F3EC1CA91}"/>
              </a:ext>
            </a:extLst>
          </p:cNvPr>
          <p:cNvSpPr>
            <a:spLocks noGrp="1"/>
          </p:cNvSpPr>
          <p:nvPr>
            <p:ph idx="1"/>
          </p:nvPr>
        </p:nvSpPr>
        <p:spPr>
          <a:xfrm>
            <a:off x="838200" y="1690688"/>
            <a:ext cx="10515600" cy="4486275"/>
          </a:xfrm>
        </p:spPr>
        <p:txBody>
          <a:bodyPr>
            <a:normAutofit/>
          </a:bodyPr>
          <a:lstStyle/>
          <a:p>
            <a:pPr marL="0" indent="0">
              <a:buNone/>
            </a:pPr>
            <a:r>
              <a:rPr lang="en-US" sz="2000" dirty="0"/>
              <a:t>Now, swap roles and repeat the instructions. </a:t>
            </a:r>
          </a:p>
          <a:p>
            <a:pPr marL="0" indent="0">
              <a:buNone/>
            </a:pPr>
            <a:endParaRPr lang="en-US" sz="1000" dirty="0"/>
          </a:p>
          <a:p>
            <a:pPr>
              <a:buFont typeface="Wingdings" panose="05000000000000000000" pitchFamily="2" charset="2"/>
              <a:buChar char="v"/>
            </a:pPr>
            <a:r>
              <a:rPr lang="en-US" sz="2000" dirty="0"/>
              <a:t>One person will start as the sales representative and will draw a Product Card.</a:t>
            </a:r>
          </a:p>
          <a:p>
            <a:pPr>
              <a:buFont typeface="Wingdings" panose="05000000000000000000" pitchFamily="2" charset="2"/>
              <a:buChar char="v"/>
            </a:pPr>
            <a:r>
              <a:rPr lang="en-US" sz="2000" dirty="0"/>
              <a:t>The other person will start as the consumer and will draw a Consumer Card.</a:t>
            </a:r>
          </a:p>
          <a:p>
            <a:pPr>
              <a:buFont typeface="Wingdings" panose="05000000000000000000" pitchFamily="2" charset="2"/>
              <a:buChar char="v"/>
            </a:pPr>
            <a:r>
              <a:rPr lang="en-US" sz="2000" dirty="0"/>
              <a:t>The consumer will explain their role to the sales representative. </a:t>
            </a:r>
          </a:p>
          <a:p>
            <a:pPr>
              <a:buFont typeface="Wingdings" panose="05000000000000000000" pitchFamily="2" charset="2"/>
              <a:buChar char="v"/>
            </a:pPr>
            <a:r>
              <a:rPr lang="en-US" sz="2000" dirty="0"/>
              <a:t>The sales representative has one minute to create an elevator pitch that will help sell their product to the consumer.</a:t>
            </a:r>
          </a:p>
          <a:p>
            <a:pPr>
              <a:buFont typeface="Wingdings" panose="05000000000000000000" pitchFamily="2" charset="2"/>
              <a:buChar char="v"/>
            </a:pPr>
            <a:r>
              <a:rPr lang="en-US" sz="2000" dirty="0"/>
              <a:t>After the minute is over, the sales representative will deliver their elevator pitch to the consumer.</a:t>
            </a:r>
          </a:p>
          <a:p>
            <a:pPr>
              <a:buFont typeface="Wingdings" panose="05000000000000000000" pitchFamily="2" charset="2"/>
              <a:buChar char="v"/>
            </a:pPr>
            <a:r>
              <a:rPr lang="en-US" sz="2000" dirty="0"/>
              <a:t>Consumer will score the pitch.</a:t>
            </a:r>
          </a:p>
          <a:p>
            <a:pPr>
              <a:buFont typeface="Wingdings" panose="05000000000000000000" pitchFamily="2" charset="2"/>
              <a:buChar char="v"/>
            </a:pPr>
            <a:r>
              <a:rPr lang="en-US" sz="2000" dirty="0"/>
              <a:t>STOP </a:t>
            </a:r>
          </a:p>
        </p:txBody>
      </p:sp>
    </p:spTree>
    <p:extLst>
      <p:ext uri="{BB962C8B-B14F-4D97-AF65-F5344CB8AC3E}">
        <p14:creationId xmlns:p14="http://schemas.microsoft.com/office/powerpoint/2010/main" val="23713329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552E81-430D-EDC9-3172-A5CAB5658B9C}"/>
              </a:ext>
            </a:extLst>
          </p:cNvPr>
          <p:cNvSpPr>
            <a:spLocks noGrp="1"/>
          </p:cNvSpPr>
          <p:nvPr>
            <p:ph type="title"/>
          </p:nvPr>
        </p:nvSpPr>
        <p:spPr/>
        <p:txBody>
          <a:bodyPr>
            <a:normAutofit/>
          </a:bodyPr>
          <a:lstStyle/>
          <a:p>
            <a:r>
              <a:rPr lang="en-US" sz="4000" dirty="0"/>
              <a:t>Six Steps of the Sales Process</a:t>
            </a:r>
          </a:p>
        </p:txBody>
      </p:sp>
      <p:sp>
        <p:nvSpPr>
          <p:cNvPr id="3" name="Content Placeholder 2">
            <a:extLst>
              <a:ext uri="{FF2B5EF4-FFF2-40B4-BE49-F238E27FC236}">
                <a16:creationId xmlns:a16="http://schemas.microsoft.com/office/drawing/2014/main" id="{3B89A8A5-C497-FE9E-313C-0F1F3EC1CA91}"/>
              </a:ext>
            </a:extLst>
          </p:cNvPr>
          <p:cNvSpPr>
            <a:spLocks noGrp="1"/>
          </p:cNvSpPr>
          <p:nvPr>
            <p:ph idx="1"/>
          </p:nvPr>
        </p:nvSpPr>
        <p:spPr>
          <a:xfrm>
            <a:off x="838200" y="1690688"/>
            <a:ext cx="5257800" cy="4486275"/>
          </a:xfrm>
        </p:spPr>
        <p:txBody>
          <a:bodyPr>
            <a:normAutofit/>
          </a:bodyPr>
          <a:lstStyle/>
          <a:p>
            <a:pPr marL="0" indent="0">
              <a:buNone/>
            </a:pPr>
            <a:r>
              <a:rPr lang="en-US" sz="2000" dirty="0"/>
              <a:t>Prospecting</a:t>
            </a:r>
          </a:p>
          <a:p>
            <a:pPr>
              <a:buFont typeface="Wingdings" panose="05000000000000000000" pitchFamily="2" charset="2"/>
              <a:buChar char="v"/>
            </a:pPr>
            <a:r>
              <a:rPr lang="en-US" sz="2000" dirty="0"/>
              <a:t>Identifying and connecting with promising leads for prospective clients to see if they might need your product or service</a:t>
            </a:r>
          </a:p>
        </p:txBody>
      </p:sp>
      <p:pic>
        <p:nvPicPr>
          <p:cNvPr id="5" name="Graphic 4" descr="Badge 1 with solid fill">
            <a:extLst>
              <a:ext uri="{FF2B5EF4-FFF2-40B4-BE49-F238E27FC236}">
                <a16:creationId xmlns:a16="http://schemas.microsoft.com/office/drawing/2014/main" id="{C561F0B0-D28A-9EEC-792B-6D366A813F2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202524" y="1411449"/>
            <a:ext cx="5044751" cy="5044751"/>
          </a:xfrm>
          <a:prstGeom prst="rect">
            <a:avLst/>
          </a:prstGeom>
        </p:spPr>
      </p:pic>
    </p:spTree>
    <p:extLst>
      <p:ext uri="{BB962C8B-B14F-4D97-AF65-F5344CB8AC3E}">
        <p14:creationId xmlns:p14="http://schemas.microsoft.com/office/powerpoint/2010/main" val="34722022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552E81-430D-EDC9-3172-A5CAB5658B9C}"/>
              </a:ext>
            </a:extLst>
          </p:cNvPr>
          <p:cNvSpPr>
            <a:spLocks noGrp="1"/>
          </p:cNvSpPr>
          <p:nvPr>
            <p:ph type="title"/>
          </p:nvPr>
        </p:nvSpPr>
        <p:spPr/>
        <p:txBody>
          <a:bodyPr>
            <a:normAutofit/>
          </a:bodyPr>
          <a:lstStyle/>
          <a:p>
            <a:r>
              <a:rPr lang="en-US" sz="4000" dirty="0"/>
              <a:t>Six Steps of the Sales Process</a:t>
            </a:r>
          </a:p>
        </p:txBody>
      </p:sp>
      <p:sp>
        <p:nvSpPr>
          <p:cNvPr id="3" name="Content Placeholder 2">
            <a:extLst>
              <a:ext uri="{FF2B5EF4-FFF2-40B4-BE49-F238E27FC236}">
                <a16:creationId xmlns:a16="http://schemas.microsoft.com/office/drawing/2014/main" id="{3B89A8A5-C497-FE9E-313C-0F1F3EC1CA91}"/>
              </a:ext>
            </a:extLst>
          </p:cNvPr>
          <p:cNvSpPr>
            <a:spLocks noGrp="1"/>
          </p:cNvSpPr>
          <p:nvPr>
            <p:ph idx="1"/>
          </p:nvPr>
        </p:nvSpPr>
        <p:spPr>
          <a:xfrm>
            <a:off x="838200" y="1690688"/>
            <a:ext cx="5257800" cy="4486275"/>
          </a:xfrm>
        </p:spPr>
        <p:txBody>
          <a:bodyPr>
            <a:normAutofit/>
          </a:bodyPr>
          <a:lstStyle/>
          <a:p>
            <a:pPr marL="0" indent="0">
              <a:buNone/>
            </a:pPr>
            <a:r>
              <a:rPr lang="en-US" sz="2000" dirty="0"/>
              <a:t>Qualifying Prospects</a:t>
            </a:r>
          </a:p>
          <a:p>
            <a:pPr>
              <a:buFont typeface="Wingdings" panose="05000000000000000000" pitchFamily="2" charset="2"/>
              <a:buChar char="v"/>
            </a:pPr>
            <a:r>
              <a:rPr lang="en-US" sz="2000" dirty="0"/>
              <a:t>Determine whether your prospective client is customer material and whether they’re likely to show interest in what you are offering based on BANT.</a:t>
            </a:r>
          </a:p>
          <a:p>
            <a:pPr lvl="1">
              <a:buFont typeface="Wingdings" panose="05000000000000000000" pitchFamily="2" charset="2"/>
              <a:buChar char="v"/>
            </a:pPr>
            <a:r>
              <a:rPr lang="en-US" sz="1600" dirty="0"/>
              <a:t>Budget: Do they have the ability to spend?</a:t>
            </a:r>
          </a:p>
          <a:p>
            <a:pPr lvl="1">
              <a:buFont typeface="Wingdings" panose="05000000000000000000" pitchFamily="2" charset="2"/>
              <a:buChar char="v"/>
            </a:pPr>
            <a:r>
              <a:rPr lang="en-US" sz="1600" dirty="0"/>
              <a:t>Authority: Do we know who the decision maker is?</a:t>
            </a:r>
          </a:p>
          <a:p>
            <a:pPr lvl="1">
              <a:buFont typeface="Wingdings" panose="05000000000000000000" pitchFamily="2" charset="2"/>
              <a:buChar char="v"/>
            </a:pPr>
            <a:r>
              <a:rPr lang="en-US" sz="1600" dirty="0"/>
              <a:t>Need: Does the prospect have an urgent business problem to address?</a:t>
            </a:r>
          </a:p>
          <a:p>
            <a:pPr lvl="1">
              <a:buFont typeface="Wingdings" panose="05000000000000000000" pitchFamily="2" charset="2"/>
              <a:buChar char="v"/>
            </a:pPr>
            <a:r>
              <a:rPr lang="en-US" sz="1600" dirty="0"/>
              <a:t>Timing: Do we know a time frame in which they will need a solution? </a:t>
            </a:r>
          </a:p>
        </p:txBody>
      </p:sp>
      <p:pic>
        <p:nvPicPr>
          <p:cNvPr id="4" name="Graphic 3" descr="Badge with solid fill">
            <a:extLst>
              <a:ext uri="{FF2B5EF4-FFF2-40B4-BE49-F238E27FC236}">
                <a16:creationId xmlns:a16="http://schemas.microsoft.com/office/drawing/2014/main" id="{48F69DEB-E91B-3B7D-AA45-4AB3F2A27CDE}"/>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6202524" y="1411449"/>
            <a:ext cx="5044751" cy="5044751"/>
          </a:xfrm>
          <a:prstGeom prst="rect">
            <a:avLst/>
          </a:prstGeom>
        </p:spPr>
      </p:pic>
    </p:spTree>
    <p:extLst>
      <p:ext uri="{BB962C8B-B14F-4D97-AF65-F5344CB8AC3E}">
        <p14:creationId xmlns:p14="http://schemas.microsoft.com/office/powerpoint/2010/main" val="17390015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552E81-430D-EDC9-3172-A5CAB5658B9C}"/>
              </a:ext>
            </a:extLst>
          </p:cNvPr>
          <p:cNvSpPr>
            <a:spLocks noGrp="1"/>
          </p:cNvSpPr>
          <p:nvPr>
            <p:ph type="title"/>
          </p:nvPr>
        </p:nvSpPr>
        <p:spPr/>
        <p:txBody>
          <a:bodyPr>
            <a:normAutofit/>
          </a:bodyPr>
          <a:lstStyle/>
          <a:p>
            <a:r>
              <a:rPr lang="en-US" sz="4000" dirty="0"/>
              <a:t>Six Steps of the Sales Process</a:t>
            </a:r>
          </a:p>
        </p:txBody>
      </p:sp>
      <p:sp>
        <p:nvSpPr>
          <p:cNvPr id="3" name="Content Placeholder 2">
            <a:extLst>
              <a:ext uri="{FF2B5EF4-FFF2-40B4-BE49-F238E27FC236}">
                <a16:creationId xmlns:a16="http://schemas.microsoft.com/office/drawing/2014/main" id="{3B89A8A5-C497-FE9E-313C-0F1F3EC1CA91}"/>
              </a:ext>
            </a:extLst>
          </p:cNvPr>
          <p:cNvSpPr>
            <a:spLocks noGrp="1"/>
          </p:cNvSpPr>
          <p:nvPr>
            <p:ph idx="1"/>
          </p:nvPr>
        </p:nvSpPr>
        <p:spPr>
          <a:xfrm>
            <a:off x="838200" y="1690688"/>
            <a:ext cx="5257800" cy="4486275"/>
          </a:xfrm>
        </p:spPr>
        <p:txBody>
          <a:bodyPr>
            <a:normAutofit/>
          </a:bodyPr>
          <a:lstStyle/>
          <a:p>
            <a:pPr marL="0" indent="0">
              <a:buNone/>
            </a:pPr>
            <a:r>
              <a:rPr lang="en-US" sz="2000" dirty="0"/>
              <a:t>Researching Prospects</a:t>
            </a:r>
          </a:p>
          <a:p>
            <a:pPr>
              <a:buFont typeface="Wingdings" panose="05000000000000000000" pitchFamily="2" charset="2"/>
              <a:buChar char="v"/>
            </a:pPr>
            <a:r>
              <a:rPr lang="en-US" sz="2000" dirty="0"/>
              <a:t>Conduct more research to arm yourself with all the necessary information to be an effective sales representative.</a:t>
            </a:r>
          </a:p>
          <a:p>
            <a:pPr lvl="1">
              <a:buFont typeface="Wingdings" panose="05000000000000000000" pitchFamily="2" charset="2"/>
              <a:buChar char="v"/>
            </a:pPr>
            <a:r>
              <a:rPr lang="en-US" sz="1600" dirty="0"/>
              <a:t>You need to understand your prospective client’s objectives, values, challenges and needs.</a:t>
            </a:r>
          </a:p>
        </p:txBody>
      </p:sp>
      <p:pic>
        <p:nvPicPr>
          <p:cNvPr id="4" name="Graphic 3" descr="Badge 3 with solid fill">
            <a:extLst>
              <a:ext uri="{FF2B5EF4-FFF2-40B4-BE49-F238E27FC236}">
                <a16:creationId xmlns:a16="http://schemas.microsoft.com/office/drawing/2014/main" id="{C2B6A0A0-DD6B-7DC8-0962-61226E812321}"/>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6202524" y="1411449"/>
            <a:ext cx="5044751" cy="5044751"/>
          </a:xfrm>
          <a:prstGeom prst="rect">
            <a:avLst/>
          </a:prstGeom>
        </p:spPr>
      </p:pic>
    </p:spTree>
    <p:extLst>
      <p:ext uri="{BB962C8B-B14F-4D97-AF65-F5344CB8AC3E}">
        <p14:creationId xmlns:p14="http://schemas.microsoft.com/office/powerpoint/2010/main" val="15097595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552E81-430D-EDC9-3172-A5CAB5658B9C}"/>
              </a:ext>
            </a:extLst>
          </p:cNvPr>
          <p:cNvSpPr>
            <a:spLocks noGrp="1"/>
          </p:cNvSpPr>
          <p:nvPr>
            <p:ph type="title"/>
          </p:nvPr>
        </p:nvSpPr>
        <p:spPr/>
        <p:txBody>
          <a:bodyPr>
            <a:normAutofit/>
          </a:bodyPr>
          <a:lstStyle/>
          <a:p>
            <a:r>
              <a:rPr lang="en-US" sz="4000" dirty="0"/>
              <a:t>Six Steps of the Sales Process</a:t>
            </a:r>
          </a:p>
        </p:txBody>
      </p:sp>
      <p:sp>
        <p:nvSpPr>
          <p:cNvPr id="3" name="Content Placeholder 2">
            <a:extLst>
              <a:ext uri="{FF2B5EF4-FFF2-40B4-BE49-F238E27FC236}">
                <a16:creationId xmlns:a16="http://schemas.microsoft.com/office/drawing/2014/main" id="{3B89A8A5-C497-FE9E-313C-0F1F3EC1CA91}"/>
              </a:ext>
            </a:extLst>
          </p:cNvPr>
          <p:cNvSpPr>
            <a:spLocks noGrp="1"/>
          </p:cNvSpPr>
          <p:nvPr>
            <p:ph idx="1"/>
          </p:nvPr>
        </p:nvSpPr>
        <p:spPr>
          <a:xfrm>
            <a:off x="838200" y="1690688"/>
            <a:ext cx="5257800" cy="4486275"/>
          </a:xfrm>
        </p:spPr>
        <p:txBody>
          <a:bodyPr>
            <a:normAutofit/>
          </a:bodyPr>
          <a:lstStyle/>
          <a:p>
            <a:pPr marL="0" indent="0">
              <a:buNone/>
            </a:pPr>
            <a:r>
              <a:rPr lang="en-US" sz="2000" dirty="0"/>
              <a:t>Product Presentation</a:t>
            </a:r>
          </a:p>
          <a:p>
            <a:pPr>
              <a:buFont typeface="Wingdings" panose="05000000000000000000" pitchFamily="2" charset="2"/>
              <a:buChar char="v"/>
            </a:pPr>
            <a:r>
              <a:rPr lang="en-US" sz="2000" dirty="0"/>
              <a:t>Build a presentation to make a lasting impression on your prospective client by tailoring your presentation to the client specifically, highlighting all the ways in which your product or service will serve their needs.</a:t>
            </a:r>
          </a:p>
        </p:txBody>
      </p:sp>
      <p:pic>
        <p:nvPicPr>
          <p:cNvPr id="4" name="Graphic 3" descr="Badge 4 with solid fill">
            <a:extLst>
              <a:ext uri="{FF2B5EF4-FFF2-40B4-BE49-F238E27FC236}">
                <a16:creationId xmlns:a16="http://schemas.microsoft.com/office/drawing/2014/main" id="{1AD0904F-5E6A-EF54-7C75-170E305CD40E}"/>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6202524" y="1411449"/>
            <a:ext cx="5044751" cy="5044751"/>
          </a:xfrm>
          <a:prstGeom prst="rect">
            <a:avLst/>
          </a:prstGeom>
        </p:spPr>
      </p:pic>
    </p:spTree>
    <p:extLst>
      <p:ext uri="{BB962C8B-B14F-4D97-AF65-F5344CB8AC3E}">
        <p14:creationId xmlns:p14="http://schemas.microsoft.com/office/powerpoint/2010/main" val="359175246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552E81-430D-EDC9-3172-A5CAB5658B9C}"/>
              </a:ext>
            </a:extLst>
          </p:cNvPr>
          <p:cNvSpPr>
            <a:spLocks noGrp="1"/>
          </p:cNvSpPr>
          <p:nvPr>
            <p:ph type="title"/>
          </p:nvPr>
        </p:nvSpPr>
        <p:spPr/>
        <p:txBody>
          <a:bodyPr>
            <a:normAutofit/>
          </a:bodyPr>
          <a:lstStyle/>
          <a:p>
            <a:r>
              <a:rPr lang="en-US" sz="4000" dirty="0"/>
              <a:t>Six Steps of the Sales Process</a:t>
            </a:r>
          </a:p>
        </p:txBody>
      </p:sp>
      <p:sp>
        <p:nvSpPr>
          <p:cNvPr id="3" name="Content Placeholder 2">
            <a:extLst>
              <a:ext uri="{FF2B5EF4-FFF2-40B4-BE49-F238E27FC236}">
                <a16:creationId xmlns:a16="http://schemas.microsoft.com/office/drawing/2014/main" id="{3B89A8A5-C497-FE9E-313C-0F1F3EC1CA91}"/>
              </a:ext>
            </a:extLst>
          </p:cNvPr>
          <p:cNvSpPr>
            <a:spLocks noGrp="1"/>
          </p:cNvSpPr>
          <p:nvPr>
            <p:ph idx="1"/>
          </p:nvPr>
        </p:nvSpPr>
        <p:spPr>
          <a:xfrm>
            <a:off x="838200" y="1690688"/>
            <a:ext cx="5257800" cy="4486275"/>
          </a:xfrm>
        </p:spPr>
        <p:txBody>
          <a:bodyPr>
            <a:normAutofit/>
          </a:bodyPr>
          <a:lstStyle/>
          <a:p>
            <a:pPr marL="0" indent="0">
              <a:buNone/>
            </a:pPr>
            <a:r>
              <a:rPr lang="en-US" sz="2000" dirty="0"/>
              <a:t>Handling Objections</a:t>
            </a:r>
          </a:p>
          <a:p>
            <a:pPr>
              <a:buFont typeface="Wingdings" panose="05000000000000000000" pitchFamily="2" charset="2"/>
              <a:buChar char="v"/>
            </a:pPr>
            <a:r>
              <a:rPr lang="en-US" sz="2000" dirty="0"/>
              <a:t>Be prepared to resolve the objections from your prospective client by practicing active listening and understanding what the objections are based on.</a:t>
            </a:r>
          </a:p>
        </p:txBody>
      </p:sp>
      <p:pic>
        <p:nvPicPr>
          <p:cNvPr id="4" name="Graphic 3" descr="Badge 5 with solid fill">
            <a:extLst>
              <a:ext uri="{FF2B5EF4-FFF2-40B4-BE49-F238E27FC236}">
                <a16:creationId xmlns:a16="http://schemas.microsoft.com/office/drawing/2014/main" id="{D03E24AB-7AD7-3CF2-05F8-F8215B5239AA}"/>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6202524" y="1411449"/>
            <a:ext cx="5044751" cy="5044751"/>
          </a:xfrm>
          <a:prstGeom prst="rect">
            <a:avLst/>
          </a:prstGeom>
        </p:spPr>
      </p:pic>
    </p:spTree>
    <p:extLst>
      <p:ext uri="{BB962C8B-B14F-4D97-AF65-F5344CB8AC3E}">
        <p14:creationId xmlns:p14="http://schemas.microsoft.com/office/powerpoint/2010/main" val="23255615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552E81-430D-EDC9-3172-A5CAB5658B9C}"/>
              </a:ext>
            </a:extLst>
          </p:cNvPr>
          <p:cNvSpPr>
            <a:spLocks noGrp="1"/>
          </p:cNvSpPr>
          <p:nvPr>
            <p:ph type="title"/>
          </p:nvPr>
        </p:nvSpPr>
        <p:spPr/>
        <p:txBody>
          <a:bodyPr>
            <a:normAutofit/>
          </a:bodyPr>
          <a:lstStyle/>
          <a:p>
            <a:r>
              <a:rPr lang="en-US" sz="4000" dirty="0"/>
              <a:t>Six Steps of the Sales Process</a:t>
            </a:r>
          </a:p>
        </p:txBody>
      </p:sp>
      <p:sp>
        <p:nvSpPr>
          <p:cNvPr id="3" name="Content Placeholder 2">
            <a:extLst>
              <a:ext uri="{FF2B5EF4-FFF2-40B4-BE49-F238E27FC236}">
                <a16:creationId xmlns:a16="http://schemas.microsoft.com/office/drawing/2014/main" id="{3B89A8A5-C497-FE9E-313C-0F1F3EC1CA91}"/>
              </a:ext>
            </a:extLst>
          </p:cNvPr>
          <p:cNvSpPr>
            <a:spLocks noGrp="1"/>
          </p:cNvSpPr>
          <p:nvPr>
            <p:ph idx="1"/>
          </p:nvPr>
        </p:nvSpPr>
        <p:spPr>
          <a:xfrm>
            <a:off x="838200" y="1690688"/>
            <a:ext cx="5257800" cy="4486275"/>
          </a:xfrm>
        </p:spPr>
        <p:txBody>
          <a:bodyPr>
            <a:normAutofit/>
          </a:bodyPr>
          <a:lstStyle/>
          <a:p>
            <a:pPr marL="0" indent="0">
              <a:buNone/>
            </a:pPr>
            <a:r>
              <a:rPr lang="en-US" sz="2000" dirty="0"/>
              <a:t>The Close</a:t>
            </a:r>
          </a:p>
          <a:p>
            <a:pPr>
              <a:buFont typeface="Wingdings" panose="05000000000000000000" pitchFamily="2" charset="2"/>
              <a:buChar char="v"/>
            </a:pPr>
            <a:r>
              <a:rPr lang="en-US" sz="2000" dirty="0"/>
              <a:t>Close the deal and make the sale to your prospective client, turning them, hopefully, into a customer for life.</a:t>
            </a:r>
          </a:p>
        </p:txBody>
      </p:sp>
      <p:pic>
        <p:nvPicPr>
          <p:cNvPr id="4" name="Graphic 3" descr="Badge 6 with solid fill">
            <a:extLst>
              <a:ext uri="{FF2B5EF4-FFF2-40B4-BE49-F238E27FC236}">
                <a16:creationId xmlns:a16="http://schemas.microsoft.com/office/drawing/2014/main" id="{4CA33690-BDDE-DB44-2C24-4572AAB7F75C}"/>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6202524" y="1411449"/>
            <a:ext cx="5044751" cy="5044751"/>
          </a:xfrm>
          <a:prstGeom prst="rect">
            <a:avLst/>
          </a:prstGeom>
        </p:spPr>
      </p:pic>
    </p:spTree>
    <p:extLst>
      <p:ext uri="{BB962C8B-B14F-4D97-AF65-F5344CB8AC3E}">
        <p14:creationId xmlns:p14="http://schemas.microsoft.com/office/powerpoint/2010/main" val="337755824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552E81-430D-EDC9-3172-A5CAB5658B9C}"/>
              </a:ext>
            </a:extLst>
          </p:cNvPr>
          <p:cNvSpPr>
            <a:spLocks noGrp="1"/>
          </p:cNvSpPr>
          <p:nvPr>
            <p:ph type="title"/>
          </p:nvPr>
        </p:nvSpPr>
        <p:spPr/>
        <p:txBody>
          <a:bodyPr>
            <a:normAutofit/>
          </a:bodyPr>
          <a:lstStyle/>
          <a:p>
            <a:r>
              <a:rPr lang="en-US" sz="4000" dirty="0"/>
              <a:t>The Art of Sales</a:t>
            </a:r>
          </a:p>
        </p:txBody>
      </p:sp>
      <p:sp>
        <p:nvSpPr>
          <p:cNvPr id="3" name="Content Placeholder 2">
            <a:extLst>
              <a:ext uri="{FF2B5EF4-FFF2-40B4-BE49-F238E27FC236}">
                <a16:creationId xmlns:a16="http://schemas.microsoft.com/office/drawing/2014/main" id="{3B89A8A5-C497-FE9E-313C-0F1F3EC1CA91}"/>
              </a:ext>
            </a:extLst>
          </p:cNvPr>
          <p:cNvSpPr>
            <a:spLocks noGrp="1"/>
          </p:cNvSpPr>
          <p:nvPr>
            <p:ph idx="1"/>
          </p:nvPr>
        </p:nvSpPr>
        <p:spPr>
          <a:xfrm>
            <a:off x="838200" y="1690688"/>
            <a:ext cx="10515600" cy="4486275"/>
          </a:xfrm>
        </p:spPr>
        <p:txBody>
          <a:bodyPr>
            <a:normAutofit/>
          </a:bodyPr>
          <a:lstStyle/>
          <a:p>
            <a:pPr marL="0" indent="0">
              <a:buNone/>
            </a:pPr>
            <a:r>
              <a:rPr lang="en-US" sz="2000" dirty="0"/>
              <a:t>Working in a group, your team will create a formal sales presentation to present in class. Your group will be assigned a Bayer product and a client scenario. Completing the worksheet will help you build your presentation. </a:t>
            </a:r>
          </a:p>
        </p:txBody>
      </p:sp>
      <p:pic>
        <p:nvPicPr>
          <p:cNvPr id="7170" name="Picture 2" descr="Free Stock Photo of A smiling young woman presenting in a business meeting  | Download Free Images and Free Illustrations">
            <a:extLst>
              <a:ext uri="{FF2B5EF4-FFF2-40B4-BE49-F238E27FC236}">
                <a16:creationId xmlns:a16="http://schemas.microsoft.com/office/drawing/2014/main" id="{394E9644-9823-6189-5613-00FF0F9355C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45718" y="2822611"/>
            <a:ext cx="4500563" cy="3429000"/>
          </a:xfrm>
          <a:prstGeom prst="rect">
            <a:avLst/>
          </a:prstGeom>
          <a:noFill/>
          <a:ln w="38100">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548464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552E81-430D-EDC9-3172-A5CAB5658B9C}"/>
              </a:ext>
            </a:extLst>
          </p:cNvPr>
          <p:cNvSpPr>
            <a:spLocks noGrp="1"/>
          </p:cNvSpPr>
          <p:nvPr>
            <p:ph type="title"/>
          </p:nvPr>
        </p:nvSpPr>
        <p:spPr/>
        <p:txBody>
          <a:bodyPr>
            <a:normAutofit/>
          </a:bodyPr>
          <a:lstStyle/>
          <a:p>
            <a:r>
              <a:rPr lang="en-US" sz="4000" dirty="0"/>
              <a:t>Bell Ringer</a:t>
            </a:r>
          </a:p>
        </p:txBody>
      </p:sp>
      <p:sp>
        <p:nvSpPr>
          <p:cNvPr id="3" name="Content Placeholder 2">
            <a:extLst>
              <a:ext uri="{FF2B5EF4-FFF2-40B4-BE49-F238E27FC236}">
                <a16:creationId xmlns:a16="http://schemas.microsoft.com/office/drawing/2014/main" id="{3B89A8A5-C497-FE9E-313C-0F1F3EC1CA91}"/>
              </a:ext>
            </a:extLst>
          </p:cNvPr>
          <p:cNvSpPr>
            <a:spLocks noGrp="1"/>
          </p:cNvSpPr>
          <p:nvPr>
            <p:ph idx="1"/>
          </p:nvPr>
        </p:nvSpPr>
        <p:spPr>
          <a:xfrm>
            <a:off x="838200" y="1690688"/>
            <a:ext cx="10515600" cy="4486275"/>
          </a:xfrm>
        </p:spPr>
        <p:txBody>
          <a:bodyPr>
            <a:normAutofit/>
          </a:bodyPr>
          <a:lstStyle/>
          <a:p>
            <a:pPr marL="0" indent="0">
              <a:buNone/>
            </a:pPr>
            <a:r>
              <a:rPr lang="en-US" sz="2000" dirty="0"/>
              <a:t>Choose one of the two pieces of candy that are on display. You will create a 15- to 30-second pitch on why someone should buy that particular type of candy. The student with the best pitch will get to keep the candy (one person for each piece of candy). </a:t>
            </a:r>
          </a:p>
        </p:txBody>
      </p:sp>
      <p:pic>
        <p:nvPicPr>
          <p:cNvPr id="2052" name="Picture 4" descr="Candy | if used on any website, please provide proper credit… | Flickr">
            <a:extLst>
              <a:ext uri="{FF2B5EF4-FFF2-40B4-BE49-F238E27FC236}">
                <a16:creationId xmlns:a16="http://schemas.microsoft.com/office/drawing/2014/main" id="{1D5B870B-5193-4ECC-1ABA-22502A85D75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44077" y="2819393"/>
            <a:ext cx="5103845" cy="3404225"/>
          </a:xfrm>
          <a:prstGeom prst="rect">
            <a:avLst/>
          </a:prstGeom>
          <a:noFill/>
          <a:ln w="38100">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078775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552E81-430D-EDC9-3172-A5CAB5658B9C}"/>
              </a:ext>
            </a:extLst>
          </p:cNvPr>
          <p:cNvSpPr>
            <a:spLocks noGrp="1"/>
          </p:cNvSpPr>
          <p:nvPr>
            <p:ph type="title"/>
          </p:nvPr>
        </p:nvSpPr>
        <p:spPr/>
        <p:txBody>
          <a:bodyPr>
            <a:normAutofit/>
          </a:bodyPr>
          <a:lstStyle/>
          <a:p>
            <a:r>
              <a:rPr lang="en-US" sz="4000" dirty="0"/>
              <a:t>Introduction</a:t>
            </a:r>
          </a:p>
        </p:txBody>
      </p:sp>
      <p:pic>
        <p:nvPicPr>
          <p:cNvPr id="1026" name="Picture 2">
            <a:extLst>
              <a:ext uri="{FF2B5EF4-FFF2-40B4-BE49-F238E27FC236}">
                <a16:creationId xmlns:a16="http://schemas.microsoft.com/office/drawing/2014/main" id="{700FDE16-E457-D6A5-82F4-857AA73E807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56920" y="1690688"/>
            <a:ext cx="3678157" cy="2386188"/>
          </a:xfrm>
          <a:prstGeom prst="rect">
            <a:avLst/>
          </a:prstGeom>
          <a:noFill/>
          <a:ln w="38100">
            <a:solidFill>
              <a:schemeClr val="tx1"/>
            </a:solidFill>
          </a:ln>
          <a:extLst>
            <a:ext uri="{909E8E84-426E-40DD-AFC4-6F175D3DCCD1}">
              <a14:hiddenFill xmlns:a14="http://schemas.microsoft.com/office/drawing/2010/main">
                <a:solidFill>
                  <a:srgbClr val="FFFFFF"/>
                </a:solidFill>
              </a14:hiddenFill>
            </a:ext>
          </a:extLst>
        </p:spPr>
      </p:pic>
      <p:pic>
        <p:nvPicPr>
          <p:cNvPr id="1028" name="Picture 4" descr="Realtree Logo, symbol, meaning, history, PNG, brand">
            <a:extLst>
              <a:ext uri="{FF2B5EF4-FFF2-40B4-BE49-F238E27FC236}">
                <a16:creationId xmlns:a16="http://schemas.microsoft.com/office/drawing/2014/main" id="{605B7491-31CB-67D7-C914-8A98D3AC0B6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83171" y="4119463"/>
            <a:ext cx="2670629" cy="1502229"/>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Crest logo and symbol, meaning, history, PNG">
            <a:extLst>
              <a:ext uri="{FF2B5EF4-FFF2-40B4-BE49-F238E27FC236}">
                <a16:creationId xmlns:a16="http://schemas.microsoft.com/office/drawing/2014/main" id="{D25B0EBF-0984-5375-8BF7-5360DA2C2F99}"/>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19034" b="16622"/>
          <a:stretch/>
        </p:blipFill>
        <p:spPr bwMode="auto">
          <a:xfrm>
            <a:off x="4810723" y="5374433"/>
            <a:ext cx="2570552" cy="930610"/>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Apple Logo and symbol, meaning, history, PNG, brand">
            <a:extLst>
              <a:ext uri="{FF2B5EF4-FFF2-40B4-BE49-F238E27FC236}">
                <a16:creationId xmlns:a16="http://schemas.microsoft.com/office/drawing/2014/main" id="{7793DBD9-C0F6-67B4-482D-8C16198442A3}"/>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26556" t="4490" r="27220" b="3128"/>
          <a:stretch/>
        </p:blipFill>
        <p:spPr bwMode="auto">
          <a:xfrm>
            <a:off x="1261828" y="3918856"/>
            <a:ext cx="1693197" cy="1903445"/>
          </a:xfrm>
          <a:prstGeom prst="rect">
            <a:avLst/>
          </a:prstGeom>
          <a:noFill/>
          <a:extLst>
            <a:ext uri="{909E8E84-426E-40DD-AFC4-6F175D3DCCD1}">
              <a14:hiddenFill xmlns:a14="http://schemas.microsoft.com/office/drawing/2010/main">
                <a:solidFill>
                  <a:srgbClr val="FFFFFF"/>
                </a:solidFill>
              </a14:hiddenFill>
            </a:ext>
          </a:extLst>
        </p:spPr>
      </p:pic>
      <p:sp>
        <p:nvSpPr>
          <p:cNvPr id="6" name="Arrow: Right 5">
            <a:extLst>
              <a:ext uri="{FF2B5EF4-FFF2-40B4-BE49-F238E27FC236}">
                <a16:creationId xmlns:a16="http://schemas.microsoft.com/office/drawing/2014/main" id="{B1DF0844-03BA-E37F-D8A8-92F49EE7CFBB}"/>
              </a:ext>
            </a:extLst>
          </p:cNvPr>
          <p:cNvSpPr/>
          <p:nvPr/>
        </p:nvSpPr>
        <p:spPr>
          <a:xfrm rot="19635916">
            <a:off x="2956253" y="4041044"/>
            <a:ext cx="1915780" cy="335902"/>
          </a:xfrm>
          <a:prstGeom prst="rightArrow">
            <a:avLst/>
          </a:prstGeom>
          <a:solidFill>
            <a:srgbClr val="DD3C27"/>
          </a:solidFill>
          <a:ln>
            <a:solidFill>
              <a:srgbClr val="DD3C2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Arrow: Right 6">
            <a:extLst>
              <a:ext uri="{FF2B5EF4-FFF2-40B4-BE49-F238E27FC236}">
                <a16:creationId xmlns:a16="http://schemas.microsoft.com/office/drawing/2014/main" id="{60402714-3486-CDB7-719A-E44AEFA1032E}"/>
              </a:ext>
            </a:extLst>
          </p:cNvPr>
          <p:cNvSpPr/>
          <p:nvPr/>
        </p:nvSpPr>
        <p:spPr>
          <a:xfrm rot="16200000">
            <a:off x="5207132" y="4580771"/>
            <a:ext cx="1659732" cy="335902"/>
          </a:xfrm>
          <a:prstGeom prst="rightArrow">
            <a:avLst/>
          </a:prstGeom>
          <a:solidFill>
            <a:srgbClr val="DD3C27"/>
          </a:solidFill>
          <a:ln>
            <a:solidFill>
              <a:srgbClr val="DD3C2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Arrow: Right 7">
            <a:extLst>
              <a:ext uri="{FF2B5EF4-FFF2-40B4-BE49-F238E27FC236}">
                <a16:creationId xmlns:a16="http://schemas.microsoft.com/office/drawing/2014/main" id="{B96F3153-E5AC-D9DD-9527-1618A13C0520}"/>
              </a:ext>
            </a:extLst>
          </p:cNvPr>
          <p:cNvSpPr/>
          <p:nvPr/>
        </p:nvSpPr>
        <p:spPr>
          <a:xfrm rot="12842388">
            <a:off x="7458356" y="4041045"/>
            <a:ext cx="1663283" cy="335902"/>
          </a:xfrm>
          <a:prstGeom prst="rightArrow">
            <a:avLst/>
          </a:prstGeom>
          <a:solidFill>
            <a:srgbClr val="DD3C27"/>
          </a:solidFill>
          <a:ln>
            <a:solidFill>
              <a:srgbClr val="DD3C2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71278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552E81-430D-EDC9-3172-A5CAB5658B9C}"/>
              </a:ext>
            </a:extLst>
          </p:cNvPr>
          <p:cNvSpPr>
            <a:spLocks noGrp="1"/>
          </p:cNvSpPr>
          <p:nvPr>
            <p:ph type="title"/>
          </p:nvPr>
        </p:nvSpPr>
        <p:spPr/>
        <p:txBody>
          <a:bodyPr>
            <a:normAutofit/>
          </a:bodyPr>
          <a:lstStyle/>
          <a:p>
            <a:r>
              <a:rPr lang="en-US" sz="4000" dirty="0"/>
              <a:t>What Is a “Sale”?</a:t>
            </a:r>
          </a:p>
        </p:txBody>
      </p:sp>
      <p:sp>
        <p:nvSpPr>
          <p:cNvPr id="3" name="Content Placeholder 2">
            <a:extLst>
              <a:ext uri="{FF2B5EF4-FFF2-40B4-BE49-F238E27FC236}">
                <a16:creationId xmlns:a16="http://schemas.microsoft.com/office/drawing/2014/main" id="{3B89A8A5-C497-FE9E-313C-0F1F3EC1CA91}"/>
              </a:ext>
            </a:extLst>
          </p:cNvPr>
          <p:cNvSpPr>
            <a:spLocks noGrp="1"/>
          </p:cNvSpPr>
          <p:nvPr>
            <p:ph idx="1"/>
          </p:nvPr>
        </p:nvSpPr>
        <p:spPr>
          <a:xfrm>
            <a:off x="838200" y="1690688"/>
            <a:ext cx="10515600" cy="4486275"/>
          </a:xfrm>
        </p:spPr>
        <p:txBody>
          <a:bodyPr>
            <a:normAutofit/>
          </a:bodyPr>
          <a:lstStyle/>
          <a:p>
            <a:pPr marL="0" indent="0">
              <a:buNone/>
            </a:pPr>
            <a:r>
              <a:rPr lang="en-US" sz="2000" dirty="0"/>
              <a:t>The exchange of a commodity for money; the action of selling something</a:t>
            </a:r>
          </a:p>
        </p:txBody>
      </p:sp>
      <p:pic>
        <p:nvPicPr>
          <p:cNvPr id="3074" name="Picture 2" descr="Sale - Free vector clipart images on creazilla.com">
            <a:extLst>
              <a:ext uri="{FF2B5EF4-FFF2-40B4-BE49-F238E27FC236}">
                <a16:creationId xmlns:a16="http://schemas.microsoft.com/office/drawing/2014/main" id="{7774284A-2565-30BB-36BF-5422E68C92E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43504" y="2679088"/>
            <a:ext cx="6504991" cy="3279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844340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552E81-430D-EDC9-3172-A5CAB5658B9C}"/>
              </a:ext>
            </a:extLst>
          </p:cNvPr>
          <p:cNvSpPr>
            <a:spLocks noGrp="1"/>
          </p:cNvSpPr>
          <p:nvPr>
            <p:ph type="title"/>
          </p:nvPr>
        </p:nvSpPr>
        <p:spPr/>
        <p:txBody>
          <a:bodyPr>
            <a:normAutofit/>
          </a:bodyPr>
          <a:lstStyle/>
          <a:p>
            <a:r>
              <a:rPr lang="en-US" sz="4000" dirty="0"/>
              <a:t>Two Areas of Sales in Agriculture</a:t>
            </a:r>
          </a:p>
        </p:txBody>
      </p:sp>
      <p:sp>
        <p:nvSpPr>
          <p:cNvPr id="3" name="Content Placeholder 2">
            <a:extLst>
              <a:ext uri="{FF2B5EF4-FFF2-40B4-BE49-F238E27FC236}">
                <a16:creationId xmlns:a16="http://schemas.microsoft.com/office/drawing/2014/main" id="{3B89A8A5-C497-FE9E-313C-0F1F3EC1CA91}"/>
              </a:ext>
            </a:extLst>
          </p:cNvPr>
          <p:cNvSpPr>
            <a:spLocks noGrp="1"/>
          </p:cNvSpPr>
          <p:nvPr>
            <p:ph idx="1"/>
          </p:nvPr>
        </p:nvSpPr>
        <p:spPr>
          <a:xfrm>
            <a:off x="838200" y="1690688"/>
            <a:ext cx="10515600" cy="4486275"/>
          </a:xfrm>
        </p:spPr>
        <p:txBody>
          <a:bodyPr>
            <a:normAutofit/>
          </a:bodyPr>
          <a:lstStyle/>
          <a:p>
            <a:pPr>
              <a:buFont typeface="Wingdings" panose="05000000000000000000" pitchFamily="2" charset="2"/>
              <a:buChar char="v"/>
            </a:pPr>
            <a:r>
              <a:rPr lang="en-US" sz="2000" dirty="0"/>
              <a:t>Selling </a:t>
            </a:r>
            <a:r>
              <a:rPr lang="en-US" sz="2000" b="1" dirty="0"/>
              <a:t>to</a:t>
            </a:r>
            <a:r>
              <a:rPr lang="en-US" sz="2000" dirty="0"/>
              <a:t> farmers and ranchers: Companies sell products to the farmer or rancher that they need for production.</a:t>
            </a:r>
          </a:p>
          <a:p>
            <a:pPr lvl="1">
              <a:buFont typeface="Wingdings" panose="05000000000000000000" pitchFamily="2" charset="2"/>
              <a:buChar char="v"/>
            </a:pPr>
            <a:r>
              <a:rPr lang="en-US" sz="1600" dirty="0"/>
              <a:t>Animal Feed</a:t>
            </a:r>
          </a:p>
          <a:p>
            <a:pPr lvl="1">
              <a:buFont typeface="Wingdings" panose="05000000000000000000" pitchFamily="2" charset="2"/>
              <a:buChar char="v"/>
            </a:pPr>
            <a:r>
              <a:rPr lang="en-US" sz="1600" dirty="0"/>
              <a:t>Seeds</a:t>
            </a:r>
          </a:p>
          <a:p>
            <a:pPr lvl="1">
              <a:buFont typeface="Wingdings" panose="05000000000000000000" pitchFamily="2" charset="2"/>
              <a:buChar char="v"/>
            </a:pPr>
            <a:r>
              <a:rPr lang="en-US" sz="1600" dirty="0"/>
              <a:t>Equipment </a:t>
            </a:r>
          </a:p>
          <a:p>
            <a:pPr lvl="1">
              <a:buFont typeface="Wingdings" panose="05000000000000000000" pitchFamily="2" charset="2"/>
              <a:buChar char="v"/>
            </a:pPr>
            <a:endParaRPr lang="en-US" sz="1600" dirty="0"/>
          </a:p>
          <a:p>
            <a:pPr>
              <a:buFont typeface="Wingdings" panose="05000000000000000000" pitchFamily="2" charset="2"/>
              <a:buChar char="v"/>
            </a:pPr>
            <a:r>
              <a:rPr lang="en-US" sz="2000" dirty="0"/>
              <a:t>Selling </a:t>
            </a:r>
            <a:r>
              <a:rPr lang="en-US" sz="2000" b="1" dirty="0"/>
              <a:t>for</a:t>
            </a:r>
            <a:r>
              <a:rPr lang="en-US" sz="2000" dirty="0"/>
              <a:t> farmers and ranchers: Companies sell products the farmer or rancher produced.</a:t>
            </a:r>
          </a:p>
          <a:p>
            <a:pPr lvl="1">
              <a:buFont typeface="Wingdings" panose="05000000000000000000" pitchFamily="2" charset="2"/>
              <a:buChar char="v"/>
            </a:pPr>
            <a:r>
              <a:rPr lang="en-US" sz="1600" dirty="0"/>
              <a:t>Produce in a market</a:t>
            </a:r>
          </a:p>
          <a:p>
            <a:pPr lvl="1">
              <a:buFont typeface="Wingdings" panose="05000000000000000000" pitchFamily="2" charset="2"/>
              <a:buChar char="v"/>
            </a:pPr>
            <a:r>
              <a:rPr lang="en-US" sz="1600" dirty="0"/>
              <a:t>Products in a feed store</a:t>
            </a:r>
          </a:p>
          <a:p>
            <a:pPr lvl="1">
              <a:buFont typeface="Wingdings" panose="05000000000000000000" pitchFamily="2" charset="2"/>
              <a:buChar char="v"/>
            </a:pPr>
            <a:r>
              <a:rPr lang="en-US" sz="1600" dirty="0"/>
              <a:t>Products for further processing</a:t>
            </a:r>
          </a:p>
          <a:p>
            <a:pPr lvl="1">
              <a:buFont typeface="Wingdings" panose="05000000000000000000" pitchFamily="2" charset="2"/>
              <a:buChar char="v"/>
            </a:pPr>
            <a:endParaRPr lang="en-US" sz="1600" dirty="0"/>
          </a:p>
        </p:txBody>
      </p:sp>
    </p:spTree>
    <p:extLst>
      <p:ext uri="{BB962C8B-B14F-4D97-AF65-F5344CB8AC3E}">
        <p14:creationId xmlns:p14="http://schemas.microsoft.com/office/powerpoint/2010/main" val="8534691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552E81-430D-EDC9-3172-A5CAB5658B9C}"/>
              </a:ext>
            </a:extLst>
          </p:cNvPr>
          <p:cNvSpPr>
            <a:spLocks noGrp="1"/>
          </p:cNvSpPr>
          <p:nvPr>
            <p:ph type="title"/>
          </p:nvPr>
        </p:nvSpPr>
        <p:spPr/>
        <p:txBody>
          <a:bodyPr>
            <a:normAutofit/>
          </a:bodyPr>
          <a:lstStyle/>
          <a:p>
            <a:r>
              <a:rPr lang="en-US" sz="4000" dirty="0"/>
              <a:t>Two Types of Products in Agriculture</a:t>
            </a:r>
          </a:p>
        </p:txBody>
      </p:sp>
      <p:sp>
        <p:nvSpPr>
          <p:cNvPr id="3" name="Content Placeholder 2">
            <a:extLst>
              <a:ext uri="{FF2B5EF4-FFF2-40B4-BE49-F238E27FC236}">
                <a16:creationId xmlns:a16="http://schemas.microsoft.com/office/drawing/2014/main" id="{3B89A8A5-C497-FE9E-313C-0F1F3EC1CA91}"/>
              </a:ext>
            </a:extLst>
          </p:cNvPr>
          <p:cNvSpPr>
            <a:spLocks noGrp="1"/>
          </p:cNvSpPr>
          <p:nvPr>
            <p:ph idx="1"/>
          </p:nvPr>
        </p:nvSpPr>
        <p:spPr>
          <a:xfrm>
            <a:off x="838200" y="1690688"/>
            <a:ext cx="5257800" cy="4486275"/>
          </a:xfrm>
        </p:spPr>
        <p:txBody>
          <a:bodyPr>
            <a:normAutofit/>
          </a:bodyPr>
          <a:lstStyle/>
          <a:p>
            <a:pPr>
              <a:buFont typeface="Wingdings" panose="05000000000000000000" pitchFamily="2" charset="2"/>
              <a:buChar char="v"/>
            </a:pPr>
            <a:r>
              <a:rPr lang="en-US" sz="2000" dirty="0"/>
              <a:t>Tangible</a:t>
            </a:r>
            <a:endParaRPr lang="en-US" sz="1200" dirty="0"/>
          </a:p>
          <a:p>
            <a:pPr lvl="1">
              <a:buFont typeface="Wingdings" panose="05000000000000000000" pitchFamily="2" charset="2"/>
              <a:buChar char="v"/>
            </a:pPr>
            <a:r>
              <a:rPr lang="en-US" sz="1600" dirty="0"/>
              <a:t>Animals</a:t>
            </a:r>
          </a:p>
          <a:p>
            <a:pPr lvl="1">
              <a:buFont typeface="Wingdings" panose="05000000000000000000" pitchFamily="2" charset="2"/>
              <a:buChar char="v"/>
            </a:pPr>
            <a:r>
              <a:rPr lang="en-US" sz="1600" dirty="0"/>
              <a:t>Fiber</a:t>
            </a:r>
          </a:p>
          <a:p>
            <a:pPr lvl="1">
              <a:buFont typeface="Wingdings" panose="05000000000000000000" pitchFamily="2" charset="2"/>
              <a:buChar char="v"/>
            </a:pPr>
            <a:r>
              <a:rPr lang="en-US" sz="1600" dirty="0"/>
              <a:t>Crops</a:t>
            </a:r>
          </a:p>
          <a:p>
            <a:pPr lvl="1">
              <a:buFont typeface="Wingdings" panose="05000000000000000000" pitchFamily="2" charset="2"/>
              <a:buChar char="v"/>
            </a:pPr>
            <a:r>
              <a:rPr lang="en-US" sz="1600" dirty="0"/>
              <a:t>Machinery</a:t>
            </a:r>
          </a:p>
          <a:p>
            <a:pPr lvl="1">
              <a:buFont typeface="Wingdings" panose="05000000000000000000" pitchFamily="2" charset="2"/>
              <a:buChar char="v"/>
            </a:pPr>
            <a:r>
              <a:rPr lang="en-US" sz="1600" dirty="0"/>
              <a:t>Seeds</a:t>
            </a:r>
          </a:p>
          <a:p>
            <a:pPr lvl="1">
              <a:buFont typeface="Wingdings" panose="05000000000000000000" pitchFamily="2" charset="2"/>
              <a:buChar char="v"/>
            </a:pPr>
            <a:r>
              <a:rPr lang="en-US" sz="1600" dirty="0"/>
              <a:t>Plants</a:t>
            </a:r>
          </a:p>
          <a:p>
            <a:pPr lvl="1">
              <a:buFont typeface="Wingdings" panose="05000000000000000000" pitchFamily="2" charset="2"/>
              <a:buChar char="v"/>
            </a:pPr>
            <a:r>
              <a:rPr lang="en-US" sz="1600" dirty="0"/>
              <a:t>Tools</a:t>
            </a:r>
          </a:p>
          <a:p>
            <a:pPr lvl="1">
              <a:buFont typeface="Wingdings" panose="05000000000000000000" pitchFamily="2" charset="2"/>
              <a:buChar char="v"/>
            </a:pPr>
            <a:r>
              <a:rPr lang="en-US" sz="1600" dirty="0"/>
              <a:t>Lumber</a:t>
            </a:r>
          </a:p>
        </p:txBody>
      </p:sp>
      <p:sp>
        <p:nvSpPr>
          <p:cNvPr id="4" name="Content Placeholder 2">
            <a:extLst>
              <a:ext uri="{FF2B5EF4-FFF2-40B4-BE49-F238E27FC236}">
                <a16:creationId xmlns:a16="http://schemas.microsoft.com/office/drawing/2014/main" id="{C3D69B19-977B-2687-ACB6-030A14EE44A8}"/>
              </a:ext>
            </a:extLst>
          </p:cNvPr>
          <p:cNvSpPr txBox="1">
            <a:spLocks/>
          </p:cNvSpPr>
          <p:nvPr/>
        </p:nvSpPr>
        <p:spPr>
          <a:xfrm>
            <a:off x="6096000" y="1686315"/>
            <a:ext cx="5257800" cy="448627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Wingdings" panose="05000000000000000000" pitchFamily="2" charset="2"/>
              <a:buChar char="v"/>
            </a:pPr>
            <a:r>
              <a:rPr lang="en-US" sz="2000" dirty="0"/>
              <a:t>Intangible</a:t>
            </a:r>
            <a:endParaRPr lang="en-US" sz="1200" dirty="0"/>
          </a:p>
          <a:p>
            <a:pPr lvl="1">
              <a:buFont typeface="Wingdings" panose="05000000000000000000" pitchFamily="2" charset="2"/>
              <a:buChar char="v"/>
            </a:pPr>
            <a:r>
              <a:rPr lang="en-US" sz="1600" dirty="0"/>
              <a:t>Insurance</a:t>
            </a:r>
          </a:p>
          <a:p>
            <a:pPr lvl="1">
              <a:buFont typeface="Wingdings" panose="05000000000000000000" pitchFamily="2" charset="2"/>
              <a:buChar char="v"/>
            </a:pPr>
            <a:r>
              <a:rPr lang="en-US" sz="1600" dirty="0"/>
              <a:t>Pricing</a:t>
            </a:r>
          </a:p>
          <a:p>
            <a:pPr lvl="1">
              <a:buFont typeface="Wingdings" panose="05000000000000000000" pitchFamily="2" charset="2"/>
              <a:buChar char="v"/>
            </a:pPr>
            <a:r>
              <a:rPr lang="en-US" sz="1600" dirty="0"/>
              <a:t>Educational publications</a:t>
            </a:r>
          </a:p>
          <a:p>
            <a:pPr lvl="1">
              <a:buFont typeface="Wingdings" panose="05000000000000000000" pitchFamily="2" charset="2"/>
              <a:buChar char="v"/>
            </a:pPr>
            <a:r>
              <a:rPr lang="en-US" sz="1600" dirty="0"/>
              <a:t>Training</a:t>
            </a:r>
          </a:p>
          <a:p>
            <a:pPr lvl="1">
              <a:buFont typeface="Wingdings" panose="05000000000000000000" pitchFamily="2" charset="2"/>
              <a:buChar char="v"/>
            </a:pPr>
            <a:r>
              <a:rPr lang="en-US" sz="1600" dirty="0"/>
              <a:t>Weather services</a:t>
            </a:r>
          </a:p>
        </p:txBody>
      </p:sp>
      <p:pic>
        <p:nvPicPr>
          <p:cNvPr id="4098" name="Picture 2" descr="Producer's Pride 12% All-Stock Sweet Pellets Feed, 50 lb.">
            <a:extLst>
              <a:ext uri="{FF2B5EF4-FFF2-40B4-BE49-F238E27FC236}">
                <a16:creationId xmlns:a16="http://schemas.microsoft.com/office/drawing/2014/main" id="{FBAA03B8-9FFA-54F6-2CF3-5948BCDF4DC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1905" t="6498" r="38901" b="7358"/>
          <a:stretch/>
        </p:blipFill>
        <p:spPr bwMode="auto">
          <a:xfrm>
            <a:off x="3237724" y="3760236"/>
            <a:ext cx="1454669" cy="2547258"/>
          </a:xfrm>
          <a:prstGeom prst="rect">
            <a:avLst/>
          </a:prstGeom>
          <a:noFill/>
          <a:ln w="38100">
            <a:solidFill>
              <a:schemeClr val="tx1"/>
            </a:solidFill>
          </a:ln>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8D61A1A8-1B06-3E04-B552-A5080EEA2B4D}"/>
              </a:ext>
            </a:extLst>
          </p:cNvPr>
          <p:cNvPicPr>
            <a:picLocks noChangeAspect="1"/>
          </p:cNvPicPr>
          <p:nvPr/>
        </p:nvPicPr>
        <p:blipFill>
          <a:blip r:embed="rId3"/>
          <a:stretch>
            <a:fillRect/>
          </a:stretch>
        </p:blipFill>
        <p:spPr>
          <a:xfrm>
            <a:off x="4803366" y="4080303"/>
            <a:ext cx="1485137" cy="2017004"/>
          </a:xfrm>
          <a:prstGeom prst="rect">
            <a:avLst/>
          </a:prstGeom>
          <a:ln w="38100">
            <a:solidFill>
              <a:schemeClr val="tx1"/>
            </a:solidFill>
          </a:ln>
        </p:spPr>
      </p:pic>
      <p:pic>
        <p:nvPicPr>
          <p:cNvPr id="4102" name="Picture 6" descr="Green and Yellow Tractor on Dirt · Free Stock Photo">
            <a:extLst>
              <a:ext uri="{FF2B5EF4-FFF2-40B4-BE49-F238E27FC236}">
                <a16:creationId xmlns:a16="http://schemas.microsoft.com/office/drawing/2014/main" id="{99FF82AA-AC13-A4DE-90EE-A0B30A59F0B5}"/>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8962" t="29251" r="18101" b="26123"/>
          <a:stretch/>
        </p:blipFill>
        <p:spPr bwMode="auto">
          <a:xfrm>
            <a:off x="6399476" y="4003879"/>
            <a:ext cx="4595518" cy="2171944"/>
          </a:xfrm>
          <a:prstGeom prst="rect">
            <a:avLst/>
          </a:prstGeom>
          <a:noFill/>
          <a:ln w="38100">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695466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552E81-430D-EDC9-3172-A5CAB5658B9C}"/>
              </a:ext>
            </a:extLst>
          </p:cNvPr>
          <p:cNvSpPr>
            <a:spLocks noGrp="1"/>
          </p:cNvSpPr>
          <p:nvPr>
            <p:ph type="title"/>
          </p:nvPr>
        </p:nvSpPr>
        <p:spPr/>
        <p:txBody>
          <a:bodyPr>
            <a:normAutofit/>
          </a:bodyPr>
          <a:lstStyle/>
          <a:p>
            <a:r>
              <a:rPr lang="en-US" sz="4000" dirty="0"/>
              <a:t>Sales Representatives in Agriculture</a:t>
            </a:r>
          </a:p>
        </p:txBody>
      </p:sp>
      <p:sp>
        <p:nvSpPr>
          <p:cNvPr id="3" name="Content Placeholder 2">
            <a:extLst>
              <a:ext uri="{FF2B5EF4-FFF2-40B4-BE49-F238E27FC236}">
                <a16:creationId xmlns:a16="http://schemas.microsoft.com/office/drawing/2014/main" id="{3B89A8A5-C497-FE9E-313C-0F1F3EC1CA91}"/>
              </a:ext>
            </a:extLst>
          </p:cNvPr>
          <p:cNvSpPr>
            <a:spLocks noGrp="1"/>
          </p:cNvSpPr>
          <p:nvPr>
            <p:ph idx="1"/>
          </p:nvPr>
        </p:nvSpPr>
        <p:spPr>
          <a:xfrm>
            <a:off x="838200" y="1690688"/>
            <a:ext cx="10515600" cy="4486275"/>
          </a:xfrm>
        </p:spPr>
        <p:txBody>
          <a:bodyPr>
            <a:normAutofit/>
          </a:bodyPr>
          <a:lstStyle/>
          <a:p>
            <a:pPr>
              <a:buFont typeface="Wingdings" panose="05000000000000000000" pitchFamily="2" charset="2"/>
              <a:buChar char="v"/>
            </a:pPr>
            <a:r>
              <a:rPr lang="en-US" sz="2000" dirty="0"/>
              <a:t>Sell agricultural products and services to a farm or ranch.</a:t>
            </a:r>
          </a:p>
          <a:p>
            <a:pPr>
              <a:buFont typeface="Wingdings" panose="05000000000000000000" pitchFamily="2" charset="2"/>
              <a:buChar char="v"/>
            </a:pPr>
            <a:r>
              <a:rPr lang="en-US" sz="2000" dirty="0"/>
              <a:t>Travel to locations within their assigned territories or regions.</a:t>
            </a:r>
          </a:p>
          <a:p>
            <a:pPr>
              <a:buFont typeface="Wingdings" panose="05000000000000000000" pitchFamily="2" charset="2"/>
              <a:buChar char="v"/>
            </a:pPr>
            <a:r>
              <a:rPr lang="en-US" sz="2000" dirty="0"/>
              <a:t>Serve as the connection between the farm or ranch and the company when orders are placed.</a:t>
            </a:r>
          </a:p>
          <a:p>
            <a:pPr>
              <a:buFont typeface="Wingdings" panose="05000000000000000000" pitchFamily="2" charset="2"/>
              <a:buChar char="v"/>
            </a:pPr>
            <a:r>
              <a:rPr lang="en-US" sz="2000" dirty="0"/>
              <a:t>Educate customers about the products/services and how to use them. </a:t>
            </a:r>
            <a:endParaRPr lang="en-US" sz="1600" dirty="0"/>
          </a:p>
          <a:p>
            <a:pPr lvl="1">
              <a:buFont typeface="Wingdings" panose="05000000000000000000" pitchFamily="2" charset="2"/>
              <a:buChar char="v"/>
            </a:pPr>
            <a:endParaRPr lang="en-US" sz="1600" dirty="0"/>
          </a:p>
        </p:txBody>
      </p:sp>
      <p:pic>
        <p:nvPicPr>
          <p:cNvPr id="5122" name="Picture 2" descr="Two People doing Handshake · Free Stock Photo">
            <a:extLst>
              <a:ext uri="{FF2B5EF4-FFF2-40B4-BE49-F238E27FC236}">
                <a16:creationId xmlns:a16="http://schemas.microsoft.com/office/drawing/2014/main" id="{F86AD7EA-1D29-06C2-FF43-1B45C279B65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92470" y="3772257"/>
            <a:ext cx="3607059" cy="2404706"/>
          </a:xfrm>
          <a:prstGeom prst="rect">
            <a:avLst/>
          </a:prstGeom>
          <a:noFill/>
          <a:ln w="38100">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646233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552E81-430D-EDC9-3172-A5CAB5658B9C}"/>
              </a:ext>
            </a:extLst>
          </p:cNvPr>
          <p:cNvSpPr>
            <a:spLocks noGrp="1"/>
          </p:cNvSpPr>
          <p:nvPr>
            <p:ph type="title"/>
          </p:nvPr>
        </p:nvSpPr>
        <p:spPr/>
        <p:txBody>
          <a:bodyPr>
            <a:normAutofit/>
          </a:bodyPr>
          <a:lstStyle/>
          <a:p>
            <a:r>
              <a:rPr lang="en-US" sz="4000" dirty="0"/>
              <a:t>Elevator Pitches</a:t>
            </a:r>
          </a:p>
        </p:txBody>
      </p:sp>
      <p:sp>
        <p:nvSpPr>
          <p:cNvPr id="3" name="Content Placeholder 2">
            <a:extLst>
              <a:ext uri="{FF2B5EF4-FFF2-40B4-BE49-F238E27FC236}">
                <a16:creationId xmlns:a16="http://schemas.microsoft.com/office/drawing/2014/main" id="{3B89A8A5-C497-FE9E-313C-0F1F3EC1CA91}"/>
              </a:ext>
            </a:extLst>
          </p:cNvPr>
          <p:cNvSpPr>
            <a:spLocks noGrp="1"/>
          </p:cNvSpPr>
          <p:nvPr>
            <p:ph idx="1"/>
          </p:nvPr>
        </p:nvSpPr>
        <p:spPr>
          <a:xfrm>
            <a:off x="838200" y="1690688"/>
            <a:ext cx="10515600" cy="4486275"/>
          </a:xfrm>
        </p:spPr>
        <p:txBody>
          <a:bodyPr>
            <a:normAutofit/>
          </a:bodyPr>
          <a:lstStyle/>
          <a:p>
            <a:pPr marL="0" indent="0">
              <a:buNone/>
            </a:pPr>
            <a:r>
              <a:rPr lang="en-US" sz="2000" dirty="0"/>
              <a:t>An elevator pitch is a brief way of introducing yourself, getting across a key point or two and making a connection with someone.</a:t>
            </a:r>
          </a:p>
          <a:p>
            <a:pPr marL="0" indent="0">
              <a:buNone/>
            </a:pPr>
            <a:endParaRPr lang="en-US" sz="2000" dirty="0"/>
          </a:p>
          <a:p>
            <a:pPr marL="0" indent="0">
              <a:buNone/>
            </a:pPr>
            <a:r>
              <a:rPr lang="en-US" sz="2000" dirty="0"/>
              <a:t>Let’s watch this example: </a:t>
            </a:r>
            <a:r>
              <a:rPr lang="en-US" sz="2000" dirty="0">
                <a:hlinkClick r:id="rId2"/>
              </a:rPr>
              <a:t>https://youtu.be/SA5eYjdijvI?si=Q8V9DmuE-M4fgaDh</a:t>
            </a:r>
            <a:r>
              <a:rPr lang="en-US" sz="2000" dirty="0"/>
              <a:t> </a:t>
            </a:r>
          </a:p>
        </p:txBody>
      </p:sp>
      <p:pic>
        <p:nvPicPr>
          <p:cNvPr id="6148" name="Picture 4" descr="Royalty-Free photo: Close-up photography of elevator button panel | PickPik">
            <a:extLst>
              <a:ext uri="{FF2B5EF4-FFF2-40B4-BE49-F238E27FC236}">
                <a16:creationId xmlns:a16="http://schemas.microsoft.com/office/drawing/2014/main" id="{8F3EBA04-EDAE-3224-5155-7B6A862E1D4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96612" y="3429000"/>
            <a:ext cx="4198776" cy="2779959"/>
          </a:xfrm>
          <a:prstGeom prst="rect">
            <a:avLst/>
          </a:prstGeom>
          <a:noFill/>
          <a:ln w="38100">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951479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552E81-430D-EDC9-3172-A5CAB5658B9C}"/>
              </a:ext>
            </a:extLst>
          </p:cNvPr>
          <p:cNvSpPr>
            <a:spLocks noGrp="1"/>
          </p:cNvSpPr>
          <p:nvPr>
            <p:ph type="title"/>
          </p:nvPr>
        </p:nvSpPr>
        <p:spPr/>
        <p:txBody>
          <a:bodyPr>
            <a:normAutofit/>
          </a:bodyPr>
          <a:lstStyle/>
          <a:p>
            <a:r>
              <a:rPr lang="en-US" sz="4000" dirty="0"/>
              <a:t>Elevator Pitches</a:t>
            </a:r>
          </a:p>
        </p:txBody>
      </p:sp>
      <p:sp>
        <p:nvSpPr>
          <p:cNvPr id="3" name="Content Placeholder 2">
            <a:extLst>
              <a:ext uri="{FF2B5EF4-FFF2-40B4-BE49-F238E27FC236}">
                <a16:creationId xmlns:a16="http://schemas.microsoft.com/office/drawing/2014/main" id="{3B89A8A5-C497-FE9E-313C-0F1F3EC1CA91}"/>
              </a:ext>
            </a:extLst>
          </p:cNvPr>
          <p:cNvSpPr>
            <a:spLocks noGrp="1"/>
          </p:cNvSpPr>
          <p:nvPr>
            <p:ph idx="1"/>
          </p:nvPr>
        </p:nvSpPr>
        <p:spPr>
          <a:xfrm>
            <a:off x="838200" y="1690688"/>
            <a:ext cx="10515600" cy="4486275"/>
          </a:xfrm>
        </p:spPr>
        <p:txBody>
          <a:bodyPr>
            <a:normAutofit/>
          </a:bodyPr>
          <a:lstStyle/>
          <a:p>
            <a:pPr marL="0" indent="0">
              <a:buNone/>
            </a:pPr>
            <a:r>
              <a:rPr lang="en-US" sz="2000" dirty="0"/>
              <a:t>Working with a partner, now you will get to create your own elevator pitch for a product. </a:t>
            </a:r>
          </a:p>
          <a:p>
            <a:pPr marL="0" indent="0">
              <a:buNone/>
            </a:pPr>
            <a:endParaRPr lang="en-US" sz="1000" dirty="0"/>
          </a:p>
          <a:p>
            <a:pPr>
              <a:buFont typeface="Wingdings" panose="05000000000000000000" pitchFamily="2" charset="2"/>
              <a:buChar char="v"/>
            </a:pPr>
            <a:r>
              <a:rPr lang="en-US" sz="2000" dirty="0"/>
              <a:t>One person will start as the sales representative and will draw a Product Card.</a:t>
            </a:r>
          </a:p>
          <a:p>
            <a:pPr>
              <a:buFont typeface="Wingdings" panose="05000000000000000000" pitchFamily="2" charset="2"/>
              <a:buChar char="v"/>
            </a:pPr>
            <a:r>
              <a:rPr lang="en-US" sz="2000" dirty="0"/>
              <a:t>The other person will start as the consumer and will draw a Consumer Card.</a:t>
            </a:r>
          </a:p>
          <a:p>
            <a:pPr>
              <a:buFont typeface="Wingdings" panose="05000000000000000000" pitchFamily="2" charset="2"/>
              <a:buChar char="v"/>
            </a:pPr>
            <a:r>
              <a:rPr lang="en-US" sz="2000" dirty="0"/>
              <a:t>The consumer will explain their role to the sales representative. </a:t>
            </a:r>
          </a:p>
          <a:p>
            <a:pPr>
              <a:buFont typeface="Wingdings" panose="05000000000000000000" pitchFamily="2" charset="2"/>
              <a:buChar char="v"/>
            </a:pPr>
            <a:r>
              <a:rPr lang="en-US" sz="2000" dirty="0"/>
              <a:t>The sales representative has one minute to create an elevator pitch that will help sell their product to the consumer.</a:t>
            </a:r>
          </a:p>
          <a:p>
            <a:pPr>
              <a:buFont typeface="Wingdings" panose="05000000000000000000" pitchFamily="2" charset="2"/>
              <a:buChar char="v"/>
            </a:pPr>
            <a:r>
              <a:rPr lang="en-US" sz="2000" dirty="0"/>
              <a:t>After the minute is over, the sales representative will deliver their elevator pitch to the consumer.</a:t>
            </a:r>
          </a:p>
          <a:p>
            <a:pPr>
              <a:buFont typeface="Wingdings" panose="05000000000000000000" pitchFamily="2" charset="2"/>
              <a:buChar char="v"/>
            </a:pPr>
            <a:r>
              <a:rPr lang="en-US" sz="2000" dirty="0"/>
              <a:t>Consumer will score the pitch.</a:t>
            </a:r>
          </a:p>
          <a:p>
            <a:pPr>
              <a:buFont typeface="Wingdings" panose="05000000000000000000" pitchFamily="2" charset="2"/>
              <a:buChar char="v"/>
            </a:pPr>
            <a:r>
              <a:rPr lang="en-US" sz="2000" dirty="0"/>
              <a:t>STOP </a:t>
            </a:r>
          </a:p>
        </p:txBody>
      </p:sp>
    </p:spTree>
    <p:extLst>
      <p:ext uri="{BB962C8B-B14F-4D97-AF65-F5344CB8AC3E}">
        <p14:creationId xmlns:p14="http://schemas.microsoft.com/office/powerpoint/2010/main" val="1178662853"/>
      </p:ext>
    </p:extLst>
  </p:cSld>
  <p:clrMapOvr>
    <a:masterClrMapping/>
  </p:clrMapOvr>
</p:sld>
</file>

<file path=ppt/theme/theme1.xml><?xml version="1.0" encoding="utf-8"?>
<a:theme xmlns:a="http://schemas.openxmlformats.org/drawingml/2006/main" name="Office Theme">
  <a:themeElements>
    <a:clrScheme name="FFA">
      <a:dk1>
        <a:sysClr val="windowText" lastClr="000000"/>
      </a:dk1>
      <a:lt1>
        <a:sysClr val="window" lastClr="FFFFFF"/>
      </a:lt1>
      <a:dk2>
        <a:srgbClr val="011E41"/>
      </a:dk2>
      <a:lt2>
        <a:srgbClr val="F2DAB2"/>
      </a:lt2>
      <a:accent1>
        <a:srgbClr val="004A98"/>
      </a:accent1>
      <a:accent2>
        <a:srgbClr val="ED7D31"/>
      </a:accent2>
      <a:accent3>
        <a:srgbClr val="F5B335"/>
      </a:accent3>
      <a:accent4>
        <a:srgbClr val="E1251B"/>
      </a:accent4>
      <a:accent5>
        <a:srgbClr val="00ACE5"/>
      </a:accent5>
      <a:accent6>
        <a:srgbClr val="51A99B"/>
      </a:accent6>
      <a:hlink>
        <a:srgbClr val="0563C1"/>
      </a:hlink>
      <a:folHlink>
        <a:srgbClr val="954F72"/>
      </a:folHlink>
    </a:clrScheme>
    <a:fontScheme name="FFA">
      <a:majorFont>
        <a:latin typeface="Anton"/>
        <a:ea typeface=""/>
        <a:cs typeface=""/>
      </a:majorFont>
      <a:minorFont>
        <a:latin typeface="Montserra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lgn="l">
          <a:defRPr dirty="0" smtClean="0">
            <a:solidFill>
              <a:schemeClr val="tx2"/>
            </a:solidFill>
          </a:defRPr>
        </a:defPPr>
      </a:lstStyle>
    </a:txDef>
  </a:objectDefaults>
  <a:extraClrSchemeLst/>
  <a:extLst>
    <a:ext uri="{05A4C25C-085E-4340-85A3-A5531E510DB2}">
      <thm15:themeFamily xmlns:thm15="http://schemas.microsoft.com/office/thememl/2012/main" name="FFA Formal.potx" id="{B6AF4D2D-1297-4102-AFCC-1815334087A9}" vid="{0588A820-DFA9-49F7-9DA4-50149E13CFA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FFA Formal (1)</Template>
  <TotalTime>3205</TotalTime>
  <Words>769</Words>
  <Application>Microsoft Office PowerPoint</Application>
  <PresentationFormat>Widescreen</PresentationFormat>
  <Paragraphs>88</Paragraphs>
  <Slides>17</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17</vt:i4>
      </vt:variant>
    </vt:vector>
  </HeadingPairs>
  <TitlesOfParts>
    <vt:vector size="23" baseType="lpstr">
      <vt:lpstr>Anton</vt:lpstr>
      <vt:lpstr>Arial</vt:lpstr>
      <vt:lpstr>Calibri</vt:lpstr>
      <vt:lpstr>Montserrat</vt:lpstr>
      <vt:lpstr>Wingdings</vt:lpstr>
      <vt:lpstr>Office Theme</vt:lpstr>
      <vt:lpstr>Entering the Sales World</vt:lpstr>
      <vt:lpstr>Bell Ringer</vt:lpstr>
      <vt:lpstr>Introduction</vt:lpstr>
      <vt:lpstr>What Is a “Sale”?</vt:lpstr>
      <vt:lpstr>Two Areas of Sales in Agriculture</vt:lpstr>
      <vt:lpstr>Two Types of Products in Agriculture</vt:lpstr>
      <vt:lpstr>Sales Representatives in Agriculture</vt:lpstr>
      <vt:lpstr>Elevator Pitches</vt:lpstr>
      <vt:lpstr>Elevator Pitches</vt:lpstr>
      <vt:lpstr>Elevator Pitches</vt:lpstr>
      <vt:lpstr>Six Steps of the Sales Process</vt:lpstr>
      <vt:lpstr>Six Steps of the Sales Process</vt:lpstr>
      <vt:lpstr>Six Steps of the Sales Process</vt:lpstr>
      <vt:lpstr>Six Steps of the Sales Process</vt:lpstr>
      <vt:lpstr>Six Steps of the Sales Process</vt:lpstr>
      <vt:lpstr>Six Steps of the Sales Process</vt:lpstr>
      <vt:lpstr>The Art of Sales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Davis, Amber</dc:creator>
  <cp:lastModifiedBy>Haley Hampton</cp:lastModifiedBy>
  <cp:revision>6</cp:revision>
  <dcterms:created xsi:type="dcterms:W3CDTF">2024-09-16T14:05:32Z</dcterms:created>
  <dcterms:modified xsi:type="dcterms:W3CDTF">2024-11-18T03:36:12Z</dcterms:modified>
</cp:coreProperties>
</file>