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6"/>
  </p:sldMasterIdLst>
  <p:notesMasterIdLst>
    <p:notesMasterId r:id="rId37"/>
  </p:notesMasterIdLst>
  <p:handoutMasterIdLst>
    <p:handoutMasterId r:id="rId38"/>
  </p:handoutMasterIdLst>
  <p:sldIdLst>
    <p:sldId id="529" r:id="rId7"/>
    <p:sldId id="552" r:id="rId8"/>
    <p:sldId id="545" r:id="rId9"/>
    <p:sldId id="578" r:id="rId10"/>
    <p:sldId id="579" r:id="rId11"/>
    <p:sldId id="531" r:id="rId12"/>
    <p:sldId id="580" r:id="rId13"/>
    <p:sldId id="532" r:id="rId14"/>
    <p:sldId id="581" r:id="rId15"/>
    <p:sldId id="533" r:id="rId16"/>
    <p:sldId id="582" r:id="rId17"/>
    <p:sldId id="534" r:id="rId18"/>
    <p:sldId id="583" r:id="rId19"/>
    <p:sldId id="584" r:id="rId20"/>
    <p:sldId id="535" r:id="rId21"/>
    <p:sldId id="536" r:id="rId22"/>
    <p:sldId id="537" r:id="rId23"/>
    <p:sldId id="585" r:id="rId24"/>
    <p:sldId id="538" r:id="rId25"/>
    <p:sldId id="587" r:id="rId26"/>
    <p:sldId id="588" r:id="rId27"/>
    <p:sldId id="586" r:id="rId28"/>
    <p:sldId id="591" r:id="rId29"/>
    <p:sldId id="539" r:id="rId30"/>
    <p:sldId id="540" r:id="rId31"/>
    <p:sldId id="589" r:id="rId32"/>
    <p:sldId id="541" r:id="rId33"/>
    <p:sldId id="590" r:id="rId34"/>
    <p:sldId id="577" r:id="rId35"/>
    <p:sldId id="543" r:id="rId36"/>
  </p:sldIdLst>
  <p:sldSz cx="9144000" cy="6858000" type="screen4x3"/>
  <p:notesSz cx="7010400" cy="9296400"/>
  <p:embeddedFontLst>
    <p:embeddedFont>
      <p:font typeface="Georgia" panose="02040502050405020303" pitchFamily="18" charset="0"/>
      <p:regular r:id="rId39"/>
      <p:bold r:id="rId40"/>
      <p:italic r:id="rId41"/>
      <p:boldItalic r:id="rId42"/>
    </p:embeddedFont>
    <p:embeddedFont>
      <p:font typeface="Montserrat" panose="00000500000000000000" pitchFamily="2" charset="0"/>
      <p:regular r:id="rId43"/>
      <p:bold r:id="rId44"/>
      <p:italic r:id="rId45"/>
      <p:boldItalic r:id="rId46"/>
    </p:embeddedFont>
    <p:embeddedFont>
      <p:font typeface="Verdana" panose="020B0604030504040204" pitchFamily="34" charset="0"/>
      <p:regular r:id="rId47"/>
      <p:bold r:id="rId48"/>
      <p:italic r:id="rId49"/>
      <p:boldItalic r:id="rId50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7EEC67-210D-4A43-B772-D80A83E889EB}" v="87" dt="2025-07-25T20:15:05.3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57" autoAdjust="0"/>
    <p:restoredTop sz="96283" autoAdjust="0"/>
  </p:normalViewPr>
  <p:slideViewPr>
    <p:cSldViewPr snapToGrid="0">
      <p:cViewPr varScale="1">
        <p:scale>
          <a:sx n="98" d="100"/>
          <a:sy n="98" d="100"/>
        </p:scale>
        <p:origin x="1212" y="312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-287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1.fntdata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handoutMaster" Target="handoutMasters/handoutMaster1.xml"/><Relationship Id="rId46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font" Target="fonts/font3.fntdata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11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6.fntdata"/><Relationship Id="rId52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microsoft.com/office/2015/10/relationships/revisionInfo" Target="revisionInfo.xml"/><Relationship Id="rId8" Type="http://schemas.openxmlformats.org/officeDocument/2006/relationships/slide" Target="slides/slide2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Riley" userId="d5efca3b52404f59" providerId="LiveId" clId="{2E7EEC67-210D-4A43-B772-D80A83E889EB}"/>
    <pc:docChg chg="custSel addSld delSld modSld">
      <pc:chgData name="Melissa Riley" userId="d5efca3b52404f59" providerId="LiveId" clId="{2E7EEC67-210D-4A43-B772-D80A83E889EB}" dt="2025-07-25T20:15:11.334" v="985" actId="14100"/>
      <pc:docMkLst>
        <pc:docMk/>
      </pc:docMkLst>
      <pc:sldChg chg="delSp modSp mod">
        <pc:chgData name="Melissa Riley" userId="d5efca3b52404f59" providerId="LiveId" clId="{2E7EEC67-210D-4A43-B772-D80A83E889EB}" dt="2025-07-25T19:32:55.043" v="385" actId="478"/>
        <pc:sldMkLst>
          <pc:docMk/>
          <pc:sldMk cId="758175367" sldId="529"/>
        </pc:sldMkLst>
        <pc:spChg chg="mod">
          <ac:chgData name="Melissa Riley" userId="d5efca3b52404f59" providerId="LiveId" clId="{2E7EEC67-210D-4A43-B772-D80A83E889EB}" dt="2025-07-25T19:01:19.519" v="7" actId="20577"/>
          <ac:spMkLst>
            <pc:docMk/>
            <pc:sldMk cId="758175367" sldId="529"/>
            <ac:spMk id="3" creationId="{00000000-0000-0000-0000-000000000000}"/>
          </ac:spMkLst>
        </pc:spChg>
        <pc:spChg chg="mod">
          <ac:chgData name="Melissa Riley" userId="d5efca3b52404f59" providerId="LiveId" clId="{2E7EEC67-210D-4A43-B772-D80A83E889EB}" dt="2025-07-25T19:01:53.489" v="69" actId="20577"/>
          <ac:spMkLst>
            <pc:docMk/>
            <pc:sldMk cId="758175367" sldId="529"/>
            <ac:spMk id="5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32:55.043" v="385" actId="478"/>
          <ac:spMkLst>
            <pc:docMk/>
            <pc:sldMk cId="758175367" sldId="529"/>
            <ac:spMk id="6" creationId="{00000000-0000-0000-0000-000000000000}"/>
          </ac:spMkLst>
        </pc:spChg>
      </pc:sldChg>
      <pc:sldChg chg="addSp delSp modSp mod">
        <pc:chgData name="Melissa Riley" userId="d5efca3b52404f59" providerId="LiveId" clId="{2E7EEC67-210D-4A43-B772-D80A83E889EB}" dt="2025-07-25T19:25:36.475" v="268" actId="1076"/>
        <pc:sldMkLst>
          <pc:docMk/>
          <pc:sldMk cId="2562307625" sldId="531"/>
        </pc:sldMkLst>
        <pc:spChg chg="mod">
          <ac:chgData name="Melissa Riley" userId="d5efca3b52404f59" providerId="LiveId" clId="{2E7EEC67-210D-4A43-B772-D80A83E889EB}" dt="2025-07-25T19:20:14.893" v="249" actId="20577"/>
          <ac:spMkLst>
            <pc:docMk/>
            <pc:sldMk cId="2562307625" sldId="531"/>
            <ac:spMk id="6" creationId="{00000000-0000-0000-0000-000000000000}"/>
          </ac:spMkLst>
        </pc:spChg>
        <pc:spChg chg="mod">
          <ac:chgData name="Melissa Riley" userId="d5efca3b52404f59" providerId="LiveId" clId="{2E7EEC67-210D-4A43-B772-D80A83E889EB}" dt="2025-07-25T19:20:26.371" v="252" actId="6549"/>
          <ac:spMkLst>
            <pc:docMk/>
            <pc:sldMk cId="2562307625" sldId="531"/>
            <ac:spMk id="7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20:21.187" v="251" actId="478"/>
          <ac:spMkLst>
            <pc:docMk/>
            <pc:sldMk cId="2562307625" sldId="531"/>
            <ac:spMk id="9" creationId="{00000000-0000-0000-0000-000000000000}"/>
          </ac:spMkLst>
        </pc:spChg>
        <pc:picChg chg="add mod">
          <ac:chgData name="Melissa Riley" userId="d5efca3b52404f59" providerId="LiveId" clId="{2E7EEC67-210D-4A43-B772-D80A83E889EB}" dt="2025-07-25T19:25:36.475" v="268" actId="1076"/>
          <ac:picMkLst>
            <pc:docMk/>
            <pc:sldMk cId="2562307625" sldId="531"/>
            <ac:picMk id="2" creationId="{AC4CE4F4-7C73-432F-F753-0007300D3D3A}"/>
          </ac:picMkLst>
        </pc:picChg>
        <pc:picChg chg="add mod ord">
          <ac:chgData name="Melissa Riley" userId="d5efca3b52404f59" providerId="LiveId" clId="{2E7EEC67-210D-4A43-B772-D80A83E889EB}" dt="2025-07-25T19:25:34.336" v="267" actId="1076"/>
          <ac:picMkLst>
            <pc:docMk/>
            <pc:sldMk cId="2562307625" sldId="531"/>
            <ac:picMk id="3" creationId="{DC2BEB28-BE66-0480-4DA5-99E90439ACAF}"/>
          </ac:picMkLst>
        </pc:picChg>
        <pc:picChg chg="add mod">
          <ac:chgData name="Melissa Riley" userId="d5efca3b52404f59" providerId="LiveId" clId="{2E7EEC67-210D-4A43-B772-D80A83E889EB}" dt="2025-07-25T19:25:19.267" v="263" actId="1076"/>
          <ac:picMkLst>
            <pc:docMk/>
            <pc:sldMk cId="2562307625" sldId="531"/>
            <ac:picMk id="4" creationId="{EBCBCCC8-16C4-D0C6-730F-EB3E6FC18A74}"/>
          </ac:picMkLst>
        </pc:picChg>
        <pc:picChg chg="del">
          <ac:chgData name="Melissa Riley" userId="d5efca3b52404f59" providerId="LiveId" clId="{2E7EEC67-210D-4A43-B772-D80A83E889EB}" dt="2025-07-25T19:20:17.769" v="250" actId="478"/>
          <ac:picMkLst>
            <pc:docMk/>
            <pc:sldMk cId="2562307625" sldId="531"/>
            <ac:picMk id="8" creationId="{00000000-0000-0000-0000-000000000000}"/>
          </ac:picMkLst>
        </pc:picChg>
      </pc:sldChg>
      <pc:sldChg chg="addSp delSp modSp mod">
        <pc:chgData name="Melissa Riley" userId="d5efca3b52404f59" providerId="LiveId" clId="{2E7EEC67-210D-4A43-B772-D80A83E889EB}" dt="2025-07-25T19:31:47.754" v="364" actId="1076"/>
        <pc:sldMkLst>
          <pc:docMk/>
          <pc:sldMk cId="4072775372" sldId="532"/>
        </pc:sldMkLst>
        <pc:spChg chg="mod">
          <ac:chgData name="Melissa Riley" userId="d5efca3b52404f59" providerId="LiveId" clId="{2E7EEC67-210D-4A43-B772-D80A83E889EB}" dt="2025-07-25T19:28:32.378" v="318" actId="20577"/>
          <ac:spMkLst>
            <pc:docMk/>
            <pc:sldMk cId="4072775372" sldId="532"/>
            <ac:spMk id="2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28:35.813" v="319" actId="478"/>
          <ac:spMkLst>
            <pc:docMk/>
            <pc:sldMk cId="4072775372" sldId="532"/>
            <ac:spMk id="3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28:41.329" v="322" actId="478"/>
          <ac:spMkLst>
            <pc:docMk/>
            <pc:sldMk cId="4072775372" sldId="532"/>
            <ac:spMk id="5" creationId="{00000000-0000-0000-0000-000000000000}"/>
          </ac:spMkLst>
        </pc:spChg>
        <pc:spChg chg="add del mod">
          <ac:chgData name="Melissa Riley" userId="d5efca3b52404f59" providerId="LiveId" clId="{2E7EEC67-210D-4A43-B772-D80A83E889EB}" dt="2025-07-25T19:28:38.879" v="320" actId="478"/>
          <ac:spMkLst>
            <pc:docMk/>
            <pc:sldMk cId="4072775372" sldId="532"/>
            <ac:spMk id="7" creationId="{5B47D795-EB1B-7BDE-DD69-E67E8BAFE42A}"/>
          </ac:spMkLst>
        </pc:spChg>
        <pc:picChg chg="del">
          <ac:chgData name="Melissa Riley" userId="d5efca3b52404f59" providerId="LiveId" clId="{2E7EEC67-210D-4A43-B772-D80A83E889EB}" dt="2025-07-25T19:28:39.519" v="321" actId="478"/>
          <ac:picMkLst>
            <pc:docMk/>
            <pc:sldMk cId="4072775372" sldId="532"/>
            <ac:picMk id="4" creationId="{00000000-0000-0000-0000-000000000000}"/>
          </ac:picMkLst>
        </pc:picChg>
        <pc:picChg chg="add mod">
          <ac:chgData name="Melissa Riley" userId="d5efca3b52404f59" providerId="LiveId" clId="{2E7EEC67-210D-4A43-B772-D80A83E889EB}" dt="2025-07-25T19:29:02.111" v="324" actId="1076"/>
          <ac:picMkLst>
            <pc:docMk/>
            <pc:sldMk cId="4072775372" sldId="532"/>
            <ac:picMk id="8" creationId="{A1A4FA6E-2BE3-A7E0-F879-6567C3A2BDFB}"/>
          </ac:picMkLst>
        </pc:picChg>
        <pc:picChg chg="add del mod">
          <ac:chgData name="Melissa Riley" userId="d5efca3b52404f59" providerId="LiveId" clId="{2E7EEC67-210D-4A43-B772-D80A83E889EB}" dt="2025-07-25T19:31:44.467" v="363" actId="478"/>
          <ac:picMkLst>
            <pc:docMk/>
            <pc:sldMk cId="4072775372" sldId="532"/>
            <ac:picMk id="9" creationId="{427CD6B0-6CC5-93EA-A313-238137F28E0C}"/>
          </ac:picMkLst>
        </pc:picChg>
        <pc:picChg chg="add mod">
          <ac:chgData name="Melissa Riley" userId="d5efca3b52404f59" providerId="LiveId" clId="{2E7EEC67-210D-4A43-B772-D80A83E889EB}" dt="2025-07-25T19:31:47.754" v="364" actId="1076"/>
          <ac:picMkLst>
            <pc:docMk/>
            <pc:sldMk cId="4072775372" sldId="532"/>
            <ac:picMk id="10" creationId="{7B348E36-832E-B3D8-304A-C704B8BC51B6}"/>
          </ac:picMkLst>
        </pc:picChg>
      </pc:sldChg>
      <pc:sldChg chg="delSp modSp mod modClrScheme chgLayout">
        <pc:chgData name="Melissa Riley" userId="d5efca3b52404f59" providerId="LiveId" clId="{2E7EEC67-210D-4A43-B772-D80A83E889EB}" dt="2025-07-25T19:33:00.925" v="386" actId="478"/>
        <pc:sldMkLst>
          <pc:docMk/>
          <pc:sldMk cId="1453984216" sldId="533"/>
        </pc:sldMkLst>
        <pc:spChg chg="del mod ord">
          <ac:chgData name="Melissa Riley" userId="d5efca3b52404f59" providerId="LiveId" clId="{2E7EEC67-210D-4A43-B772-D80A83E889EB}" dt="2025-07-25T19:33:00.925" v="386" actId="478"/>
          <ac:spMkLst>
            <pc:docMk/>
            <pc:sldMk cId="1453984216" sldId="533"/>
            <ac:spMk id="2" creationId="{00000000-0000-0000-0000-000000000000}"/>
          </ac:spMkLst>
        </pc:spChg>
        <pc:spChg chg="mod ord">
          <ac:chgData name="Melissa Riley" userId="d5efca3b52404f59" providerId="LiveId" clId="{2E7EEC67-210D-4A43-B772-D80A83E889EB}" dt="2025-07-25T19:32:37.117" v="380" actId="20577"/>
          <ac:spMkLst>
            <pc:docMk/>
            <pc:sldMk cId="1453984216" sldId="533"/>
            <ac:spMk id="3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32:30.434" v="370" actId="478"/>
          <ac:spMkLst>
            <pc:docMk/>
            <pc:sldMk cId="1453984216" sldId="533"/>
            <ac:spMk id="5" creationId="{00000000-0000-0000-0000-000000000000}"/>
          </ac:spMkLst>
        </pc:spChg>
        <pc:picChg chg="del">
          <ac:chgData name="Melissa Riley" userId="d5efca3b52404f59" providerId="LiveId" clId="{2E7EEC67-210D-4A43-B772-D80A83E889EB}" dt="2025-07-25T19:32:27.928" v="369" actId="478"/>
          <ac:picMkLst>
            <pc:docMk/>
            <pc:sldMk cId="1453984216" sldId="533"/>
            <ac:picMk id="4" creationId="{00000000-0000-0000-0000-000000000000}"/>
          </ac:picMkLst>
        </pc:picChg>
      </pc:sldChg>
      <pc:sldChg chg="addSp delSp modSp mod">
        <pc:chgData name="Melissa Riley" userId="d5efca3b52404f59" providerId="LiveId" clId="{2E7EEC67-210D-4A43-B772-D80A83E889EB}" dt="2025-07-25T19:37:25.345" v="463" actId="1076"/>
        <pc:sldMkLst>
          <pc:docMk/>
          <pc:sldMk cId="952272639" sldId="534"/>
        </pc:sldMkLst>
        <pc:spChg chg="mod">
          <ac:chgData name="Melissa Riley" userId="d5efca3b52404f59" providerId="LiveId" clId="{2E7EEC67-210D-4A43-B772-D80A83E889EB}" dt="2025-07-25T19:35:51.662" v="439" actId="20577"/>
          <ac:spMkLst>
            <pc:docMk/>
            <pc:sldMk cId="952272639" sldId="534"/>
            <ac:spMk id="2" creationId="{00000000-0000-0000-0000-000000000000}"/>
          </ac:spMkLst>
        </pc:spChg>
        <pc:spChg chg="del mod">
          <ac:chgData name="Melissa Riley" userId="d5efca3b52404f59" providerId="LiveId" clId="{2E7EEC67-210D-4A43-B772-D80A83E889EB}" dt="2025-07-25T19:35:58.088" v="443" actId="478"/>
          <ac:spMkLst>
            <pc:docMk/>
            <pc:sldMk cId="952272639" sldId="534"/>
            <ac:spMk id="3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35:55.292" v="441" actId="478"/>
          <ac:spMkLst>
            <pc:docMk/>
            <pc:sldMk cId="952272639" sldId="534"/>
            <ac:spMk id="5" creationId="{00000000-0000-0000-0000-000000000000}"/>
          </ac:spMkLst>
        </pc:spChg>
        <pc:spChg chg="add del mod">
          <ac:chgData name="Melissa Riley" userId="d5efca3b52404f59" providerId="LiveId" clId="{2E7EEC67-210D-4A43-B772-D80A83E889EB}" dt="2025-07-25T19:36:35.479" v="447"/>
          <ac:spMkLst>
            <pc:docMk/>
            <pc:sldMk cId="952272639" sldId="534"/>
            <ac:spMk id="7" creationId="{3E981918-B86C-60BF-2B24-D2021269730E}"/>
          </ac:spMkLst>
        </pc:spChg>
        <pc:picChg chg="del">
          <ac:chgData name="Melissa Riley" userId="d5efca3b52404f59" providerId="LiveId" clId="{2E7EEC67-210D-4A43-B772-D80A83E889EB}" dt="2025-07-25T19:35:53.792" v="440" actId="478"/>
          <ac:picMkLst>
            <pc:docMk/>
            <pc:sldMk cId="952272639" sldId="534"/>
            <ac:picMk id="4" creationId="{00000000-0000-0000-0000-000000000000}"/>
          </ac:picMkLst>
        </pc:picChg>
        <pc:picChg chg="add del mod">
          <ac:chgData name="Melissa Riley" userId="d5efca3b52404f59" providerId="LiveId" clId="{2E7EEC67-210D-4A43-B772-D80A83E889EB}" dt="2025-07-25T19:36:39.327" v="449" actId="478"/>
          <ac:picMkLst>
            <pc:docMk/>
            <pc:sldMk cId="952272639" sldId="534"/>
            <ac:picMk id="8" creationId="{4BAF9A72-46AB-4D2D-1B33-EC5F34E46D31}"/>
          </ac:picMkLst>
        </pc:picChg>
        <pc:picChg chg="add mod">
          <ac:chgData name="Melissa Riley" userId="d5efca3b52404f59" providerId="LiveId" clId="{2E7EEC67-210D-4A43-B772-D80A83E889EB}" dt="2025-07-25T19:37:08.427" v="459" actId="14100"/>
          <ac:picMkLst>
            <pc:docMk/>
            <pc:sldMk cId="952272639" sldId="534"/>
            <ac:picMk id="9" creationId="{F31F1516-8A08-9008-0D47-811B6A354B93}"/>
          </ac:picMkLst>
        </pc:picChg>
        <pc:picChg chg="add del mod">
          <ac:chgData name="Melissa Riley" userId="d5efca3b52404f59" providerId="LiveId" clId="{2E7EEC67-210D-4A43-B772-D80A83E889EB}" dt="2025-07-25T19:37:09.725" v="460" actId="478"/>
          <ac:picMkLst>
            <pc:docMk/>
            <pc:sldMk cId="952272639" sldId="534"/>
            <ac:picMk id="10" creationId="{BACF1277-8834-7C51-02AA-A001E69B873F}"/>
          </ac:picMkLst>
        </pc:picChg>
        <pc:picChg chg="add mod">
          <ac:chgData name="Melissa Riley" userId="d5efca3b52404f59" providerId="LiveId" clId="{2E7EEC67-210D-4A43-B772-D80A83E889EB}" dt="2025-07-25T19:37:25.345" v="463" actId="1076"/>
          <ac:picMkLst>
            <pc:docMk/>
            <pc:sldMk cId="952272639" sldId="534"/>
            <ac:picMk id="11" creationId="{93DAA6DB-2270-192E-D257-0F2BAE060832}"/>
          </ac:picMkLst>
        </pc:picChg>
        <pc:picChg chg="add mod">
          <ac:chgData name="Melissa Riley" userId="d5efca3b52404f59" providerId="LiveId" clId="{2E7EEC67-210D-4A43-B772-D80A83E889EB}" dt="2025-07-25T19:37:23.704" v="462" actId="1076"/>
          <ac:picMkLst>
            <pc:docMk/>
            <pc:sldMk cId="952272639" sldId="534"/>
            <ac:picMk id="12" creationId="{4CC732E6-989C-3C58-0270-69DD765A0E9C}"/>
          </ac:picMkLst>
        </pc:picChg>
      </pc:sldChg>
      <pc:sldChg chg="addSp delSp modSp mod">
        <pc:chgData name="Melissa Riley" userId="d5efca3b52404f59" providerId="LiveId" clId="{2E7EEC67-210D-4A43-B772-D80A83E889EB}" dt="2025-07-25T19:41:55.376" v="544" actId="1076"/>
        <pc:sldMkLst>
          <pc:docMk/>
          <pc:sldMk cId="3021809225" sldId="535"/>
        </pc:sldMkLst>
        <pc:spChg chg="mod">
          <ac:chgData name="Melissa Riley" userId="d5efca3b52404f59" providerId="LiveId" clId="{2E7EEC67-210D-4A43-B772-D80A83E889EB}" dt="2025-07-25T19:40:46.717" v="529" actId="20577"/>
          <ac:spMkLst>
            <pc:docMk/>
            <pc:sldMk cId="3021809225" sldId="535"/>
            <ac:spMk id="2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40:49.754" v="530" actId="478"/>
          <ac:spMkLst>
            <pc:docMk/>
            <pc:sldMk cId="3021809225" sldId="535"/>
            <ac:spMk id="3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40:55.496" v="533" actId="478"/>
          <ac:spMkLst>
            <pc:docMk/>
            <pc:sldMk cId="3021809225" sldId="535"/>
            <ac:spMk id="5" creationId="{00000000-0000-0000-0000-000000000000}"/>
          </ac:spMkLst>
        </pc:spChg>
        <pc:spChg chg="add del mod">
          <ac:chgData name="Melissa Riley" userId="d5efca3b52404f59" providerId="LiveId" clId="{2E7EEC67-210D-4A43-B772-D80A83E889EB}" dt="2025-07-25T19:40:52.537" v="531" actId="478"/>
          <ac:spMkLst>
            <pc:docMk/>
            <pc:sldMk cId="3021809225" sldId="535"/>
            <ac:spMk id="7" creationId="{764309BB-A9A1-61B7-ADD0-B5CAB8B3B9BA}"/>
          </ac:spMkLst>
        </pc:spChg>
        <pc:picChg chg="del">
          <ac:chgData name="Melissa Riley" userId="d5efca3b52404f59" providerId="LiveId" clId="{2E7EEC67-210D-4A43-B772-D80A83E889EB}" dt="2025-07-25T19:40:53.309" v="532" actId="478"/>
          <ac:picMkLst>
            <pc:docMk/>
            <pc:sldMk cId="3021809225" sldId="535"/>
            <ac:picMk id="4" creationId="{00000000-0000-0000-0000-000000000000}"/>
          </ac:picMkLst>
        </pc:picChg>
        <pc:picChg chg="add mod">
          <ac:chgData name="Melissa Riley" userId="d5efca3b52404f59" providerId="LiveId" clId="{2E7EEC67-210D-4A43-B772-D80A83E889EB}" dt="2025-07-25T19:41:19.226" v="536" actId="1076"/>
          <ac:picMkLst>
            <pc:docMk/>
            <pc:sldMk cId="3021809225" sldId="535"/>
            <ac:picMk id="8" creationId="{F618582F-D39A-2E9B-D2B8-6C7529D0DF23}"/>
          </ac:picMkLst>
        </pc:picChg>
        <pc:picChg chg="add mod">
          <ac:chgData name="Melissa Riley" userId="d5efca3b52404f59" providerId="LiveId" clId="{2E7EEC67-210D-4A43-B772-D80A83E889EB}" dt="2025-07-25T19:41:35.729" v="539" actId="1076"/>
          <ac:picMkLst>
            <pc:docMk/>
            <pc:sldMk cId="3021809225" sldId="535"/>
            <ac:picMk id="9" creationId="{BB8E0899-B3BE-8D53-E6FA-C8008485E228}"/>
          </ac:picMkLst>
        </pc:picChg>
        <pc:picChg chg="add mod">
          <ac:chgData name="Melissa Riley" userId="d5efca3b52404f59" providerId="LiveId" clId="{2E7EEC67-210D-4A43-B772-D80A83E889EB}" dt="2025-07-25T19:41:55.376" v="544" actId="1076"/>
          <ac:picMkLst>
            <pc:docMk/>
            <pc:sldMk cId="3021809225" sldId="535"/>
            <ac:picMk id="10" creationId="{507AA2BA-068C-EE26-F84E-05C3C10910E0}"/>
          </ac:picMkLst>
        </pc:picChg>
      </pc:sldChg>
      <pc:sldChg chg="addSp delSp modSp mod">
        <pc:chgData name="Melissa Riley" userId="d5efca3b52404f59" providerId="LiveId" clId="{2E7EEC67-210D-4A43-B772-D80A83E889EB}" dt="2025-07-25T19:43:46.584" v="568" actId="14100"/>
        <pc:sldMkLst>
          <pc:docMk/>
          <pc:sldMk cId="2288258150" sldId="536"/>
        </pc:sldMkLst>
        <pc:spChg chg="mod">
          <ac:chgData name="Melissa Riley" userId="d5efca3b52404f59" providerId="LiveId" clId="{2E7EEC67-210D-4A43-B772-D80A83E889EB}" dt="2025-07-25T19:42:03.766" v="552" actId="20577"/>
          <ac:spMkLst>
            <pc:docMk/>
            <pc:sldMk cId="2288258150" sldId="536"/>
            <ac:spMk id="2" creationId="{00000000-0000-0000-0000-000000000000}"/>
          </ac:spMkLst>
        </pc:spChg>
        <pc:spChg chg="del mod">
          <ac:chgData name="Melissa Riley" userId="d5efca3b52404f59" providerId="LiveId" clId="{2E7EEC67-210D-4A43-B772-D80A83E889EB}" dt="2025-07-25T19:42:08.643" v="554" actId="478"/>
          <ac:spMkLst>
            <pc:docMk/>
            <pc:sldMk cId="2288258150" sldId="536"/>
            <ac:spMk id="3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42:14.793" v="557" actId="478"/>
          <ac:spMkLst>
            <pc:docMk/>
            <pc:sldMk cId="2288258150" sldId="536"/>
            <ac:spMk id="6" creationId="{00000000-0000-0000-0000-000000000000}"/>
          </ac:spMkLst>
        </pc:spChg>
        <pc:spChg chg="add del mod">
          <ac:chgData name="Melissa Riley" userId="d5efca3b52404f59" providerId="LiveId" clId="{2E7EEC67-210D-4A43-B772-D80A83E889EB}" dt="2025-07-25T19:42:12.147" v="555" actId="478"/>
          <ac:spMkLst>
            <pc:docMk/>
            <pc:sldMk cId="2288258150" sldId="536"/>
            <ac:spMk id="7" creationId="{6268998A-923B-B583-58AE-99CE619935E1}"/>
          </ac:spMkLst>
        </pc:spChg>
        <pc:picChg chg="del">
          <ac:chgData name="Melissa Riley" userId="d5efca3b52404f59" providerId="LiveId" clId="{2E7EEC67-210D-4A43-B772-D80A83E889EB}" dt="2025-07-25T19:42:12.916" v="556" actId="478"/>
          <ac:picMkLst>
            <pc:docMk/>
            <pc:sldMk cId="2288258150" sldId="536"/>
            <ac:picMk id="5" creationId="{00000000-0000-0000-0000-000000000000}"/>
          </ac:picMkLst>
        </pc:picChg>
        <pc:picChg chg="add mod">
          <ac:chgData name="Melissa Riley" userId="d5efca3b52404f59" providerId="LiveId" clId="{2E7EEC67-210D-4A43-B772-D80A83E889EB}" dt="2025-07-25T19:42:49.958" v="560" actId="1076"/>
          <ac:picMkLst>
            <pc:docMk/>
            <pc:sldMk cId="2288258150" sldId="536"/>
            <ac:picMk id="8" creationId="{0467314E-F26B-A7D5-E640-9B58BA8F9B62}"/>
          </ac:picMkLst>
        </pc:picChg>
        <pc:picChg chg="add del mod">
          <ac:chgData name="Melissa Riley" userId="d5efca3b52404f59" providerId="LiveId" clId="{2E7EEC67-210D-4A43-B772-D80A83E889EB}" dt="2025-07-25T19:43:39.676" v="565" actId="478"/>
          <ac:picMkLst>
            <pc:docMk/>
            <pc:sldMk cId="2288258150" sldId="536"/>
            <ac:picMk id="9" creationId="{420F24C5-D735-EA25-C4BD-9A98F2CF65C3}"/>
          </ac:picMkLst>
        </pc:picChg>
        <pc:picChg chg="add mod">
          <ac:chgData name="Melissa Riley" userId="d5efca3b52404f59" providerId="LiveId" clId="{2E7EEC67-210D-4A43-B772-D80A83E889EB}" dt="2025-07-25T19:43:46.584" v="568" actId="14100"/>
          <ac:picMkLst>
            <pc:docMk/>
            <pc:sldMk cId="2288258150" sldId="536"/>
            <ac:picMk id="10" creationId="{4F3C798B-74E8-F316-757D-581774C180E2}"/>
          </ac:picMkLst>
        </pc:picChg>
      </pc:sldChg>
      <pc:sldChg chg="addSp delSp modSp mod">
        <pc:chgData name="Melissa Riley" userId="d5efca3b52404f59" providerId="LiveId" clId="{2E7EEC67-210D-4A43-B772-D80A83E889EB}" dt="2025-07-25T19:45:52.287" v="587" actId="14100"/>
        <pc:sldMkLst>
          <pc:docMk/>
          <pc:sldMk cId="321264240" sldId="537"/>
        </pc:sldMkLst>
        <pc:spChg chg="mod">
          <ac:chgData name="Melissa Riley" userId="d5efca3b52404f59" providerId="LiveId" clId="{2E7EEC67-210D-4A43-B772-D80A83E889EB}" dt="2025-07-25T19:43:55.960" v="572" actId="20577"/>
          <ac:spMkLst>
            <pc:docMk/>
            <pc:sldMk cId="321264240" sldId="537"/>
            <ac:spMk id="2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43:59.294" v="573" actId="478"/>
          <ac:spMkLst>
            <pc:docMk/>
            <pc:sldMk cId="321264240" sldId="537"/>
            <ac:spMk id="3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44:03.163" v="576" actId="478"/>
          <ac:spMkLst>
            <pc:docMk/>
            <pc:sldMk cId="321264240" sldId="537"/>
            <ac:spMk id="5" creationId="{00000000-0000-0000-0000-000000000000}"/>
          </ac:spMkLst>
        </pc:spChg>
        <pc:spChg chg="add del mod">
          <ac:chgData name="Melissa Riley" userId="d5efca3b52404f59" providerId="LiveId" clId="{2E7EEC67-210D-4A43-B772-D80A83E889EB}" dt="2025-07-25T19:44:00.943" v="574" actId="478"/>
          <ac:spMkLst>
            <pc:docMk/>
            <pc:sldMk cId="321264240" sldId="537"/>
            <ac:spMk id="7" creationId="{5A9675EF-CE9A-4611-C673-00CDECD2871E}"/>
          </ac:spMkLst>
        </pc:spChg>
        <pc:picChg chg="del">
          <ac:chgData name="Melissa Riley" userId="d5efca3b52404f59" providerId="LiveId" clId="{2E7EEC67-210D-4A43-B772-D80A83E889EB}" dt="2025-07-25T19:44:01.544" v="575" actId="478"/>
          <ac:picMkLst>
            <pc:docMk/>
            <pc:sldMk cId="321264240" sldId="537"/>
            <ac:picMk id="4" creationId="{00000000-0000-0000-0000-000000000000}"/>
          </ac:picMkLst>
        </pc:picChg>
        <pc:picChg chg="add mod">
          <ac:chgData name="Melissa Riley" userId="d5efca3b52404f59" providerId="LiveId" clId="{2E7EEC67-210D-4A43-B772-D80A83E889EB}" dt="2025-07-25T19:44:47.915" v="579" actId="14100"/>
          <ac:picMkLst>
            <pc:docMk/>
            <pc:sldMk cId="321264240" sldId="537"/>
            <ac:picMk id="8" creationId="{EC8026D3-C2CB-2DF7-7121-D74A240F9571}"/>
          </ac:picMkLst>
        </pc:picChg>
        <pc:picChg chg="add mod">
          <ac:chgData name="Melissa Riley" userId="d5efca3b52404f59" providerId="LiveId" clId="{2E7EEC67-210D-4A43-B772-D80A83E889EB}" dt="2025-07-25T19:45:06.978" v="582" actId="1076"/>
          <ac:picMkLst>
            <pc:docMk/>
            <pc:sldMk cId="321264240" sldId="537"/>
            <ac:picMk id="9" creationId="{A2F4B6FC-3B35-E08F-DD4F-AF8766F1E8B7}"/>
          </ac:picMkLst>
        </pc:picChg>
        <pc:picChg chg="add mod">
          <ac:chgData name="Melissa Riley" userId="d5efca3b52404f59" providerId="LiveId" clId="{2E7EEC67-210D-4A43-B772-D80A83E889EB}" dt="2025-07-25T19:45:52.287" v="587" actId="14100"/>
          <ac:picMkLst>
            <pc:docMk/>
            <pc:sldMk cId="321264240" sldId="537"/>
            <ac:picMk id="10" creationId="{CB6EE4EE-1741-69AA-E4B7-A75F7B3A9539}"/>
          </ac:picMkLst>
        </pc:picChg>
      </pc:sldChg>
      <pc:sldChg chg="addSp delSp modSp mod">
        <pc:chgData name="Melissa Riley" userId="d5efca3b52404f59" providerId="LiveId" clId="{2E7EEC67-210D-4A43-B772-D80A83E889EB}" dt="2025-07-25T19:51:46.771" v="648" actId="1076"/>
        <pc:sldMkLst>
          <pc:docMk/>
          <pc:sldMk cId="1642689381" sldId="538"/>
        </pc:sldMkLst>
        <pc:spChg chg="mod">
          <ac:chgData name="Melissa Riley" userId="d5efca3b52404f59" providerId="LiveId" clId="{2E7EEC67-210D-4A43-B772-D80A83E889EB}" dt="2025-07-25T19:49:22.087" v="635" actId="20577"/>
          <ac:spMkLst>
            <pc:docMk/>
            <pc:sldMk cId="1642689381" sldId="538"/>
            <ac:spMk id="2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49:48.653" v="636" actId="478"/>
          <ac:spMkLst>
            <pc:docMk/>
            <pc:sldMk cId="1642689381" sldId="538"/>
            <ac:spMk id="3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49:53.059" v="639" actId="478"/>
          <ac:spMkLst>
            <pc:docMk/>
            <pc:sldMk cId="1642689381" sldId="538"/>
            <ac:spMk id="5" creationId="{00000000-0000-0000-0000-000000000000}"/>
          </ac:spMkLst>
        </pc:spChg>
        <pc:spChg chg="add del mod">
          <ac:chgData name="Melissa Riley" userId="d5efca3b52404f59" providerId="LiveId" clId="{2E7EEC67-210D-4A43-B772-D80A83E889EB}" dt="2025-07-25T19:49:50.514" v="637" actId="478"/>
          <ac:spMkLst>
            <pc:docMk/>
            <pc:sldMk cId="1642689381" sldId="538"/>
            <ac:spMk id="7" creationId="{5612FBE1-17B2-2771-40C3-DC19781F8FEA}"/>
          </ac:spMkLst>
        </pc:spChg>
        <pc:picChg chg="del">
          <ac:chgData name="Melissa Riley" userId="d5efca3b52404f59" providerId="LiveId" clId="{2E7EEC67-210D-4A43-B772-D80A83E889EB}" dt="2025-07-25T19:49:51.336" v="638" actId="478"/>
          <ac:picMkLst>
            <pc:docMk/>
            <pc:sldMk cId="1642689381" sldId="538"/>
            <ac:picMk id="4" creationId="{00000000-0000-0000-0000-000000000000}"/>
          </ac:picMkLst>
        </pc:picChg>
        <pc:picChg chg="add mod">
          <ac:chgData name="Melissa Riley" userId="d5efca3b52404f59" providerId="LiveId" clId="{2E7EEC67-210D-4A43-B772-D80A83E889EB}" dt="2025-07-25T19:49:55.884" v="641" actId="1076"/>
          <ac:picMkLst>
            <pc:docMk/>
            <pc:sldMk cId="1642689381" sldId="538"/>
            <ac:picMk id="8" creationId="{262F1402-2C48-F38F-8A1E-F578953C1D76}"/>
          </ac:picMkLst>
        </pc:picChg>
        <pc:picChg chg="add mod">
          <ac:chgData name="Melissa Riley" userId="d5efca3b52404f59" providerId="LiveId" clId="{2E7EEC67-210D-4A43-B772-D80A83E889EB}" dt="2025-07-25T19:50:23.788" v="644" actId="1076"/>
          <ac:picMkLst>
            <pc:docMk/>
            <pc:sldMk cId="1642689381" sldId="538"/>
            <ac:picMk id="9" creationId="{663CB810-7EC2-2F35-2FCD-CFA8E11E5F56}"/>
          </ac:picMkLst>
        </pc:picChg>
        <pc:picChg chg="add mod">
          <ac:chgData name="Melissa Riley" userId="d5efca3b52404f59" providerId="LiveId" clId="{2E7EEC67-210D-4A43-B772-D80A83E889EB}" dt="2025-07-25T19:51:46.771" v="648" actId="1076"/>
          <ac:picMkLst>
            <pc:docMk/>
            <pc:sldMk cId="1642689381" sldId="538"/>
            <ac:picMk id="10" creationId="{761AB545-D660-FCD0-6D5E-AB512A05248F}"/>
          </ac:picMkLst>
        </pc:picChg>
      </pc:sldChg>
      <pc:sldChg chg="addSp delSp modSp mod">
        <pc:chgData name="Melissa Riley" userId="d5efca3b52404f59" providerId="LiveId" clId="{2E7EEC67-210D-4A43-B772-D80A83E889EB}" dt="2025-07-25T19:57:57.319" v="744" actId="14100"/>
        <pc:sldMkLst>
          <pc:docMk/>
          <pc:sldMk cId="2753308259" sldId="539"/>
        </pc:sldMkLst>
        <pc:spChg chg="mod">
          <ac:chgData name="Melissa Riley" userId="d5efca3b52404f59" providerId="LiveId" clId="{2E7EEC67-210D-4A43-B772-D80A83E889EB}" dt="2025-07-25T19:56:23.684" v="740" actId="20577"/>
          <ac:spMkLst>
            <pc:docMk/>
            <pc:sldMk cId="2753308259" sldId="539"/>
            <ac:spMk id="2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56:11.574" v="732" actId="478"/>
          <ac:spMkLst>
            <pc:docMk/>
            <pc:sldMk cId="2753308259" sldId="539"/>
            <ac:spMk id="3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56:08.605" v="731" actId="478"/>
          <ac:spMkLst>
            <pc:docMk/>
            <pc:sldMk cId="2753308259" sldId="539"/>
            <ac:spMk id="6" creationId="{00000000-0000-0000-0000-000000000000}"/>
          </ac:spMkLst>
        </pc:spChg>
        <pc:spChg chg="add mod">
          <ac:chgData name="Melissa Riley" userId="d5efca3b52404f59" providerId="LiveId" clId="{2E7EEC67-210D-4A43-B772-D80A83E889EB}" dt="2025-07-25T19:56:11.574" v="732" actId="478"/>
          <ac:spMkLst>
            <pc:docMk/>
            <pc:sldMk cId="2753308259" sldId="539"/>
            <ac:spMk id="8" creationId="{D54F66D2-00E3-6A46-D1DD-09F664C580C3}"/>
          </ac:spMkLst>
        </pc:spChg>
        <pc:picChg chg="del">
          <ac:chgData name="Melissa Riley" userId="d5efca3b52404f59" providerId="LiveId" clId="{2E7EEC67-210D-4A43-B772-D80A83E889EB}" dt="2025-07-25T19:56:06.718" v="730" actId="478"/>
          <ac:picMkLst>
            <pc:docMk/>
            <pc:sldMk cId="2753308259" sldId="539"/>
            <ac:picMk id="4" creationId="{37511D87-F88B-2B80-FC44-E040B0BB63B3}"/>
          </ac:picMkLst>
        </pc:picChg>
        <pc:picChg chg="del">
          <ac:chgData name="Melissa Riley" userId="d5efca3b52404f59" providerId="LiveId" clId="{2E7EEC67-210D-4A43-B772-D80A83E889EB}" dt="2025-07-25T19:56:06.223" v="729" actId="478"/>
          <ac:picMkLst>
            <pc:docMk/>
            <pc:sldMk cId="2753308259" sldId="539"/>
            <ac:picMk id="7" creationId="{A7B20C67-33A2-2E3B-3BFB-381E306B8649}"/>
          </ac:picMkLst>
        </pc:picChg>
        <pc:picChg chg="add mod">
          <ac:chgData name="Melissa Riley" userId="d5efca3b52404f59" providerId="LiveId" clId="{2E7EEC67-210D-4A43-B772-D80A83E889EB}" dt="2025-07-25T19:57:36.421" v="742" actId="1076"/>
          <ac:picMkLst>
            <pc:docMk/>
            <pc:sldMk cId="2753308259" sldId="539"/>
            <ac:picMk id="9" creationId="{9FD090BB-027A-D259-DBF5-884B920E3833}"/>
          </ac:picMkLst>
        </pc:picChg>
        <pc:picChg chg="add mod">
          <ac:chgData name="Melissa Riley" userId="d5efca3b52404f59" providerId="LiveId" clId="{2E7EEC67-210D-4A43-B772-D80A83E889EB}" dt="2025-07-25T19:57:57.319" v="744" actId="14100"/>
          <ac:picMkLst>
            <pc:docMk/>
            <pc:sldMk cId="2753308259" sldId="539"/>
            <ac:picMk id="10" creationId="{4A8A4A8C-1AF9-8CBC-FB6C-B32FC1D4C4F7}"/>
          </ac:picMkLst>
        </pc:picChg>
      </pc:sldChg>
      <pc:sldChg chg="addSp delSp modSp mod">
        <pc:chgData name="Melissa Riley" userId="d5efca3b52404f59" providerId="LiveId" clId="{2E7EEC67-210D-4A43-B772-D80A83E889EB}" dt="2025-07-25T19:59:45.925" v="765" actId="1076"/>
        <pc:sldMkLst>
          <pc:docMk/>
          <pc:sldMk cId="3408908918" sldId="540"/>
        </pc:sldMkLst>
        <pc:spChg chg="mod">
          <ac:chgData name="Melissa Riley" userId="d5efca3b52404f59" providerId="LiveId" clId="{2E7EEC67-210D-4A43-B772-D80A83E889EB}" dt="2025-07-25T19:58:17.946" v="753" actId="20577"/>
          <ac:spMkLst>
            <pc:docMk/>
            <pc:sldMk cId="3408908918" sldId="540"/>
            <ac:spMk id="2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58:22.046" v="754" actId="478"/>
          <ac:spMkLst>
            <pc:docMk/>
            <pc:sldMk cId="3408908918" sldId="540"/>
            <ac:spMk id="3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58:25.909" v="757" actId="478"/>
          <ac:spMkLst>
            <pc:docMk/>
            <pc:sldMk cId="3408908918" sldId="540"/>
            <ac:spMk id="5" creationId="{00000000-0000-0000-0000-000000000000}"/>
          </ac:spMkLst>
        </pc:spChg>
        <pc:spChg chg="add del mod">
          <ac:chgData name="Melissa Riley" userId="d5efca3b52404f59" providerId="LiveId" clId="{2E7EEC67-210D-4A43-B772-D80A83E889EB}" dt="2025-07-25T19:58:24.049" v="755" actId="478"/>
          <ac:spMkLst>
            <pc:docMk/>
            <pc:sldMk cId="3408908918" sldId="540"/>
            <ac:spMk id="7" creationId="{00E78509-AE31-7FE4-6556-97A0F0DE6C13}"/>
          </ac:spMkLst>
        </pc:spChg>
        <pc:picChg chg="del">
          <ac:chgData name="Melissa Riley" userId="d5efca3b52404f59" providerId="LiveId" clId="{2E7EEC67-210D-4A43-B772-D80A83E889EB}" dt="2025-07-25T19:58:24.659" v="756" actId="478"/>
          <ac:picMkLst>
            <pc:docMk/>
            <pc:sldMk cId="3408908918" sldId="540"/>
            <ac:picMk id="4" creationId="{00000000-0000-0000-0000-000000000000}"/>
          </ac:picMkLst>
        </pc:picChg>
        <pc:picChg chg="add mod">
          <ac:chgData name="Melissa Riley" userId="d5efca3b52404f59" providerId="LiveId" clId="{2E7EEC67-210D-4A43-B772-D80A83E889EB}" dt="2025-07-25T19:58:55.421" v="759" actId="1076"/>
          <ac:picMkLst>
            <pc:docMk/>
            <pc:sldMk cId="3408908918" sldId="540"/>
            <ac:picMk id="8" creationId="{322EBC06-22B6-2DC1-A420-278DC248396F}"/>
          </ac:picMkLst>
        </pc:picChg>
        <pc:picChg chg="add mod">
          <ac:chgData name="Melissa Riley" userId="d5efca3b52404f59" providerId="LiveId" clId="{2E7EEC67-210D-4A43-B772-D80A83E889EB}" dt="2025-07-25T19:59:13.646" v="762" actId="14100"/>
          <ac:picMkLst>
            <pc:docMk/>
            <pc:sldMk cId="3408908918" sldId="540"/>
            <ac:picMk id="9" creationId="{17764A4A-CAD8-2F5A-ADBF-2E87593C3F79}"/>
          </ac:picMkLst>
        </pc:picChg>
        <pc:picChg chg="add mod">
          <ac:chgData name="Melissa Riley" userId="d5efca3b52404f59" providerId="LiveId" clId="{2E7EEC67-210D-4A43-B772-D80A83E889EB}" dt="2025-07-25T19:59:45.925" v="765" actId="1076"/>
          <ac:picMkLst>
            <pc:docMk/>
            <pc:sldMk cId="3408908918" sldId="540"/>
            <ac:picMk id="10" creationId="{274BE4B5-D188-5B7B-CE9B-402F876DB656}"/>
          </ac:picMkLst>
        </pc:picChg>
      </pc:sldChg>
      <pc:sldChg chg="addSp delSp modSp mod">
        <pc:chgData name="Melissa Riley" userId="d5efca3b52404f59" providerId="LiveId" clId="{2E7EEC67-210D-4A43-B772-D80A83E889EB}" dt="2025-07-25T20:02:26.345" v="808" actId="14100"/>
        <pc:sldMkLst>
          <pc:docMk/>
          <pc:sldMk cId="1149370682" sldId="541"/>
        </pc:sldMkLst>
        <pc:spChg chg="mod">
          <ac:chgData name="Melissa Riley" userId="d5efca3b52404f59" providerId="LiveId" clId="{2E7EEC67-210D-4A43-B772-D80A83E889EB}" dt="2025-07-25T20:01:29.605" v="793" actId="20577"/>
          <ac:spMkLst>
            <pc:docMk/>
            <pc:sldMk cId="1149370682" sldId="541"/>
            <ac:spMk id="2" creationId="{00000000-0000-0000-0000-000000000000}"/>
          </ac:spMkLst>
        </pc:spChg>
        <pc:spChg chg="del">
          <ac:chgData name="Melissa Riley" userId="d5efca3b52404f59" providerId="LiveId" clId="{2E7EEC67-210D-4A43-B772-D80A83E889EB}" dt="2025-07-25T20:01:33.002" v="794" actId="478"/>
          <ac:spMkLst>
            <pc:docMk/>
            <pc:sldMk cId="1149370682" sldId="541"/>
            <ac:spMk id="3" creationId="{00000000-0000-0000-0000-000000000000}"/>
          </ac:spMkLst>
        </pc:spChg>
        <pc:spChg chg="del mod">
          <ac:chgData name="Melissa Riley" userId="d5efca3b52404f59" providerId="LiveId" clId="{2E7EEC67-210D-4A43-B772-D80A83E889EB}" dt="2025-07-25T20:01:36.863" v="798" actId="478"/>
          <ac:spMkLst>
            <pc:docMk/>
            <pc:sldMk cId="1149370682" sldId="541"/>
            <ac:spMk id="5" creationId="{00000000-0000-0000-0000-000000000000}"/>
          </ac:spMkLst>
        </pc:spChg>
        <pc:spChg chg="add del mod">
          <ac:chgData name="Melissa Riley" userId="d5efca3b52404f59" providerId="LiveId" clId="{2E7EEC67-210D-4A43-B772-D80A83E889EB}" dt="2025-07-25T20:01:34.398" v="795" actId="478"/>
          <ac:spMkLst>
            <pc:docMk/>
            <pc:sldMk cId="1149370682" sldId="541"/>
            <ac:spMk id="8" creationId="{838C7F06-13AC-2BAE-38E1-54FE23E0931C}"/>
          </ac:spMkLst>
        </pc:spChg>
        <pc:picChg chg="del">
          <ac:chgData name="Melissa Riley" userId="d5efca3b52404f59" providerId="LiveId" clId="{2E7EEC67-210D-4A43-B772-D80A83E889EB}" dt="2025-07-25T20:01:34.953" v="796" actId="478"/>
          <ac:picMkLst>
            <pc:docMk/>
            <pc:sldMk cId="1149370682" sldId="541"/>
            <ac:picMk id="4" creationId="{00000000-0000-0000-0000-000000000000}"/>
          </ac:picMkLst>
        </pc:picChg>
        <pc:picChg chg="del">
          <ac:chgData name="Melissa Riley" userId="d5efca3b52404f59" providerId="LiveId" clId="{2E7EEC67-210D-4A43-B772-D80A83E889EB}" dt="2025-07-25T20:01:37.408" v="799" actId="478"/>
          <ac:picMkLst>
            <pc:docMk/>
            <pc:sldMk cId="1149370682" sldId="541"/>
            <ac:picMk id="7" creationId="{00000000-0000-0000-0000-000000000000}"/>
          </ac:picMkLst>
        </pc:picChg>
        <pc:picChg chg="add mod">
          <ac:chgData name="Melissa Riley" userId="d5efca3b52404f59" providerId="LiveId" clId="{2E7EEC67-210D-4A43-B772-D80A83E889EB}" dt="2025-07-25T20:01:42.101" v="801" actId="1076"/>
          <ac:picMkLst>
            <pc:docMk/>
            <pc:sldMk cId="1149370682" sldId="541"/>
            <ac:picMk id="9" creationId="{4B1B0C71-B567-613C-DABC-CED63DA62973}"/>
          </ac:picMkLst>
        </pc:picChg>
        <pc:picChg chg="add mod">
          <ac:chgData name="Melissa Riley" userId="d5efca3b52404f59" providerId="LiveId" clId="{2E7EEC67-210D-4A43-B772-D80A83E889EB}" dt="2025-07-25T20:02:03.778" v="805" actId="1076"/>
          <ac:picMkLst>
            <pc:docMk/>
            <pc:sldMk cId="1149370682" sldId="541"/>
            <ac:picMk id="10" creationId="{6C11DC0B-D093-67E7-3414-76572D892B8A}"/>
          </ac:picMkLst>
        </pc:picChg>
        <pc:picChg chg="add mod">
          <ac:chgData name="Melissa Riley" userId="d5efca3b52404f59" providerId="LiveId" clId="{2E7EEC67-210D-4A43-B772-D80A83E889EB}" dt="2025-07-25T20:02:26.345" v="808" actId="14100"/>
          <ac:picMkLst>
            <pc:docMk/>
            <pc:sldMk cId="1149370682" sldId="541"/>
            <ac:picMk id="11" creationId="{CE22E6D1-BEAF-24B4-EA55-F65816921775}"/>
          </ac:picMkLst>
        </pc:picChg>
      </pc:sldChg>
      <pc:sldChg chg="del">
        <pc:chgData name="Melissa Riley" userId="d5efca3b52404f59" providerId="LiveId" clId="{2E7EEC67-210D-4A43-B772-D80A83E889EB}" dt="2025-07-25T20:08:20.564" v="887" actId="47"/>
        <pc:sldMkLst>
          <pc:docMk/>
          <pc:sldMk cId="2222496409" sldId="542"/>
        </pc:sldMkLst>
      </pc:sldChg>
      <pc:sldChg chg="addSp delSp modSp mod">
        <pc:chgData name="Melissa Riley" userId="d5efca3b52404f59" providerId="LiveId" clId="{2E7EEC67-210D-4A43-B772-D80A83E889EB}" dt="2025-07-25T20:08:17.349" v="886" actId="1076"/>
        <pc:sldMkLst>
          <pc:docMk/>
          <pc:sldMk cId="98962218" sldId="543"/>
        </pc:sldMkLst>
        <pc:spChg chg="mod">
          <ac:chgData name="Melissa Riley" userId="d5efca3b52404f59" providerId="LiveId" clId="{2E7EEC67-210D-4A43-B772-D80A83E889EB}" dt="2025-07-25T20:06:27.612" v="866" actId="20577"/>
          <ac:spMkLst>
            <pc:docMk/>
            <pc:sldMk cId="98962218" sldId="543"/>
            <ac:spMk id="2" creationId="{00000000-0000-0000-0000-000000000000}"/>
          </ac:spMkLst>
        </pc:spChg>
        <pc:spChg chg="del">
          <ac:chgData name="Melissa Riley" userId="d5efca3b52404f59" providerId="LiveId" clId="{2E7EEC67-210D-4A43-B772-D80A83E889EB}" dt="2025-07-25T20:06:30.122" v="867" actId="478"/>
          <ac:spMkLst>
            <pc:docMk/>
            <pc:sldMk cId="98962218" sldId="543"/>
            <ac:spMk id="3" creationId="{00000000-0000-0000-0000-000000000000}"/>
          </ac:spMkLst>
        </pc:spChg>
        <pc:spChg chg="del">
          <ac:chgData name="Melissa Riley" userId="d5efca3b52404f59" providerId="LiveId" clId="{2E7EEC67-210D-4A43-B772-D80A83E889EB}" dt="2025-07-25T20:06:35.441" v="870" actId="478"/>
          <ac:spMkLst>
            <pc:docMk/>
            <pc:sldMk cId="98962218" sldId="543"/>
            <ac:spMk id="5" creationId="{00000000-0000-0000-0000-000000000000}"/>
          </ac:spMkLst>
        </pc:spChg>
        <pc:spChg chg="add del mod">
          <ac:chgData name="Melissa Riley" userId="d5efca3b52404f59" providerId="LiveId" clId="{2E7EEC67-210D-4A43-B772-D80A83E889EB}" dt="2025-07-25T20:06:33.064" v="868" actId="478"/>
          <ac:spMkLst>
            <pc:docMk/>
            <pc:sldMk cId="98962218" sldId="543"/>
            <ac:spMk id="7" creationId="{962DAB80-D3E5-47D3-9879-D4B0AF063B34}"/>
          </ac:spMkLst>
        </pc:spChg>
        <pc:picChg chg="del">
          <ac:chgData name="Melissa Riley" userId="d5efca3b52404f59" providerId="LiveId" clId="{2E7EEC67-210D-4A43-B772-D80A83E889EB}" dt="2025-07-25T20:06:33.693" v="869" actId="478"/>
          <ac:picMkLst>
            <pc:docMk/>
            <pc:sldMk cId="98962218" sldId="543"/>
            <ac:picMk id="4" creationId="{00000000-0000-0000-0000-000000000000}"/>
          </ac:picMkLst>
        </pc:picChg>
        <pc:picChg chg="add mod">
          <ac:chgData name="Melissa Riley" userId="d5efca3b52404f59" providerId="LiveId" clId="{2E7EEC67-210D-4A43-B772-D80A83E889EB}" dt="2025-07-25T20:07:11.043" v="873" actId="1076"/>
          <ac:picMkLst>
            <pc:docMk/>
            <pc:sldMk cId="98962218" sldId="543"/>
            <ac:picMk id="8" creationId="{A9BB7E12-5BFA-F840-5022-10A39B1EBAAA}"/>
          </ac:picMkLst>
        </pc:picChg>
        <pc:picChg chg="add del">
          <ac:chgData name="Melissa Riley" userId="d5efca3b52404f59" providerId="LiveId" clId="{2E7EEC67-210D-4A43-B772-D80A83E889EB}" dt="2025-07-25T20:07:24.130" v="875" actId="478"/>
          <ac:picMkLst>
            <pc:docMk/>
            <pc:sldMk cId="98962218" sldId="543"/>
            <ac:picMk id="9" creationId="{3CCED566-732D-3F9E-6DE4-B51D05B61F7B}"/>
          </ac:picMkLst>
        </pc:picChg>
        <pc:picChg chg="add mod">
          <ac:chgData name="Melissa Riley" userId="d5efca3b52404f59" providerId="LiveId" clId="{2E7EEC67-210D-4A43-B772-D80A83E889EB}" dt="2025-07-25T20:07:39.323" v="878" actId="1076"/>
          <ac:picMkLst>
            <pc:docMk/>
            <pc:sldMk cId="98962218" sldId="543"/>
            <ac:picMk id="10" creationId="{B4A3922C-E3C5-C8A5-5880-6CF6501D8AE8}"/>
          </ac:picMkLst>
        </pc:picChg>
        <pc:picChg chg="add mod">
          <ac:chgData name="Melissa Riley" userId="d5efca3b52404f59" providerId="LiveId" clId="{2E7EEC67-210D-4A43-B772-D80A83E889EB}" dt="2025-07-25T20:07:49.879" v="880" actId="1076"/>
          <ac:picMkLst>
            <pc:docMk/>
            <pc:sldMk cId="98962218" sldId="543"/>
            <ac:picMk id="11" creationId="{BFBC67A8-AF94-EF39-53CA-EFE353FC75A2}"/>
          </ac:picMkLst>
        </pc:picChg>
        <pc:picChg chg="add mod">
          <ac:chgData name="Melissa Riley" userId="d5efca3b52404f59" providerId="LiveId" clId="{2E7EEC67-210D-4A43-B772-D80A83E889EB}" dt="2025-07-25T20:08:05.762" v="883" actId="1076"/>
          <ac:picMkLst>
            <pc:docMk/>
            <pc:sldMk cId="98962218" sldId="543"/>
            <ac:picMk id="12" creationId="{96828980-D6BD-07B3-6CF0-A5017A066F6C}"/>
          </ac:picMkLst>
        </pc:picChg>
        <pc:picChg chg="add mod">
          <ac:chgData name="Melissa Riley" userId="d5efca3b52404f59" providerId="LiveId" clId="{2E7EEC67-210D-4A43-B772-D80A83E889EB}" dt="2025-07-25T20:08:17.349" v="886" actId="1076"/>
          <ac:picMkLst>
            <pc:docMk/>
            <pc:sldMk cId="98962218" sldId="543"/>
            <ac:picMk id="13" creationId="{F0F7DC82-D4DF-8C37-BB85-7DA1BB589FF9}"/>
          </ac:picMkLst>
        </pc:picChg>
      </pc:sldChg>
      <pc:sldChg chg="del">
        <pc:chgData name="Melissa Riley" userId="d5efca3b52404f59" providerId="LiveId" clId="{2E7EEC67-210D-4A43-B772-D80A83E889EB}" dt="2025-07-25T20:08:21.455" v="888" actId="47"/>
        <pc:sldMkLst>
          <pc:docMk/>
          <pc:sldMk cId="3647239887" sldId="544"/>
        </pc:sldMkLst>
      </pc:sldChg>
      <pc:sldChg chg="addSp delSp modSp mod">
        <pc:chgData name="Melissa Riley" userId="d5efca3b52404f59" providerId="LiveId" clId="{2E7EEC67-210D-4A43-B772-D80A83E889EB}" dt="2025-07-25T19:05:06.779" v="153" actId="1076"/>
        <pc:sldMkLst>
          <pc:docMk/>
          <pc:sldMk cId="2985832883" sldId="545"/>
        </pc:sldMkLst>
        <pc:spChg chg="mod">
          <ac:chgData name="Melissa Riley" userId="d5efca3b52404f59" providerId="LiveId" clId="{2E7EEC67-210D-4A43-B772-D80A83E889EB}" dt="2025-07-25T19:03:20.996" v="142" actId="20577"/>
          <ac:spMkLst>
            <pc:docMk/>
            <pc:sldMk cId="2985832883" sldId="545"/>
            <ac:spMk id="2" creationId="{00000000-0000-0000-0000-000000000000}"/>
          </ac:spMkLst>
        </pc:spChg>
        <pc:spChg chg="mod">
          <ac:chgData name="Melissa Riley" userId="d5efca3b52404f59" providerId="LiveId" clId="{2E7EEC67-210D-4A43-B772-D80A83E889EB}" dt="2025-07-25T19:03:25.692" v="143" actId="6549"/>
          <ac:spMkLst>
            <pc:docMk/>
            <pc:sldMk cId="2985832883" sldId="545"/>
            <ac:spMk id="3" creationId="{00000000-0000-0000-0000-000000000000}"/>
          </ac:spMkLst>
        </pc:spChg>
        <pc:spChg chg="del mod">
          <ac:chgData name="Melissa Riley" userId="d5efca3b52404f59" providerId="LiveId" clId="{2E7EEC67-210D-4A43-B772-D80A83E889EB}" dt="2025-07-25T19:03:27.639" v="145" actId="478"/>
          <ac:spMkLst>
            <pc:docMk/>
            <pc:sldMk cId="2985832883" sldId="545"/>
            <ac:spMk id="5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04:49.718" v="152" actId="478"/>
          <ac:spMkLst>
            <pc:docMk/>
            <pc:sldMk cId="2985832883" sldId="545"/>
            <ac:spMk id="8" creationId="{00000000-0000-0000-0000-000000000000}"/>
          </ac:spMkLst>
        </pc:spChg>
        <pc:picChg chg="add mod">
          <ac:chgData name="Melissa Riley" userId="d5efca3b52404f59" providerId="LiveId" clId="{2E7EEC67-210D-4A43-B772-D80A83E889EB}" dt="2025-07-25T19:04:14.166" v="148" actId="1076"/>
          <ac:picMkLst>
            <pc:docMk/>
            <pc:sldMk cId="2985832883" sldId="545"/>
            <ac:picMk id="4" creationId="{CCE0F92A-0FB9-82BD-756A-A396C434EE1A}"/>
          </ac:picMkLst>
        </pc:picChg>
        <pc:picChg chg="del">
          <ac:chgData name="Melissa Riley" userId="d5efca3b52404f59" providerId="LiveId" clId="{2E7EEC67-210D-4A43-B772-D80A83E889EB}" dt="2025-07-25T19:03:12.228" v="115" actId="478"/>
          <ac:picMkLst>
            <pc:docMk/>
            <pc:sldMk cId="2985832883" sldId="545"/>
            <ac:picMk id="6" creationId="{00000000-0000-0000-0000-000000000000}"/>
          </ac:picMkLst>
        </pc:picChg>
        <pc:picChg chg="add mod">
          <ac:chgData name="Melissa Riley" userId="d5efca3b52404f59" providerId="LiveId" clId="{2E7EEC67-210D-4A43-B772-D80A83E889EB}" dt="2025-07-25T19:05:06.779" v="153" actId="1076"/>
          <ac:picMkLst>
            <pc:docMk/>
            <pc:sldMk cId="2985832883" sldId="545"/>
            <ac:picMk id="7" creationId="{83632ECB-9E5F-536A-6680-D85952B7D321}"/>
          </ac:picMkLst>
        </pc:picChg>
        <pc:picChg chg="del">
          <ac:chgData name="Melissa Riley" userId="d5efca3b52404f59" providerId="LiveId" clId="{2E7EEC67-210D-4A43-B772-D80A83E889EB}" dt="2025-07-25T19:03:12.990" v="116" actId="478"/>
          <ac:picMkLst>
            <pc:docMk/>
            <pc:sldMk cId="2985832883" sldId="545"/>
            <ac:picMk id="9" creationId="{00000000-0000-0000-0000-000000000000}"/>
          </ac:picMkLst>
        </pc:picChg>
      </pc:sldChg>
      <pc:sldChg chg="del">
        <pc:chgData name="Melissa Riley" userId="d5efca3b52404f59" providerId="LiveId" clId="{2E7EEC67-210D-4A43-B772-D80A83E889EB}" dt="2025-07-25T20:08:24.729" v="891" actId="47"/>
        <pc:sldMkLst>
          <pc:docMk/>
          <pc:sldMk cId="2322542187" sldId="546"/>
        </pc:sldMkLst>
      </pc:sldChg>
      <pc:sldChg chg="del">
        <pc:chgData name="Melissa Riley" userId="d5efca3b52404f59" providerId="LiveId" clId="{2E7EEC67-210D-4A43-B772-D80A83E889EB}" dt="2025-07-25T20:08:25.540" v="892" actId="47"/>
        <pc:sldMkLst>
          <pc:docMk/>
          <pc:sldMk cId="943155466" sldId="547"/>
        </pc:sldMkLst>
      </pc:sldChg>
      <pc:sldChg chg="del">
        <pc:chgData name="Melissa Riley" userId="d5efca3b52404f59" providerId="LiveId" clId="{2E7EEC67-210D-4A43-B772-D80A83E889EB}" dt="2025-07-25T20:08:26.992" v="893" actId="47"/>
        <pc:sldMkLst>
          <pc:docMk/>
          <pc:sldMk cId="1884525819" sldId="548"/>
        </pc:sldMkLst>
      </pc:sldChg>
      <pc:sldChg chg="del">
        <pc:chgData name="Melissa Riley" userId="d5efca3b52404f59" providerId="LiveId" clId="{2E7EEC67-210D-4A43-B772-D80A83E889EB}" dt="2025-07-25T20:08:28.085" v="894" actId="47"/>
        <pc:sldMkLst>
          <pc:docMk/>
          <pc:sldMk cId="1547321047" sldId="549"/>
        </pc:sldMkLst>
      </pc:sldChg>
      <pc:sldChg chg="del">
        <pc:chgData name="Melissa Riley" userId="d5efca3b52404f59" providerId="LiveId" clId="{2E7EEC67-210D-4A43-B772-D80A83E889EB}" dt="2025-07-25T20:08:52.543" v="909" actId="47"/>
        <pc:sldMkLst>
          <pc:docMk/>
          <pc:sldMk cId="3883661808" sldId="550"/>
        </pc:sldMkLst>
      </pc:sldChg>
      <pc:sldChg chg="del">
        <pc:chgData name="Melissa Riley" userId="d5efca3b52404f59" providerId="LiveId" clId="{2E7EEC67-210D-4A43-B772-D80A83E889EB}" dt="2025-07-25T20:09:19.311" v="918" actId="47"/>
        <pc:sldMkLst>
          <pc:docMk/>
          <pc:sldMk cId="2909678304" sldId="551"/>
        </pc:sldMkLst>
      </pc:sldChg>
      <pc:sldChg chg="delSp modSp mod modClrScheme chgLayout">
        <pc:chgData name="Melissa Riley" userId="d5efca3b52404f59" providerId="LiveId" clId="{2E7EEC67-210D-4A43-B772-D80A83E889EB}" dt="2025-07-25T19:32:47.741" v="384" actId="478"/>
        <pc:sldMkLst>
          <pc:docMk/>
          <pc:sldMk cId="3095602299" sldId="552"/>
        </pc:sldMkLst>
        <pc:spChg chg="del mod ord">
          <ac:chgData name="Melissa Riley" userId="d5efca3b52404f59" providerId="LiveId" clId="{2E7EEC67-210D-4A43-B772-D80A83E889EB}" dt="2025-07-25T19:32:47.741" v="384" actId="478"/>
          <ac:spMkLst>
            <pc:docMk/>
            <pc:sldMk cId="3095602299" sldId="552"/>
            <ac:spMk id="2" creationId="{00000000-0000-0000-0000-000000000000}"/>
          </ac:spMkLst>
        </pc:spChg>
        <pc:spChg chg="mod ord">
          <ac:chgData name="Melissa Riley" userId="d5efca3b52404f59" providerId="LiveId" clId="{2E7EEC67-210D-4A43-B772-D80A83E889EB}" dt="2025-07-25T19:03:07.466" v="114" actId="313"/>
          <ac:spMkLst>
            <pc:docMk/>
            <pc:sldMk cId="3095602299" sldId="552"/>
            <ac:spMk id="3" creationId="{00000000-0000-0000-0000-000000000000}"/>
          </ac:spMkLst>
        </pc:spChg>
        <pc:spChg chg="del">
          <ac:chgData name="Melissa Riley" userId="d5efca3b52404f59" providerId="LiveId" clId="{2E7EEC67-210D-4A43-B772-D80A83E889EB}" dt="2025-07-25T19:32:43.306" v="381" actId="478"/>
          <ac:spMkLst>
            <pc:docMk/>
            <pc:sldMk cId="3095602299" sldId="552"/>
            <ac:spMk id="5" creationId="{00000000-0000-0000-0000-000000000000}"/>
          </ac:spMkLst>
        </pc:spChg>
        <pc:spChg chg="del mod">
          <ac:chgData name="Melissa Riley" userId="d5efca3b52404f59" providerId="LiveId" clId="{2E7EEC67-210D-4A43-B772-D80A83E889EB}" dt="2025-07-25T19:32:45.881" v="383" actId="478"/>
          <ac:spMkLst>
            <pc:docMk/>
            <pc:sldMk cId="3095602299" sldId="552"/>
            <ac:spMk id="7" creationId="{00000000-0000-0000-0000-000000000000}"/>
          </ac:spMkLst>
        </pc:spChg>
        <pc:picChg chg="del">
          <ac:chgData name="Melissa Riley" userId="d5efca3b52404f59" providerId="LiveId" clId="{2E7EEC67-210D-4A43-B772-D80A83E889EB}" dt="2025-07-25T19:02:34.621" v="71" actId="478"/>
          <ac:picMkLst>
            <pc:docMk/>
            <pc:sldMk cId="3095602299" sldId="552"/>
            <ac:picMk id="4" creationId="{00000000-0000-0000-0000-000000000000}"/>
          </ac:picMkLst>
        </pc:picChg>
        <pc:picChg chg="del">
          <ac:chgData name="Melissa Riley" userId="d5efca3b52404f59" providerId="LiveId" clId="{2E7EEC67-210D-4A43-B772-D80A83E889EB}" dt="2025-07-25T19:02:35.694" v="72" actId="478"/>
          <ac:picMkLst>
            <pc:docMk/>
            <pc:sldMk cId="3095602299" sldId="552"/>
            <ac:picMk id="6" creationId="{00000000-0000-0000-0000-000000000000}"/>
          </ac:picMkLst>
        </pc:picChg>
      </pc:sldChg>
      <pc:sldChg chg="del">
        <pc:chgData name="Melissa Riley" userId="d5efca3b52404f59" providerId="LiveId" clId="{2E7EEC67-210D-4A43-B772-D80A83E889EB}" dt="2025-07-25T20:09:27.530" v="925" actId="47"/>
        <pc:sldMkLst>
          <pc:docMk/>
          <pc:sldMk cId="4224701913" sldId="553"/>
        </pc:sldMkLst>
      </pc:sldChg>
      <pc:sldChg chg="del">
        <pc:chgData name="Melissa Riley" userId="d5efca3b52404f59" providerId="LiveId" clId="{2E7EEC67-210D-4A43-B772-D80A83E889EB}" dt="2025-07-25T20:09:31.551" v="928" actId="47"/>
        <pc:sldMkLst>
          <pc:docMk/>
          <pc:sldMk cId="2132024855" sldId="554"/>
        </pc:sldMkLst>
      </pc:sldChg>
      <pc:sldChg chg="del">
        <pc:chgData name="Melissa Riley" userId="d5efca3b52404f59" providerId="LiveId" clId="{2E7EEC67-210D-4A43-B772-D80A83E889EB}" dt="2025-07-25T20:09:39.446" v="934" actId="47"/>
        <pc:sldMkLst>
          <pc:docMk/>
          <pc:sldMk cId="1560373379" sldId="555"/>
        </pc:sldMkLst>
      </pc:sldChg>
      <pc:sldChg chg="del">
        <pc:chgData name="Melissa Riley" userId="d5efca3b52404f59" providerId="LiveId" clId="{2E7EEC67-210D-4A43-B772-D80A83E889EB}" dt="2025-07-25T20:09:46.832" v="939" actId="47"/>
        <pc:sldMkLst>
          <pc:docMk/>
          <pc:sldMk cId="3284954735" sldId="556"/>
        </pc:sldMkLst>
      </pc:sldChg>
      <pc:sldChg chg="del">
        <pc:chgData name="Melissa Riley" userId="d5efca3b52404f59" providerId="LiveId" clId="{2E7EEC67-210D-4A43-B772-D80A83E889EB}" dt="2025-07-25T20:09:52.097" v="943" actId="47"/>
        <pc:sldMkLst>
          <pc:docMk/>
          <pc:sldMk cId="1451142331" sldId="557"/>
        </pc:sldMkLst>
      </pc:sldChg>
      <pc:sldChg chg="del">
        <pc:chgData name="Melissa Riley" userId="d5efca3b52404f59" providerId="LiveId" clId="{2E7EEC67-210D-4A43-B772-D80A83E889EB}" dt="2025-07-25T20:09:53.812" v="944" actId="47"/>
        <pc:sldMkLst>
          <pc:docMk/>
          <pc:sldMk cId="349920428" sldId="558"/>
        </pc:sldMkLst>
      </pc:sldChg>
      <pc:sldChg chg="del">
        <pc:chgData name="Melissa Riley" userId="d5efca3b52404f59" providerId="LiveId" clId="{2E7EEC67-210D-4A43-B772-D80A83E889EB}" dt="2025-07-25T20:09:55.273" v="945" actId="47"/>
        <pc:sldMkLst>
          <pc:docMk/>
          <pc:sldMk cId="1686663521" sldId="559"/>
        </pc:sldMkLst>
      </pc:sldChg>
      <pc:sldChg chg="del">
        <pc:chgData name="Melissa Riley" userId="d5efca3b52404f59" providerId="LiveId" clId="{2E7EEC67-210D-4A43-B772-D80A83E889EB}" dt="2025-07-25T20:09:59.442" v="948" actId="47"/>
        <pc:sldMkLst>
          <pc:docMk/>
          <pc:sldMk cId="3065097453" sldId="560"/>
        </pc:sldMkLst>
      </pc:sldChg>
      <pc:sldChg chg="del">
        <pc:chgData name="Melissa Riley" userId="d5efca3b52404f59" providerId="LiveId" clId="{2E7EEC67-210D-4A43-B772-D80A83E889EB}" dt="2025-07-25T20:10:02.943" v="950" actId="47"/>
        <pc:sldMkLst>
          <pc:docMk/>
          <pc:sldMk cId="1955087850" sldId="561"/>
        </pc:sldMkLst>
      </pc:sldChg>
      <pc:sldChg chg="del">
        <pc:chgData name="Melissa Riley" userId="d5efca3b52404f59" providerId="LiveId" clId="{2E7EEC67-210D-4A43-B772-D80A83E889EB}" dt="2025-07-25T20:10:04.279" v="951" actId="47"/>
        <pc:sldMkLst>
          <pc:docMk/>
          <pc:sldMk cId="1764145102" sldId="562"/>
        </pc:sldMkLst>
      </pc:sldChg>
      <pc:sldChg chg="del">
        <pc:chgData name="Melissa Riley" userId="d5efca3b52404f59" providerId="LiveId" clId="{2E7EEC67-210D-4A43-B772-D80A83E889EB}" dt="2025-07-25T20:10:06.493" v="953" actId="47"/>
        <pc:sldMkLst>
          <pc:docMk/>
          <pc:sldMk cId="2837025464" sldId="563"/>
        </pc:sldMkLst>
      </pc:sldChg>
      <pc:sldChg chg="del">
        <pc:chgData name="Melissa Riley" userId="d5efca3b52404f59" providerId="LiveId" clId="{2E7EEC67-210D-4A43-B772-D80A83E889EB}" dt="2025-07-25T20:10:05.303" v="952" actId="47"/>
        <pc:sldMkLst>
          <pc:docMk/>
          <pc:sldMk cId="1386229787" sldId="564"/>
        </pc:sldMkLst>
      </pc:sldChg>
      <pc:sldChg chg="del">
        <pc:chgData name="Melissa Riley" userId="d5efca3b52404f59" providerId="LiveId" clId="{2E7EEC67-210D-4A43-B772-D80A83E889EB}" dt="2025-07-25T20:10:08.212" v="954" actId="47"/>
        <pc:sldMkLst>
          <pc:docMk/>
          <pc:sldMk cId="979709680" sldId="565"/>
        </pc:sldMkLst>
      </pc:sldChg>
      <pc:sldChg chg="del">
        <pc:chgData name="Melissa Riley" userId="d5efca3b52404f59" providerId="LiveId" clId="{2E7EEC67-210D-4A43-B772-D80A83E889EB}" dt="2025-07-25T20:10:09.841" v="955" actId="47"/>
        <pc:sldMkLst>
          <pc:docMk/>
          <pc:sldMk cId="2064960008" sldId="566"/>
        </pc:sldMkLst>
      </pc:sldChg>
      <pc:sldChg chg="del">
        <pc:chgData name="Melissa Riley" userId="d5efca3b52404f59" providerId="LiveId" clId="{2E7EEC67-210D-4A43-B772-D80A83E889EB}" dt="2025-07-25T20:10:11.155" v="956" actId="47"/>
        <pc:sldMkLst>
          <pc:docMk/>
          <pc:sldMk cId="638543972" sldId="567"/>
        </pc:sldMkLst>
      </pc:sldChg>
      <pc:sldChg chg="del">
        <pc:chgData name="Melissa Riley" userId="d5efca3b52404f59" providerId="LiveId" clId="{2E7EEC67-210D-4A43-B772-D80A83E889EB}" dt="2025-07-25T20:10:12.037" v="957" actId="47"/>
        <pc:sldMkLst>
          <pc:docMk/>
          <pc:sldMk cId="3104918287" sldId="568"/>
        </pc:sldMkLst>
      </pc:sldChg>
      <pc:sldChg chg="del">
        <pc:chgData name="Melissa Riley" userId="d5efca3b52404f59" providerId="LiveId" clId="{2E7EEC67-210D-4A43-B772-D80A83E889EB}" dt="2025-07-25T20:10:13.007" v="958" actId="47"/>
        <pc:sldMkLst>
          <pc:docMk/>
          <pc:sldMk cId="2033934110" sldId="569"/>
        </pc:sldMkLst>
      </pc:sldChg>
      <pc:sldChg chg="del">
        <pc:chgData name="Melissa Riley" userId="d5efca3b52404f59" providerId="LiveId" clId="{2E7EEC67-210D-4A43-B772-D80A83E889EB}" dt="2025-07-25T20:10:13.942" v="959" actId="47"/>
        <pc:sldMkLst>
          <pc:docMk/>
          <pc:sldMk cId="523393345" sldId="570"/>
        </pc:sldMkLst>
      </pc:sldChg>
      <pc:sldChg chg="del">
        <pc:chgData name="Melissa Riley" userId="d5efca3b52404f59" providerId="LiveId" clId="{2E7EEC67-210D-4A43-B772-D80A83E889EB}" dt="2025-07-25T20:10:15.152" v="960" actId="47"/>
        <pc:sldMkLst>
          <pc:docMk/>
          <pc:sldMk cId="1917459890" sldId="571"/>
        </pc:sldMkLst>
      </pc:sldChg>
      <pc:sldChg chg="del">
        <pc:chgData name="Melissa Riley" userId="d5efca3b52404f59" providerId="LiveId" clId="{2E7EEC67-210D-4A43-B772-D80A83E889EB}" dt="2025-07-25T20:10:16.043" v="961" actId="47"/>
        <pc:sldMkLst>
          <pc:docMk/>
          <pc:sldMk cId="861787604" sldId="572"/>
        </pc:sldMkLst>
      </pc:sldChg>
      <pc:sldChg chg="del">
        <pc:chgData name="Melissa Riley" userId="d5efca3b52404f59" providerId="LiveId" clId="{2E7EEC67-210D-4A43-B772-D80A83E889EB}" dt="2025-07-25T20:10:16.958" v="962" actId="47"/>
        <pc:sldMkLst>
          <pc:docMk/>
          <pc:sldMk cId="1555927520" sldId="573"/>
        </pc:sldMkLst>
      </pc:sldChg>
      <pc:sldChg chg="del">
        <pc:chgData name="Melissa Riley" userId="d5efca3b52404f59" providerId="LiveId" clId="{2E7EEC67-210D-4A43-B772-D80A83E889EB}" dt="2025-07-25T20:10:17.882" v="963" actId="47"/>
        <pc:sldMkLst>
          <pc:docMk/>
          <pc:sldMk cId="622988479" sldId="574"/>
        </pc:sldMkLst>
      </pc:sldChg>
      <pc:sldChg chg="del">
        <pc:chgData name="Melissa Riley" userId="d5efca3b52404f59" providerId="LiveId" clId="{2E7EEC67-210D-4A43-B772-D80A83E889EB}" dt="2025-07-25T20:10:19.180" v="964" actId="47"/>
        <pc:sldMkLst>
          <pc:docMk/>
          <pc:sldMk cId="740691186" sldId="575"/>
        </pc:sldMkLst>
      </pc:sldChg>
      <pc:sldChg chg="addSp delSp modSp mod">
        <pc:chgData name="Melissa Riley" userId="d5efca3b52404f59" providerId="LiveId" clId="{2E7EEC67-210D-4A43-B772-D80A83E889EB}" dt="2025-07-25T20:06:21.657" v="860" actId="1076"/>
        <pc:sldMkLst>
          <pc:docMk/>
          <pc:sldMk cId="2882534970" sldId="577"/>
        </pc:sldMkLst>
        <pc:spChg chg="mod">
          <ac:chgData name="Melissa Riley" userId="d5efca3b52404f59" providerId="LiveId" clId="{2E7EEC67-210D-4A43-B772-D80A83E889EB}" dt="2025-07-25T20:04:12.541" v="846" actId="20577"/>
          <ac:spMkLst>
            <pc:docMk/>
            <pc:sldMk cId="2882534970" sldId="577"/>
            <ac:spMk id="2" creationId="{00000000-0000-0000-0000-000000000000}"/>
          </ac:spMkLst>
        </pc:spChg>
        <pc:spChg chg="del">
          <ac:chgData name="Melissa Riley" userId="d5efca3b52404f59" providerId="LiveId" clId="{2E7EEC67-210D-4A43-B772-D80A83E889EB}" dt="2025-07-25T20:04:15.663" v="847" actId="478"/>
          <ac:spMkLst>
            <pc:docMk/>
            <pc:sldMk cId="2882534970" sldId="577"/>
            <ac:spMk id="3" creationId="{00000000-0000-0000-0000-000000000000}"/>
          </ac:spMkLst>
        </pc:spChg>
        <pc:spChg chg="del mod">
          <ac:chgData name="Melissa Riley" userId="d5efca3b52404f59" providerId="LiveId" clId="{2E7EEC67-210D-4A43-B772-D80A83E889EB}" dt="2025-07-25T20:04:20.663" v="851" actId="478"/>
          <ac:spMkLst>
            <pc:docMk/>
            <pc:sldMk cId="2882534970" sldId="577"/>
            <ac:spMk id="5" creationId="{00000000-0000-0000-0000-000000000000}"/>
          </ac:spMkLst>
        </pc:spChg>
        <pc:spChg chg="add del mod">
          <ac:chgData name="Melissa Riley" userId="d5efca3b52404f59" providerId="LiveId" clId="{2E7EEC67-210D-4A43-B772-D80A83E889EB}" dt="2025-07-25T20:04:17.028" v="848" actId="478"/>
          <ac:spMkLst>
            <pc:docMk/>
            <pc:sldMk cId="2882534970" sldId="577"/>
            <ac:spMk id="7" creationId="{B0463F99-FD64-7AD8-5A70-1B3BE537463D}"/>
          </ac:spMkLst>
        </pc:spChg>
        <pc:picChg chg="del">
          <ac:chgData name="Melissa Riley" userId="d5efca3b52404f59" providerId="LiveId" clId="{2E7EEC67-210D-4A43-B772-D80A83E889EB}" dt="2025-07-25T20:04:17.459" v="849" actId="478"/>
          <ac:picMkLst>
            <pc:docMk/>
            <pc:sldMk cId="2882534970" sldId="577"/>
            <ac:picMk id="4" creationId="{00000000-0000-0000-0000-000000000000}"/>
          </ac:picMkLst>
        </pc:picChg>
        <pc:picChg chg="add mod">
          <ac:chgData name="Melissa Riley" userId="d5efca3b52404f59" providerId="LiveId" clId="{2E7EEC67-210D-4A43-B772-D80A83E889EB}" dt="2025-07-25T20:04:46.928" v="854" actId="1076"/>
          <ac:picMkLst>
            <pc:docMk/>
            <pc:sldMk cId="2882534970" sldId="577"/>
            <ac:picMk id="8" creationId="{AB12CD88-EA4A-9FB3-2278-17D7A9A0B680}"/>
          </ac:picMkLst>
        </pc:picChg>
        <pc:picChg chg="add mod">
          <ac:chgData name="Melissa Riley" userId="d5efca3b52404f59" providerId="LiveId" clId="{2E7EEC67-210D-4A43-B772-D80A83E889EB}" dt="2025-07-25T20:05:21.975" v="857" actId="1076"/>
          <ac:picMkLst>
            <pc:docMk/>
            <pc:sldMk cId="2882534970" sldId="577"/>
            <ac:picMk id="9" creationId="{01BBD28B-5142-ABE3-C1A1-00406760F748}"/>
          </ac:picMkLst>
        </pc:picChg>
        <pc:picChg chg="add mod">
          <ac:chgData name="Melissa Riley" userId="d5efca3b52404f59" providerId="LiveId" clId="{2E7EEC67-210D-4A43-B772-D80A83E889EB}" dt="2025-07-25T20:06:21.657" v="860" actId="1076"/>
          <ac:picMkLst>
            <pc:docMk/>
            <pc:sldMk cId="2882534970" sldId="577"/>
            <ac:picMk id="10" creationId="{D5E9B794-2EF5-F93A-E514-2F9C53900BE0}"/>
          </ac:picMkLst>
        </pc:picChg>
      </pc:sldChg>
      <pc:sldChg chg="addSp delSp modSp mod">
        <pc:chgData name="Melissa Riley" userId="d5efca3b52404f59" providerId="LiveId" clId="{2E7EEC67-210D-4A43-B772-D80A83E889EB}" dt="2025-07-25T19:14:36.307" v="182" actId="14100"/>
        <pc:sldMkLst>
          <pc:docMk/>
          <pc:sldMk cId="3673262962" sldId="578"/>
        </pc:sldMkLst>
        <pc:spChg chg="mod">
          <ac:chgData name="Melissa Riley" userId="d5efca3b52404f59" providerId="LiveId" clId="{2E7EEC67-210D-4A43-B772-D80A83E889EB}" dt="2025-07-25T19:06:16.989" v="171" actId="20577"/>
          <ac:spMkLst>
            <pc:docMk/>
            <pc:sldMk cId="3673262962" sldId="578"/>
            <ac:spMk id="2" creationId="{8A205EDC-A8BA-FC92-7E16-EA09ADB0D776}"/>
          </ac:spMkLst>
        </pc:spChg>
        <pc:spChg chg="del mod">
          <ac:chgData name="Melissa Riley" userId="d5efca3b52404f59" providerId="LiveId" clId="{2E7EEC67-210D-4A43-B772-D80A83E889EB}" dt="2025-07-25T19:08:06.279" v="178" actId="478"/>
          <ac:spMkLst>
            <pc:docMk/>
            <pc:sldMk cId="3673262962" sldId="578"/>
            <ac:spMk id="3" creationId="{3B19EFE1-5262-D01B-1B9E-18A9A8E4D063}"/>
          </ac:spMkLst>
        </pc:spChg>
        <pc:picChg chg="del">
          <ac:chgData name="Melissa Riley" userId="d5efca3b52404f59" providerId="LiveId" clId="{2E7EEC67-210D-4A43-B772-D80A83E889EB}" dt="2025-07-25T19:06:19.398" v="172" actId="478"/>
          <ac:picMkLst>
            <pc:docMk/>
            <pc:sldMk cId="3673262962" sldId="578"/>
            <ac:picMk id="4" creationId="{93050402-2D25-F2E3-1DBD-43B56D2829F6}"/>
          </ac:picMkLst>
        </pc:picChg>
        <pc:picChg chg="del">
          <ac:chgData name="Melissa Riley" userId="d5efca3b52404f59" providerId="LiveId" clId="{2E7EEC67-210D-4A43-B772-D80A83E889EB}" dt="2025-07-25T19:06:20.394" v="173" actId="478"/>
          <ac:picMkLst>
            <pc:docMk/>
            <pc:sldMk cId="3673262962" sldId="578"/>
            <ac:picMk id="5" creationId="{3D39D668-D1A9-7CA4-E2CE-3B066DC47382}"/>
          </ac:picMkLst>
        </pc:picChg>
        <pc:picChg chg="add mod">
          <ac:chgData name="Melissa Riley" userId="d5efca3b52404f59" providerId="LiveId" clId="{2E7EEC67-210D-4A43-B772-D80A83E889EB}" dt="2025-07-25T19:08:04.026" v="177" actId="1076"/>
          <ac:picMkLst>
            <pc:docMk/>
            <pc:sldMk cId="3673262962" sldId="578"/>
            <ac:picMk id="6" creationId="{358D81C1-3FEA-19F1-193F-D175613A9B28}"/>
          </ac:picMkLst>
        </pc:picChg>
        <pc:picChg chg="add mod">
          <ac:chgData name="Melissa Riley" userId="d5efca3b52404f59" providerId="LiveId" clId="{2E7EEC67-210D-4A43-B772-D80A83E889EB}" dt="2025-07-25T19:14:36.307" v="182" actId="14100"/>
          <ac:picMkLst>
            <pc:docMk/>
            <pc:sldMk cId="3673262962" sldId="578"/>
            <ac:picMk id="7" creationId="{658F01FA-EEFD-A682-B578-77D4C3908127}"/>
          </ac:picMkLst>
        </pc:picChg>
      </pc:sldChg>
      <pc:sldChg chg="addSp delSp modSp mod">
        <pc:chgData name="Melissa Riley" userId="d5efca3b52404f59" providerId="LiveId" clId="{2E7EEC67-210D-4A43-B772-D80A83E889EB}" dt="2025-07-25T19:19:37.699" v="224" actId="1076"/>
        <pc:sldMkLst>
          <pc:docMk/>
          <pc:sldMk cId="1092189415" sldId="579"/>
        </pc:sldMkLst>
        <pc:spChg chg="mod">
          <ac:chgData name="Melissa Riley" userId="d5efca3b52404f59" providerId="LiveId" clId="{2E7EEC67-210D-4A43-B772-D80A83E889EB}" dt="2025-07-25T19:14:50.018" v="197" actId="20577"/>
          <ac:spMkLst>
            <pc:docMk/>
            <pc:sldMk cId="1092189415" sldId="579"/>
            <ac:spMk id="2" creationId="{23389C9D-E240-5DEC-86D8-0B42CE9EC207}"/>
          </ac:spMkLst>
        </pc:spChg>
        <pc:spChg chg="del mod">
          <ac:chgData name="Melissa Riley" userId="d5efca3b52404f59" providerId="LiveId" clId="{2E7EEC67-210D-4A43-B772-D80A83E889EB}" dt="2025-07-25T19:14:54.340" v="200" actId="478"/>
          <ac:spMkLst>
            <pc:docMk/>
            <pc:sldMk cId="1092189415" sldId="579"/>
            <ac:spMk id="3" creationId="{7E44F609-DD9F-CB98-AE91-D5145F7A340F}"/>
          </ac:spMkLst>
        </pc:spChg>
        <pc:spChg chg="add mod">
          <ac:chgData name="Melissa Riley" userId="d5efca3b52404f59" providerId="LiveId" clId="{2E7EEC67-210D-4A43-B772-D80A83E889EB}" dt="2025-07-25T19:14:54.340" v="200" actId="478"/>
          <ac:spMkLst>
            <pc:docMk/>
            <pc:sldMk cId="1092189415" sldId="579"/>
            <ac:spMk id="6" creationId="{32460362-36C1-CA8A-B129-1364DE5AE962}"/>
          </ac:spMkLst>
        </pc:spChg>
        <pc:picChg chg="del">
          <ac:chgData name="Melissa Riley" userId="d5efca3b52404f59" providerId="LiveId" clId="{2E7EEC67-210D-4A43-B772-D80A83E889EB}" dt="2025-07-25T19:14:52.373" v="198" actId="478"/>
          <ac:picMkLst>
            <pc:docMk/>
            <pc:sldMk cId="1092189415" sldId="579"/>
            <ac:picMk id="4" creationId="{5C45EBDC-1955-E7DB-DC5A-0DAECB4EDFD9}"/>
          </ac:picMkLst>
        </pc:picChg>
        <pc:picChg chg="add del mod">
          <ac:chgData name="Melissa Riley" userId="d5efca3b52404f59" providerId="LiveId" clId="{2E7EEC67-210D-4A43-B772-D80A83E889EB}" dt="2025-07-25T19:18:57.705" v="212" actId="478"/>
          <ac:picMkLst>
            <pc:docMk/>
            <pc:sldMk cId="1092189415" sldId="579"/>
            <ac:picMk id="7" creationId="{B04502BC-464C-D423-CA65-694BFA41FF5C}"/>
          </ac:picMkLst>
        </pc:picChg>
        <pc:picChg chg="add del mod">
          <ac:chgData name="Melissa Riley" userId="d5efca3b52404f59" providerId="LiveId" clId="{2E7EEC67-210D-4A43-B772-D80A83E889EB}" dt="2025-07-25T19:19:26.074" v="219" actId="478"/>
          <ac:picMkLst>
            <pc:docMk/>
            <pc:sldMk cId="1092189415" sldId="579"/>
            <ac:picMk id="8" creationId="{F116BA8D-9CDB-F2F1-1385-A021EB6CFC97}"/>
          </ac:picMkLst>
        </pc:picChg>
        <pc:picChg chg="add mod">
          <ac:chgData name="Melissa Riley" userId="d5efca3b52404f59" providerId="LiveId" clId="{2E7EEC67-210D-4A43-B772-D80A83E889EB}" dt="2025-07-25T19:19:34.631" v="223" actId="1076"/>
          <ac:picMkLst>
            <pc:docMk/>
            <pc:sldMk cId="1092189415" sldId="579"/>
            <ac:picMk id="9" creationId="{2B63F380-24C5-2CA3-8D3C-D8E3304F5E56}"/>
          </ac:picMkLst>
        </pc:picChg>
        <pc:picChg chg="add mod">
          <ac:chgData name="Melissa Riley" userId="d5efca3b52404f59" providerId="LiveId" clId="{2E7EEC67-210D-4A43-B772-D80A83E889EB}" dt="2025-07-25T19:19:11.670" v="218" actId="1076"/>
          <ac:picMkLst>
            <pc:docMk/>
            <pc:sldMk cId="1092189415" sldId="579"/>
            <ac:picMk id="10" creationId="{C08A7F88-AE89-E713-3E67-FCA9FBE5D77E}"/>
          </ac:picMkLst>
        </pc:picChg>
        <pc:picChg chg="add mod">
          <ac:chgData name="Melissa Riley" userId="d5efca3b52404f59" providerId="LiveId" clId="{2E7EEC67-210D-4A43-B772-D80A83E889EB}" dt="2025-07-25T19:19:37.699" v="224" actId="1076"/>
          <ac:picMkLst>
            <pc:docMk/>
            <pc:sldMk cId="1092189415" sldId="579"/>
            <ac:picMk id="11" creationId="{8F120D88-591E-1AE2-F539-A358C75ABA4C}"/>
          </ac:picMkLst>
        </pc:picChg>
      </pc:sldChg>
      <pc:sldChg chg="addSp delSp modSp mod">
        <pc:chgData name="Melissa Riley" userId="d5efca3b52404f59" providerId="LiveId" clId="{2E7EEC67-210D-4A43-B772-D80A83E889EB}" dt="2025-07-25T19:28:20.891" v="298" actId="167"/>
        <pc:sldMkLst>
          <pc:docMk/>
          <pc:sldMk cId="551308238" sldId="580"/>
        </pc:sldMkLst>
        <pc:spChg chg="mod">
          <ac:chgData name="Melissa Riley" userId="d5efca3b52404f59" providerId="LiveId" clId="{2E7EEC67-210D-4A43-B772-D80A83E889EB}" dt="2025-07-25T19:25:51.138" v="284" actId="20577"/>
          <ac:spMkLst>
            <pc:docMk/>
            <pc:sldMk cId="551308238" sldId="580"/>
            <ac:spMk id="2" creationId="{9766A712-AE67-D0A5-72D9-E73B4AC23120}"/>
          </ac:spMkLst>
        </pc:spChg>
        <pc:spChg chg="add mod">
          <ac:chgData name="Melissa Riley" userId="d5efca3b52404f59" providerId="LiveId" clId="{2E7EEC67-210D-4A43-B772-D80A83E889EB}" dt="2025-07-25T19:25:54.780" v="285" actId="478"/>
          <ac:spMkLst>
            <pc:docMk/>
            <pc:sldMk cId="551308238" sldId="580"/>
            <ac:spMk id="4" creationId="{B61E15F4-057D-1A60-C684-B75200C13A6A}"/>
          </ac:spMkLst>
        </pc:spChg>
        <pc:spChg chg="del">
          <ac:chgData name="Melissa Riley" userId="d5efca3b52404f59" providerId="LiveId" clId="{2E7EEC67-210D-4A43-B772-D80A83E889EB}" dt="2025-07-25T19:25:57.337" v="287" actId="478"/>
          <ac:spMkLst>
            <pc:docMk/>
            <pc:sldMk cId="551308238" sldId="580"/>
            <ac:spMk id="7" creationId="{985EAF35-8B0F-721B-39C4-18B670AD2521}"/>
          </ac:spMkLst>
        </pc:spChg>
        <pc:picChg chg="del">
          <ac:chgData name="Melissa Riley" userId="d5efca3b52404f59" providerId="LiveId" clId="{2E7EEC67-210D-4A43-B772-D80A83E889EB}" dt="2025-07-25T19:25:54.780" v="285" actId="478"/>
          <ac:picMkLst>
            <pc:docMk/>
            <pc:sldMk cId="551308238" sldId="580"/>
            <ac:picMk id="5" creationId="{1D69FAFD-570D-BC13-04BC-BCE5E191D27E}"/>
          </ac:picMkLst>
        </pc:picChg>
        <pc:picChg chg="del">
          <ac:chgData name="Melissa Riley" userId="d5efca3b52404f59" providerId="LiveId" clId="{2E7EEC67-210D-4A43-B772-D80A83E889EB}" dt="2025-07-25T19:25:56.024" v="286" actId="478"/>
          <ac:picMkLst>
            <pc:docMk/>
            <pc:sldMk cId="551308238" sldId="580"/>
            <ac:picMk id="6" creationId="{0DEE48A5-6E66-A924-FE19-2B4C23FE4ADC}"/>
          </ac:picMkLst>
        </pc:picChg>
        <pc:picChg chg="add mod ord">
          <ac:chgData name="Melissa Riley" userId="d5efca3b52404f59" providerId="LiveId" clId="{2E7EEC67-210D-4A43-B772-D80A83E889EB}" dt="2025-07-25T19:28:17.314" v="297" actId="1076"/>
          <ac:picMkLst>
            <pc:docMk/>
            <pc:sldMk cId="551308238" sldId="580"/>
            <ac:picMk id="8" creationId="{E3644E91-74A8-84D8-0B55-54B72BAE4DC7}"/>
          </ac:picMkLst>
        </pc:picChg>
        <pc:picChg chg="add mod">
          <ac:chgData name="Melissa Riley" userId="d5efca3b52404f59" providerId="LiveId" clId="{2E7EEC67-210D-4A43-B772-D80A83E889EB}" dt="2025-07-25T19:27:52.660" v="293" actId="14100"/>
          <ac:picMkLst>
            <pc:docMk/>
            <pc:sldMk cId="551308238" sldId="580"/>
            <ac:picMk id="9" creationId="{FA2FCD94-75D7-30F5-4A1F-AE80DBC137FA}"/>
          </ac:picMkLst>
        </pc:picChg>
        <pc:picChg chg="add mod ord">
          <ac:chgData name="Melissa Riley" userId="d5efca3b52404f59" providerId="LiveId" clId="{2E7EEC67-210D-4A43-B772-D80A83E889EB}" dt="2025-07-25T19:28:20.891" v="298" actId="167"/>
          <ac:picMkLst>
            <pc:docMk/>
            <pc:sldMk cId="551308238" sldId="580"/>
            <ac:picMk id="10" creationId="{AE1EC595-0757-8F98-FA87-4302781CA654}"/>
          </ac:picMkLst>
        </pc:picChg>
      </pc:sldChg>
      <pc:sldChg chg="addSp delSp modSp mod">
        <pc:chgData name="Melissa Riley" userId="d5efca3b52404f59" providerId="LiveId" clId="{2E7EEC67-210D-4A43-B772-D80A83E889EB}" dt="2025-07-25T19:32:18.185" v="367" actId="1076"/>
        <pc:sldMkLst>
          <pc:docMk/>
          <pc:sldMk cId="1086105539" sldId="581"/>
        </pc:sldMkLst>
        <pc:spChg chg="mod">
          <ac:chgData name="Melissa Riley" userId="d5efca3b52404f59" providerId="LiveId" clId="{2E7EEC67-210D-4A43-B772-D80A83E889EB}" dt="2025-07-25T19:30:27.322" v="355" actId="20577"/>
          <ac:spMkLst>
            <pc:docMk/>
            <pc:sldMk cId="1086105539" sldId="581"/>
            <ac:spMk id="2" creationId="{8F4F9490-9BA5-63B2-2BF1-DF69DF694539}"/>
          </ac:spMkLst>
        </pc:spChg>
        <pc:spChg chg="del">
          <ac:chgData name="Melissa Riley" userId="d5efca3b52404f59" providerId="LiveId" clId="{2E7EEC67-210D-4A43-B772-D80A83E889EB}" dt="2025-07-25T19:30:19.476" v="333" actId="478"/>
          <ac:spMkLst>
            <pc:docMk/>
            <pc:sldMk cId="1086105539" sldId="581"/>
            <ac:spMk id="3" creationId="{C31DC0D7-6865-D30E-5DA2-B39C91B44AF9}"/>
          </ac:spMkLst>
        </pc:spChg>
        <pc:spChg chg="add del mod">
          <ac:chgData name="Melissa Riley" userId="d5efca3b52404f59" providerId="LiveId" clId="{2E7EEC67-210D-4A43-B772-D80A83E889EB}" dt="2025-07-25T19:30:42.650" v="356" actId="478"/>
          <ac:spMkLst>
            <pc:docMk/>
            <pc:sldMk cId="1086105539" sldId="581"/>
            <ac:spMk id="6" creationId="{451934A6-1C17-9268-5443-6E50AE89F47A}"/>
          </ac:spMkLst>
        </pc:spChg>
        <pc:picChg chg="del">
          <ac:chgData name="Melissa Riley" userId="d5efca3b52404f59" providerId="LiveId" clId="{2E7EEC67-210D-4A43-B772-D80A83E889EB}" dt="2025-07-25T19:30:18.173" v="332" actId="478"/>
          <ac:picMkLst>
            <pc:docMk/>
            <pc:sldMk cId="1086105539" sldId="581"/>
            <ac:picMk id="4" creationId="{32D27A51-9DD8-5F7C-0DE0-E135C1B1428C}"/>
          </ac:picMkLst>
        </pc:picChg>
        <pc:picChg chg="add mod">
          <ac:chgData name="Melissa Riley" userId="d5efca3b52404f59" providerId="LiveId" clId="{2E7EEC67-210D-4A43-B772-D80A83E889EB}" dt="2025-07-25T19:31:19.574" v="362" actId="14100"/>
          <ac:picMkLst>
            <pc:docMk/>
            <pc:sldMk cId="1086105539" sldId="581"/>
            <ac:picMk id="7" creationId="{C96780D7-4542-361D-8767-806EDB026BA3}"/>
          </ac:picMkLst>
        </pc:picChg>
        <pc:picChg chg="add mod">
          <ac:chgData name="Melissa Riley" userId="d5efca3b52404f59" providerId="LiveId" clId="{2E7EEC67-210D-4A43-B772-D80A83E889EB}" dt="2025-07-25T19:31:14.115" v="361" actId="1076"/>
          <ac:picMkLst>
            <pc:docMk/>
            <pc:sldMk cId="1086105539" sldId="581"/>
            <ac:picMk id="8" creationId="{C960784A-2315-6CC7-FF75-016172D0C948}"/>
          </ac:picMkLst>
        </pc:picChg>
        <pc:picChg chg="add mod">
          <ac:chgData name="Melissa Riley" userId="d5efca3b52404f59" providerId="LiveId" clId="{2E7EEC67-210D-4A43-B772-D80A83E889EB}" dt="2025-07-25T19:32:18.185" v="367" actId="1076"/>
          <ac:picMkLst>
            <pc:docMk/>
            <pc:sldMk cId="1086105539" sldId="581"/>
            <ac:picMk id="9" creationId="{B8509CB6-9088-5566-F5B3-274EF6710A03}"/>
          </ac:picMkLst>
        </pc:picChg>
      </pc:sldChg>
      <pc:sldChg chg="addSp delSp modSp mod">
        <pc:chgData name="Melissa Riley" userId="d5efca3b52404f59" providerId="LiveId" clId="{2E7EEC67-210D-4A43-B772-D80A83E889EB}" dt="2025-07-25T19:35:41.775" v="428" actId="1076"/>
        <pc:sldMkLst>
          <pc:docMk/>
          <pc:sldMk cId="566135877" sldId="582"/>
        </pc:sldMkLst>
        <pc:spChg chg="mod">
          <ac:chgData name="Melissa Riley" userId="d5efca3b52404f59" providerId="LiveId" clId="{2E7EEC67-210D-4A43-B772-D80A83E889EB}" dt="2025-07-25T19:33:13.337" v="409" actId="20577"/>
          <ac:spMkLst>
            <pc:docMk/>
            <pc:sldMk cId="566135877" sldId="582"/>
            <ac:spMk id="2" creationId="{03BC60F3-3E83-3AEF-EA06-1457FD39D8DA}"/>
          </ac:spMkLst>
        </pc:spChg>
        <pc:spChg chg="del">
          <ac:chgData name="Melissa Riley" userId="d5efca3b52404f59" providerId="LiveId" clId="{2E7EEC67-210D-4A43-B772-D80A83E889EB}" dt="2025-07-25T19:33:16.905" v="411" actId="478"/>
          <ac:spMkLst>
            <pc:docMk/>
            <pc:sldMk cId="566135877" sldId="582"/>
            <ac:spMk id="3" creationId="{CB255B5D-63AB-1B6B-8DED-AEFEAB3738D1}"/>
          </ac:spMkLst>
        </pc:spChg>
        <pc:spChg chg="add del mod">
          <ac:chgData name="Melissa Riley" userId="d5efca3b52404f59" providerId="LiveId" clId="{2E7EEC67-210D-4A43-B772-D80A83E889EB}" dt="2025-07-25T19:33:18.803" v="412" actId="478"/>
          <ac:spMkLst>
            <pc:docMk/>
            <pc:sldMk cId="566135877" sldId="582"/>
            <ac:spMk id="5" creationId="{66A6ED85-49F0-FEED-E291-945E5269B775}"/>
          </ac:spMkLst>
        </pc:spChg>
        <pc:picChg chg="add mod">
          <ac:chgData name="Melissa Riley" userId="d5efca3b52404f59" providerId="LiveId" clId="{2E7EEC67-210D-4A43-B772-D80A83E889EB}" dt="2025-07-25T19:33:44.516" v="415" actId="14100"/>
          <ac:picMkLst>
            <pc:docMk/>
            <pc:sldMk cId="566135877" sldId="582"/>
            <ac:picMk id="6" creationId="{0196363A-3226-A296-4CFA-91F929095BDD}"/>
          </ac:picMkLst>
        </pc:picChg>
        <pc:picChg chg="del">
          <ac:chgData name="Melissa Riley" userId="d5efca3b52404f59" providerId="LiveId" clId="{2E7EEC67-210D-4A43-B772-D80A83E889EB}" dt="2025-07-25T19:33:15.692" v="410" actId="478"/>
          <ac:picMkLst>
            <pc:docMk/>
            <pc:sldMk cId="566135877" sldId="582"/>
            <ac:picMk id="7" creationId="{9FAE9C36-816D-3DF1-2236-DDE05F5E61C3}"/>
          </ac:picMkLst>
        </pc:picChg>
        <pc:picChg chg="add del mod">
          <ac:chgData name="Melissa Riley" userId="d5efca3b52404f59" providerId="LiveId" clId="{2E7EEC67-210D-4A43-B772-D80A83E889EB}" dt="2025-07-25T19:34:45.527" v="422" actId="478"/>
          <ac:picMkLst>
            <pc:docMk/>
            <pc:sldMk cId="566135877" sldId="582"/>
            <ac:picMk id="8" creationId="{9578E045-FFB1-A5BF-81EF-746F507F43DA}"/>
          </ac:picMkLst>
        </pc:picChg>
        <pc:picChg chg="add mod">
          <ac:chgData name="Melissa Riley" userId="d5efca3b52404f59" providerId="LiveId" clId="{2E7EEC67-210D-4A43-B772-D80A83E889EB}" dt="2025-07-25T19:34:07.324" v="420" actId="1076"/>
          <ac:picMkLst>
            <pc:docMk/>
            <pc:sldMk cId="566135877" sldId="582"/>
            <ac:picMk id="9" creationId="{5743EF0B-1470-97D6-0C47-017D3905EB28}"/>
          </ac:picMkLst>
        </pc:picChg>
        <pc:picChg chg="add mod">
          <ac:chgData name="Melissa Riley" userId="d5efca3b52404f59" providerId="LiveId" clId="{2E7EEC67-210D-4A43-B772-D80A83E889EB}" dt="2025-07-25T19:34:52.779" v="425" actId="1076"/>
          <ac:picMkLst>
            <pc:docMk/>
            <pc:sldMk cId="566135877" sldId="582"/>
            <ac:picMk id="10" creationId="{202DA45D-EC05-A844-F290-FE9EBB9C9CF3}"/>
          </ac:picMkLst>
        </pc:picChg>
        <pc:picChg chg="add mod">
          <ac:chgData name="Melissa Riley" userId="d5efca3b52404f59" providerId="LiveId" clId="{2E7EEC67-210D-4A43-B772-D80A83E889EB}" dt="2025-07-25T19:35:41.775" v="428" actId="1076"/>
          <ac:picMkLst>
            <pc:docMk/>
            <pc:sldMk cId="566135877" sldId="582"/>
            <ac:picMk id="11" creationId="{C3F2CDC8-29A7-1198-771D-91911401CF0C}"/>
          </ac:picMkLst>
        </pc:picChg>
      </pc:sldChg>
      <pc:sldChg chg="addSp delSp modSp mod">
        <pc:chgData name="Melissa Riley" userId="d5efca3b52404f59" providerId="LiveId" clId="{2E7EEC67-210D-4A43-B772-D80A83E889EB}" dt="2025-07-25T19:39:27.693" v="489" actId="1076"/>
        <pc:sldMkLst>
          <pc:docMk/>
          <pc:sldMk cId="1136918799" sldId="583"/>
        </pc:sldMkLst>
        <pc:spChg chg="mod">
          <ac:chgData name="Melissa Riley" userId="d5efca3b52404f59" providerId="LiveId" clId="{2E7EEC67-210D-4A43-B772-D80A83E889EB}" dt="2025-07-25T19:37:38.301" v="478" actId="20577"/>
          <ac:spMkLst>
            <pc:docMk/>
            <pc:sldMk cId="1136918799" sldId="583"/>
            <ac:spMk id="2" creationId="{81491386-1B91-5A55-3955-87315EC2C71B}"/>
          </ac:spMkLst>
        </pc:spChg>
        <pc:spChg chg="add mod">
          <ac:chgData name="Melissa Riley" userId="d5efca3b52404f59" providerId="LiveId" clId="{2E7EEC67-210D-4A43-B772-D80A83E889EB}" dt="2025-07-25T19:37:29.078" v="464" actId="478"/>
          <ac:spMkLst>
            <pc:docMk/>
            <pc:sldMk cId="1136918799" sldId="583"/>
            <ac:spMk id="4" creationId="{92C5686B-C917-88DA-685E-179B0A549369}"/>
          </ac:spMkLst>
        </pc:spChg>
        <pc:spChg chg="del">
          <ac:chgData name="Melissa Riley" userId="d5efca3b52404f59" providerId="LiveId" clId="{2E7EEC67-210D-4A43-B772-D80A83E889EB}" dt="2025-07-25T19:37:32.387" v="466" actId="478"/>
          <ac:spMkLst>
            <pc:docMk/>
            <pc:sldMk cId="1136918799" sldId="583"/>
            <ac:spMk id="8" creationId="{E8A6E20D-D5C8-73DE-4939-44012604A9C4}"/>
          </ac:spMkLst>
        </pc:spChg>
        <pc:picChg chg="del">
          <ac:chgData name="Melissa Riley" userId="d5efca3b52404f59" providerId="LiveId" clId="{2E7EEC67-210D-4A43-B772-D80A83E889EB}" dt="2025-07-25T19:37:29.078" v="464" actId="478"/>
          <ac:picMkLst>
            <pc:docMk/>
            <pc:sldMk cId="1136918799" sldId="583"/>
            <ac:picMk id="5" creationId="{9D582B00-717C-2EE6-A091-CC14A69AC675}"/>
          </ac:picMkLst>
        </pc:picChg>
        <pc:picChg chg="add mod">
          <ac:chgData name="Melissa Riley" userId="d5efca3b52404f59" providerId="LiveId" clId="{2E7EEC67-210D-4A43-B772-D80A83E889EB}" dt="2025-07-25T19:39:25.443" v="488" actId="1076"/>
          <ac:picMkLst>
            <pc:docMk/>
            <pc:sldMk cId="1136918799" sldId="583"/>
            <ac:picMk id="6" creationId="{2668324C-4AA9-B64A-0893-F0768087BEA3}"/>
          </ac:picMkLst>
        </pc:picChg>
        <pc:picChg chg="del">
          <ac:chgData name="Melissa Riley" userId="d5efca3b52404f59" providerId="LiveId" clId="{2E7EEC67-210D-4A43-B772-D80A83E889EB}" dt="2025-07-25T19:37:30.599" v="465" actId="478"/>
          <ac:picMkLst>
            <pc:docMk/>
            <pc:sldMk cId="1136918799" sldId="583"/>
            <ac:picMk id="7" creationId="{06DCAD3D-DC5B-480E-E6FD-64A3076872E4}"/>
          </ac:picMkLst>
        </pc:picChg>
        <pc:picChg chg="add mod">
          <ac:chgData name="Melissa Riley" userId="d5efca3b52404f59" providerId="LiveId" clId="{2E7EEC67-210D-4A43-B772-D80A83E889EB}" dt="2025-07-25T19:39:27.693" v="489" actId="1076"/>
          <ac:picMkLst>
            <pc:docMk/>
            <pc:sldMk cId="1136918799" sldId="583"/>
            <ac:picMk id="9" creationId="{1160BA9F-FA22-6001-44D3-3FE538A570F1}"/>
          </ac:picMkLst>
        </pc:picChg>
        <pc:picChg chg="add mod">
          <ac:chgData name="Melissa Riley" userId="d5efca3b52404f59" providerId="LiveId" clId="{2E7EEC67-210D-4A43-B772-D80A83E889EB}" dt="2025-07-25T19:39:23.421" v="487" actId="14100"/>
          <ac:picMkLst>
            <pc:docMk/>
            <pc:sldMk cId="1136918799" sldId="583"/>
            <ac:picMk id="10" creationId="{F39C1F27-1BC4-91DA-1953-CEBBE7F3532F}"/>
          </ac:picMkLst>
        </pc:picChg>
      </pc:sldChg>
      <pc:sldChg chg="addSp delSp modSp mod">
        <pc:chgData name="Melissa Riley" userId="d5efca3b52404f59" providerId="LiveId" clId="{2E7EEC67-210D-4A43-B772-D80A83E889EB}" dt="2025-07-25T19:40:37.735" v="515" actId="1076"/>
        <pc:sldMkLst>
          <pc:docMk/>
          <pc:sldMk cId="1831516832" sldId="584"/>
        </pc:sldMkLst>
        <pc:spChg chg="mod">
          <ac:chgData name="Melissa Riley" userId="d5efca3b52404f59" providerId="LiveId" clId="{2E7EEC67-210D-4A43-B772-D80A83E889EB}" dt="2025-07-25T19:39:41.073" v="506" actId="20577"/>
          <ac:spMkLst>
            <pc:docMk/>
            <pc:sldMk cId="1831516832" sldId="584"/>
            <ac:spMk id="2" creationId="{08F0918E-623F-0B63-6024-CDDBDFCAFB4C}"/>
          </ac:spMkLst>
        </pc:spChg>
        <pc:spChg chg="del">
          <ac:chgData name="Melissa Riley" userId="d5efca3b52404f59" providerId="LiveId" clId="{2E7EEC67-210D-4A43-B772-D80A83E889EB}" dt="2025-07-25T19:39:44.499" v="508" actId="478"/>
          <ac:spMkLst>
            <pc:docMk/>
            <pc:sldMk cId="1831516832" sldId="584"/>
            <ac:spMk id="3" creationId="{9B4AEF7A-2BAB-1BB4-0212-9BF8CE44E7A5}"/>
          </ac:spMkLst>
        </pc:spChg>
        <pc:spChg chg="add mod">
          <ac:chgData name="Melissa Riley" userId="d5efca3b52404f59" providerId="LiveId" clId="{2E7EEC67-210D-4A43-B772-D80A83E889EB}" dt="2025-07-25T19:39:44.499" v="508" actId="478"/>
          <ac:spMkLst>
            <pc:docMk/>
            <pc:sldMk cId="1831516832" sldId="584"/>
            <ac:spMk id="6" creationId="{3CA1B7A4-1262-3CD9-6A13-F00CB5BBCD45}"/>
          </ac:spMkLst>
        </pc:spChg>
        <pc:picChg chg="del">
          <ac:chgData name="Melissa Riley" userId="d5efca3b52404f59" providerId="LiveId" clId="{2E7EEC67-210D-4A43-B772-D80A83E889EB}" dt="2025-07-25T19:39:43.318" v="507" actId="478"/>
          <ac:picMkLst>
            <pc:docMk/>
            <pc:sldMk cId="1831516832" sldId="584"/>
            <ac:picMk id="4" creationId="{E615D444-A42C-1ABA-F460-F25BAF14B71F}"/>
          </ac:picMkLst>
        </pc:picChg>
        <pc:picChg chg="add mod">
          <ac:chgData name="Melissa Riley" userId="d5efca3b52404f59" providerId="LiveId" clId="{2E7EEC67-210D-4A43-B772-D80A83E889EB}" dt="2025-07-25T19:40:09.685" v="511" actId="1076"/>
          <ac:picMkLst>
            <pc:docMk/>
            <pc:sldMk cId="1831516832" sldId="584"/>
            <ac:picMk id="7" creationId="{8CDE1824-2276-45BE-42F2-67888DBBC783}"/>
          </ac:picMkLst>
        </pc:picChg>
        <pc:picChg chg="add mod">
          <ac:chgData name="Melissa Riley" userId="d5efca3b52404f59" providerId="LiveId" clId="{2E7EEC67-210D-4A43-B772-D80A83E889EB}" dt="2025-07-25T19:40:37.735" v="515" actId="1076"/>
          <ac:picMkLst>
            <pc:docMk/>
            <pc:sldMk cId="1831516832" sldId="584"/>
            <ac:picMk id="8" creationId="{06CA7722-5311-242D-EE2D-280D7C3E42DF}"/>
          </ac:picMkLst>
        </pc:picChg>
      </pc:sldChg>
      <pc:sldChg chg="addSp delSp modSp mod">
        <pc:chgData name="Melissa Riley" userId="d5efca3b52404f59" providerId="LiveId" clId="{2E7EEC67-210D-4A43-B772-D80A83E889EB}" dt="2025-07-25T19:47:46.614" v="609" actId="1076"/>
        <pc:sldMkLst>
          <pc:docMk/>
          <pc:sldMk cId="1497704241" sldId="585"/>
        </pc:sldMkLst>
        <pc:spChg chg="mod">
          <ac:chgData name="Melissa Riley" userId="d5efca3b52404f59" providerId="LiveId" clId="{2E7EEC67-210D-4A43-B772-D80A83E889EB}" dt="2025-07-25T19:46:52.756" v="595" actId="20577"/>
          <ac:spMkLst>
            <pc:docMk/>
            <pc:sldMk cId="1497704241" sldId="585"/>
            <ac:spMk id="2" creationId="{E8D801C8-3096-7EBE-29DE-09D1434B582C}"/>
          </ac:spMkLst>
        </pc:spChg>
        <pc:spChg chg="del mod">
          <ac:chgData name="Melissa Riley" userId="d5efca3b52404f59" providerId="LiveId" clId="{2E7EEC67-210D-4A43-B772-D80A83E889EB}" dt="2025-07-25T19:46:59.792" v="598" actId="478"/>
          <ac:spMkLst>
            <pc:docMk/>
            <pc:sldMk cId="1497704241" sldId="585"/>
            <ac:spMk id="3" creationId="{D3F066F0-E084-5A5B-51F5-6E8A6CC50117}"/>
          </ac:spMkLst>
        </pc:spChg>
        <pc:spChg chg="add del mod">
          <ac:chgData name="Melissa Riley" userId="d5efca3b52404f59" providerId="LiveId" clId="{2E7EEC67-210D-4A43-B772-D80A83E889EB}" dt="2025-07-25T19:47:02.028" v="599" actId="478"/>
          <ac:spMkLst>
            <pc:docMk/>
            <pc:sldMk cId="1497704241" sldId="585"/>
            <ac:spMk id="6" creationId="{7FB4EC9C-6E89-767F-FF38-302FB49AEB8C}"/>
          </ac:spMkLst>
        </pc:spChg>
        <pc:picChg chg="del">
          <ac:chgData name="Melissa Riley" userId="d5efca3b52404f59" providerId="LiveId" clId="{2E7EEC67-210D-4A43-B772-D80A83E889EB}" dt="2025-07-25T19:46:57.656" v="596" actId="478"/>
          <ac:picMkLst>
            <pc:docMk/>
            <pc:sldMk cId="1497704241" sldId="585"/>
            <ac:picMk id="4" creationId="{524D8782-FF51-12DB-4FCC-A53F4CA37719}"/>
          </ac:picMkLst>
        </pc:picChg>
        <pc:picChg chg="add mod">
          <ac:chgData name="Melissa Riley" userId="d5efca3b52404f59" providerId="LiveId" clId="{2E7EEC67-210D-4A43-B772-D80A83E889EB}" dt="2025-07-25T19:47:46.614" v="609" actId="1076"/>
          <ac:picMkLst>
            <pc:docMk/>
            <pc:sldMk cId="1497704241" sldId="585"/>
            <ac:picMk id="7" creationId="{958E0A88-DCA8-B7BC-5C3C-BC91F108953C}"/>
          </ac:picMkLst>
        </pc:picChg>
        <pc:picChg chg="add mod">
          <ac:chgData name="Melissa Riley" userId="d5efca3b52404f59" providerId="LiveId" clId="{2E7EEC67-210D-4A43-B772-D80A83E889EB}" dt="2025-07-25T19:47:43.293" v="607" actId="1076"/>
          <ac:picMkLst>
            <pc:docMk/>
            <pc:sldMk cId="1497704241" sldId="585"/>
            <ac:picMk id="8" creationId="{94C7B8BE-5A62-D498-01C6-075A0A46E6E9}"/>
          </ac:picMkLst>
        </pc:picChg>
      </pc:sldChg>
      <pc:sldChg chg="addSp delSp modSp mod">
        <pc:chgData name="Melissa Riley" userId="d5efca3b52404f59" providerId="LiveId" clId="{2E7EEC67-210D-4A43-B772-D80A83E889EB}" dt="2025-07-25T19:55:24.286" v="718" actId="1076"/>
        <pc:sldMkLst>
          <pc:docMk/>
          <pc:sldMk cId="644153775" sldId="586"/>
        </pc:sldMkLst>
        <pc:spChg chg="mod">
          <ac:chgData name="Melissa Riley" userId="d5efca3b52404f59" providerId="LiveId" clId="{2E7EEC67-210D-4A43-B772-D80A83E889EB}" dt="2025-07-25T19:53:58.820" v="700" actId="20577"/>
          <ac:spMkLst>
            <pc:docMk/>
            <pc:sldMk cId="644153775" sldId="586"/>
            <ac:spMk id="2" creationId="{D36F80DB-63F7-9827-05E0-994C02A63068}"/>
          </ac:spMkLst>
        </pc:spChg>
        <pc:spChg chg="del">
          <ac:chgData name="Melissa Riley" userId="d5efca3b52404f59" providerId="LiveId" clId="{2E7EEC67-210D-4A43-B772-D80A83E889EB}" dt="2025-07-25T19:54:03.861" v="702" actId="478"/>
          <ac:spMkLst>
            <pc:docMk/>
            <pc:sldMk cId="644153775" sldId="586"/>
            <ac:spMk id="3" creationId="{E7686047-0A0A-06B3-DBEE-31385036707B}"/>
          </ac:spMkLst>
        </pc:spChg>
        <pc:spChg chg="add del mod">
          <ac:chgData name="Melissa Riley" userId="d5efca3b52404f59" providerId="LiveId" clId="{2E7EEC67-210D-4A43-B772-D80A83E889EB}" dt="2025-07-25T19:54:07.081" v="703" actId="478"/>
          <ac:spMkLst>
            <pc:docMk/>
            <pc:sldMk cId="644153775" sldId="586"/>
            <ac:spMk id="6" creationId="{5F7C0FA5-0B48-29D6-E034-2711AA0F8CBF}"/>
          </ac:spMkLst>
        </pc:spChg>
        <pc:picChg chg="del">
          <ac:chgData name="Melissa Riley" userId="d5efca3b52404f59" providerId="LiveId" clId="{2E7EEC67-210D-4A43-B772-D80A83E889EB}" dt="2025-07-25T19:54:02.619" v="701" actId="478"/>
          <ac:picMkLst>
            <pc:docMk/>
            <pc:sldMk cId="644153775" sldId="586"/>
            <ac:picMk id="4" creationId="{CADEDEDD-1600-DFA5-8319-BB2BEFE8C9F8}"/>
          </ac:picMkLst>
        </pc:picChg>
        <pc:picChg chg="add del mod">
          <ac:chgData name="Melissa Riley" userId="d5efca3b52404f59" providerId="LiveId" clId="{2E7EEC67-210D-4A43-B772-D80A83E889EB}" dt="2025-07-25T19:54:40.692" v="710" actId="478"/>
          <ac:picMkLst>
            <pc:docMk/>
            <pc:sldMk cId="644153775" sldId="586"/>
            <ac:picMk id="7" creationId="{2735EC55-D227-0987-6E99-D079136425BC}"/>
          </ac:picMkLst>
        </pc:picChg>
        <pc:picChg chg="add mod">
          <ac:chgData name="Melissa Riley" userId="d5efca3b52404f59" providerId="LiveId" clId="{2E7EEC67-210D-4A43-B772-D80A83E889EB}" dt="2025-07-25T19:54:42.095" v="711" actId="1076"/>
          <ac:picMkLst>
            <pc:docMk/>
            <pc:sldMk cId="644153775" sldId="586"/>
            <ac:picMk id="8" creationId="{75057034-EAAB-889B-D2BE-07BCBCCF0C3D}"/>
          </ac:picMkLst>
        </pc:picChg>
        <pc:picChg chg="add mod">
          <ac:chgData name="Melissa Riley" userId="d5efca3b52404f59" providerId="LiveId" clId="{2E7EEC67-210D-4A43-B772-D80A83E889EB}" dt="2025-07-25T19:55:01.602" v="714" actId="1076"/>
          <ac:picMkLst>
            <pc:docMk/>
            <pc:sldMk cId="644153775" sldId="586"/>
            <ac:picMk id="9" creationId="{895FF620-91CE-78ED-DB01-D87C70FE840B}"/>
          </ac:picMkLst>
        </pc:picChg>
        <pc:picChg chg="add mod">
          <ac:chgData name="Melissa Riley" userId="d5efca3b52404f59" providerId="LiveId" clId="{2E7EEC67-210D-4A43-B772-D80A83E889EB}" dt="2025-07-25T19:55:24.286" v="718" actId="1076"/>
          <ac:picMkLst>
            <pc:docMk/>
            <pc:sldMk cId="644153775" sldId="586"/>
            <ac:picMk id="10" creationId="{605AA536-AD22-F34D-CB78-9960E6D13F9A}"/>
          </ac:picMkLst>
        </pc:picChg>
      </pc:sldChg>
      <pc:sldChg chg="delSp modSp mod modClrScheme chgLayout">
        <pc:chgData name="Melissa Riley" userId="d5efca3b52404f59" providerId="LiveId" clId="{2E7EEC67-210D-4A43-B772-D80A83E889EB}" dt="2025-07-25T19:52:09.848" v="668" actId="20577"/>
        <pc:sldMkLst>
          <pc:docMk/>
          <pc:sldMk cId="2922342746" sldId="587"/>
        </pc:sldMkLst>
        <pc:spChg chg="del mod ord">
          <ac:chgData name="Melissa Riley" userId="d5efca3b52404f59" providerId="LiveId" clId="{2E7EEC67-210D-4A43-B772-D80A83E889EB}" dt="2025-07-25T19:52:00.752" v="650" actId="478"/>
          <ac:spMkLst>
            <pc:docMk/>
            <pc:sldMk cId="2922342746" sldId="587"/>
            <ac:spMk id="2" creationId="{F88DD4D5-B7F1-9813-834C-AD5361B8D587}"/>
          </ac:spMkLst>
        </pc:spChg>
        <pc:spChg chg="mod ord">
          <ac:chgData name="Melissa Riley" userId="d5efca3b52404f59" providerId="LiveId" clId="{2E7EEC67-210D-4A43-B772-D80A83E889EB}" dt="2025-07-25T19:52:09.848" v="668" actId="20577"/>
          <ac:spMkLst>
            <pc:docMk/>
            <pc:sldMk cId="2922342746" sldId="587"/>
            <ac:spMk id="3" creationId="{6FB6E264-1EF2-6CA8-0B84-1353F23F04E3}"/>
          </ac:spMkLst>
        </pc:spChg>
        <pc:picChg chg="del">
          <ac:chgData name="Melissa Riley" userId="d5efca3b52404f59" providerId="LiveId" clId="{2E7EEC67-210D-4A43-B772-D80A83E889EB}" dt="2025-07-25T19:52:02.282" v="651" actId="478"/>
          <ac:picMkLst>
            <pc:docMk/>
            <pc:sldMk cId="2922342746" sldId="587"/>
            <ac:picMk id="4" creationId="{04980B91-A44A-421D-E048-47BB365EA400}"/>
          </ac:picMkLst>
        </pc:picChg>
      </pc:sldChg>
      <pc:sldChg chg="addSp delSp modSp mod">
        <pc:chgData name="Melissa Riley" userId="d5efca3b52404f59" providerId="LiveId" clId="{2E7EEC67-210D-4A43-B772-D80A83E889EB}" dt="2025-07-25T19:53:49.922" v="688" actId="1076"/>
        <pc:sldMkLst>
          <pc:docMk/>
          <pc:sldMk cId="4139596939" sldId="588"/>
        </pc:sldMkLst>
        <pc:spChg chg="mod">
          <ac:chgData name="Melissa Riley" userId="d5efca3b52404f59" providerId="LiveId" clId="{2E7EEC67-210D-4A43-B772-D80A83E889EB}" dt="2025-07-25T19:52:47.562" v="677" actId="20577"/>
          <ac:spMkLst>
            <pc:docMk/>
            <pc:sldMk cId="4139596939" sldId="588"/>
            <ac:spMk id="2" creationId="{3AFCB976-3CDA-7AEE-81D5-8CB8F9B96414}"/>
          </ac:spMkLst>
        </pc:spChg>
        <pc:spChg chg="del">
          <ac:chgData name="Melissa Riley" userId="d5efca3b52404f59" providerId="LiveId" clId="{2E7EEC67-210D-4A43-B772-D80A83E889EB}" dt="2025-07-25T19:52:44.419" v="671" actId="478"/>
          <ac:spMkLst>
            <pc:docMk/>
            <pc:sldMk cId="4139596939" sldId="588"/>
            <ac:spMk id="3" creationId="{87AF6867-49FD-64DB-6FBC-49D31F1F5CBB}"/>
          </ac:spMkLst>
        </pc:spChg>
        <pc:spChg chg="add del mod">
          <ac:chgData name="Melissa Riley" userId="d5efca3b52404f59" providerId="LiveId" clId="{2E7EEC67-210D-4A43-B772-D80A83E889EB}" dt="2025-07-25T19:52:50.344" v="678" actId="478"/>
          <ac:spMkLst>
            <pc:docMk/>
            <pc:sldMk cId="4139596939" sldId="588"/>
            <ac:spMk id="7" creationId="{C2ED52C8-D135-3631-F4E7-7C14D6A227E5}"/>
          </ac:spMkLst>
        </pc:spChg>
        <pc:picChg chg="del">
          <ac:chgData name="Melissa Riley" userId="d5efca3b52404f59" providerId="LiveId" clId="{2E7EEC67-210D-4A43-B772-D80A83E889EB}" dt="2025-07-25T19:52:41.325" v="669" actId="478"/>
          <ac:picMkLst>
            <pc:docMk/>
            <pc:sldMk cId="4139596939" sldId="588"/>
            <ac:picMk id="4" creationId="{F55EE53E-8954-2A0D-A0F4-3C6215323B7D}"/>
          </ac:picMkLst>
        </pc:picChg>
        <pc:picChg chg="del">
          <ac:chgData name="Melissa Riley" userId="d5efca3b52404f59" providerId="LiveId" clId="{2E7EEC67-210D-4A43-B772-D80A83E889EB}" dt="2025-07-25T19:52:42.840" v="670" actId="478"/>
          <ac:picMkLst>
            <pc:docMk/>
            <pc:sldMk cId="4139596939" sldId="588"/>
            <ac:picMk id="5" creationId="{9DBE0A28-E548-3D6F-3BF6-3CA79E5BE3DD}"/>
          </ac:picMkLst>
        </pc:picChg>
        <pc:picChg chg="add mod">
          <ac:chgData name="Melissa Riley" userId="d5efca3b52404f59" providerId="LiveId" clId="{2E7EEC67-210D-4A43-B772-D80A83E889EB}" dt="2025-07-25T19:53:49.922" v="688" actId="1076"/>
          <ac:picMkLst>
            <pc:docMk/>
            <pc:sldMk cId="4139596939" sldId="588"/>
            <ac:picMk id="8" creationId="{3570BDE4-EBC8-5EE8-3DAA-815128121B0C}"/>
          </ac:picMkLst>
        </pc:picChg>
        <pc:picChg chg="add mod">
          <ac:chgData name="Melissa Riley" userId="d5efca3b52404f59" providerId="LiveId" clId="{2E7EEC67-210D-4A43-B772-D80A83E889EB}" dt="2025-07-25T19:53:19.161" v="683" actId="1076"/>
          <ac:picMkLst>
            <pc:docMk/>
            <pc:sldMk cId="4139596939" sldId="588"/>
            <ac:picMk id="9" creationId="{EEB80045-7AD1-E0E2-F652-FF1FBAAC244E}"/>
          </ac:picMkLst>
        </pc:picChg>
        <pc:picChg chg="add mod">
          <ac:chgData name="Melissa Riley" userId="d5efca3b52404f59" providerId="LiveId" clId="{2E7EEC67-210D-4A43-B772-D80A83E889EB}" dt="2025-07-25T19:53:46.484" v="686" actId="1076"/>
          <ac:picMkLst>
            <pc:docMk/>
            <pc:sldMk cId="4139596939" sldId="588"/>
            <ac:picMk id="10" creationId="{83B87421-1601-5532-B9D0-36B7BAC28D73}"/>
          </ac:picMkLst>
        </pc:picChg>
      </pc:sldChg>
      <pc:sldChg chg="addSp delSp modSp mod">
        <pc:chgData name="Melissa Riley" userId="d5efca3b52404f59" providerId="LiveId" clId="{2E7EEC67-210D-4A43-B772-D80A83E889EB}" dt="2025-07-25T20:00:59.747" v="784" actId="1076"/>
        <pc:sldMkLst>
          <pc:docMk/>
          <pc:sldMk cId="1254875723" sldId="589"/>
        </pc:sldMkLst>
        <pc:spChg chg="mod">
          <ac:chgData name="Melissa Riley" userId="d5efca3b52404f59" providerId="LiveId" clId="{2E7EEC67-210D-4A43-B772-D80A83E889EB}" dt="2025-07-25T19:59:52.623" v="770" actId="20577"/>
          <ac:spMkLst>
            <pc:docMk/>
            <pc:sldMk cId="1254875723" sldId="589"/>
            <ac:spMk id="2" creationId="{736B4251-1BB8-E873-D482-21FF1F8231B9}"/>
          </ac:spMkLst>
        </pc:spChg>
        <pc:spChg chg="del">
          <ac:chgData name="Melissa Riley" userId="d5efca3b52404f59" providerId="LiveId" clId="{2E7EEC67-210D-4A43-B772-D80A83E889EB}" dt="2025-07-25T19:59:57.016" v="772" actId="478"/>
          <ac:spMkLst>
            <pc:docMk/>
            <pc:sldMk cId="1254875723" sldId="589"/>
            <ac:spMk id="3" creationId="{BA3D350D-07B8-5035-DCC9-178A91B9F11A}"/>
          </ac:spMkLst>
        </pc:spChg>
        <pc:spChg chg="add del mod">
          <ac:chgData name="Melissa Riley" userId="d5efca3b52404f59" providerId="LiveId" clId="{2E7EEC67-210D-4A43-B772-D80A83E889EB}" dt="2025-07-25T19:59:58.373" v="773" actId="478"/>
          <ac:spMkLst>
            <pc:docMk/>
            <pc:sldMk cId="1254875723" sldId="589"/>
            <ac:spMk id="6" creationId="{DFB4B7E2-B6CC-4218-BF1A-A31959DABFCB}"/>
          </ac:spMkLst>
        </pc:spChg>
        <pc:picChg chg="del">
          <ac:chgData name="Melissa Riley" userId="d5efca3b52404f59" providerId="LiveId" clId="{2E7EEC67-210D-4A43-B772-D80A83E889EB}" dt="2025-07-25T19:59:55.648" v="771" actId="478"/>
          <ac:picMkLst>
            <pc:docMk/>
            <pc:sldMk cId="1254875723" sldId="589"/>
            <ac:picMk id="4" creationId="{8D97703F-258F-2E5C-1EFF-8F0FBCE934C0}"/>
          </ac:picMkLst>
        </pc:picChg>
        <pc:picChg chg="add mod">
          <ac:chgData name="Melissa Riley" userId="d5efca3b52404f59" providerId="LiveId" clId="{2E7EEC67-210D-4A43-B772-D80A83E889EB}" dt="2025-07-25T20:00:18.464" v="776" actId="1076"/>
          <ac:picMkLst>
            <pc:docMk/>
            <pc:sldMk cId="1254875723" sldId="589"/>
            <ac:picMk id="7" creationId="{A56CE294-C556-1C89-37EB-1CAD2F05BEBA}"/>
          </ac:picMkLst>
        </pc:picChg>
        <pc:picChg chg="add mod">
          <ac:chgData name="Melissa Riley" userId="d5efca3b52404f59" providerId="LiveId" clId="{2E7EEC67-210D-4A43-B772-D80A83E889EB}" dt="2025-07-25T20:00:41.691" v="779" actId="1076"/>
          <ac:picMkLst>
            <pc:docMk/>
            <pc:sldMk cId="1254875723" sldId="589"/>
            <ac:picMk id="8" creationId="{CAC453DC-C25C-309D-81EA-46B55FA11D76}"/>
          </ac:picMkLst>
        </pc:picChg>
        <pc:picChg chg="add mod">
          <ac:chgData name="Melissa Riley" userId="d5efca3b52404f59" providerId="LiveId" clId="{2E7EEC67-210D-4A43-B772-D80A83E889EB}" dt="2025-07-25T20:00:59.747" v="784" actId="1076"/>
          <ac:picMkLst>
            <pc:docMk/>
            <pc:sldMk cId="1254875723" sldId="589"/>
            <ac:picMk id="9" creationId="{48F5E093-0523-10AD-0BF4-1A49C7591FB9}"/>
          </ac:picMkLst>
        </pc:picChg>
      </pc:sldChg>
      <pc:sldChg chg="addSp delSp modSp mod">
        <pc:chgData name="Melissa Riley" userId="d5efca3b52404f59" providerId="LiveId" clId="{2E7EEC67-210D-4A43-B772-D80A83E889EB}" dt="2025-07-25T20:04:03.532" v="834" actId="1076"/>
        <pc:sldMkLst>
          <pc:docMk/>
          <pc:sldMk cId="1241575040" sldId="590"/>
        </pc:sldMkLst>
        <pc:spChg chg="mod">
          <ac:chgData name="Melissa Riley" userId="d5efca3b52404f59" providerId="LiveId" clId="{2E7EEC67-210D-4A43-B772-D80A83E889EB}" dt="2025-07-25T20:02:57.199" v="820" actId="20577"/>
          <ac:spMkLst>
            <pc:docMk/>
            <pc:sldMk cId="1241575040" sldId="590"/>
            <ac:spMk id="2" creationId="{DD0D8A9B-ED38-28B6-534C-F7DFB50165E9}"/>
          </ac:spMkLst>
        </pc:spChg>
        <pc:spChg chg="del">
          <ac:chgData name="Melissa Riley" userId="d5efca3b52404f59" providerId="LiveId" clId="{2E7EEC67-210D-4A43-B772-D80A83E889EB}" dt="2025-07-25T20:03:03.991" v="824" actId="478"/>
          <ac:spMkLst>
            <pc:docMk/>
            <pc:sldMk cId="1241575040" sldId="590"/>
            <ac:spMk id="3" creationId="{2D2BDB4F-DF60-2E4A-A99D-08F49C0BABA0}"/>
          </ac:spMkLst>
        </pc:spChg>
        <pc:spChg chg="add del mod">
          <ac:chgData name="Melissa Riley" userId="d5efca3b52404f59" providerId="LiveId" clId="{2E7EEC67-210D-4A43-B772-D80A83E889EB}" dt="2025-07-25T20:03:05.168" v="825" actId="478"/>
          <ac:spMkLst>
            <pc:docMk/>
            <pc:sldMk cId="1241575040" sldId="590"/>
            <ac:spMk id="8" creationId="{354D4FA3-4B20-0A98-8FCF-9A6A581B6A3B}"/>
          </ac:spMkLst>
        </pc:spChg>
        <pc:picChg chg="del">
          <ac:chgData name="Melissa Riley" userId="d5efca3b52404f59" providerId="LiveId" clId="{2E7EEC67-210D-4A43-B772-D80A83E889EB}" dt="2025-07-25T20:03:01.149" v="821" actId="478"/>
          <ac:picMkLst>
            <pc:docMk/>
            <pc:sldMk cId="1241575040" sldId="590"/>
            <ac:picMk id="4" creationId="{56CBD58B-8266-D749-A5ED-3DBC10344F92}"/>
          </ac:picMkLst>
        </pc:picChg>
        <pc:picChg chg="del">
          <ac:chgData name="Melissa Riley" userId="d5efca3b52404f59" providerId="LiveId" clId="{2E7EEC67-210D-4A43-B772-D80A83E889EB}" dt="2025-07-25T20:03:01.739" v="822" actId="478"/>
          <ac:picMkLst>
            <pc:docMk/>
            <pc:sldMk cId="1241575040" sldId="590"/>
            <ac:picMk id="5" creationId="{1032A1DF-F099-DBF3-C716-F90F6786EC1A}"/>
          </ac:picMkLst>
        </pc:picChg>
        <pc:picChg chg="del">
          <ac:chgData name="Melissa Riley" userId="d5efca3b52404f59" providerId="LiveId" clId="{2E7EEC67-210D-4A43-B772-D80A83E889EB}" dt="2025-07-25T20:03:02.309" v="823" actId="478"/>
          <ac:picMkLst>
            <pc:docMk/>
            <pc:sldMk cId="1241575040" sldId="590"/>
            <ac:picMk id="6" creationId="{88AB74A1-9EDC-5544-646D-946FEA1A8586}"/>
          </ac:picMkLst>
        </pc:picChg>
        <pc:picChg chg="add mod">
          <ac:chgData name="Melissa Riley" userId="d5efca3b52404f59" providerId="LiveId" clId="{2E7EEC67-210D-4A43-B772-D80A83E889EB}" dt="2025-07-25T20:03:21.102" v="828" actId="14100"/>
          <ac:picMkLst>
            <pc:docMk/>
            <pc:sldMk cId="1241575040" sldId="590"/>
            <ac:picMk id="9" creationId="{C78AB462-425B-41C5-3BF2-D5BB22E00450}"/>
          </ac:picMkLst>
        </pc:picChg>
        <pc:picChg chg="add mod">
          <ac:chgData name="Melissa Riley" userId="d5efca3b52404f59" providerId="LiveId" clId="{2E7EEC67-210D-4A43-B772-D80A83E889EB}" dt="2025-07-25T20:03:42.374" v="831" actId="1076"/>
          <ac:picMkLst>
            <pc:docMk/>
            <pc:sldMk cId="1241575040" sldId="590"/>
            <ac:picMk id="10" creationId="{D6D1478C-8817-73B5-AA9A-7DC8CF03850F}"/>
          </ac:picMkLst>
        </pc:picChg>
        <pc:picChg chg="add mod">
          <ac:chgData name="Melissa Riley" userId="d5efca3b52404f59" providerId="LiveId" clId="{2E7EEC67-210D-4A43-B772-D80A83E889EB}" dt="2025-07-25T20:04:03.532" v="834" actId="1076"/>
          <ac:picMkLst>
            <pc:docMk/>
            <pc:sldMk cId="1241575040" sldId="590"/>
            <ac:picMk id="11" creationId="{33A4C10D-FE86-EC08-57C8-FD10680DCDD8}"/>
          </ac:picMkLst>
        </pc:picChg>
      </pc:sldChg>
      <pc:sldChg chg="del">
        <pc:chgData name="Melissa Riley" userId="d5efca3b52404f59" providerId="LiveId" clId="{2E7EEC67-210D-4A43-B772-D80A83E889EB}" dt="2025-07-25T20:08:22.258" v="889" actId="47"/>
        <pc:sldMkLst>
          <pc:docMk/>
          <pc:sldMk cId="1380752219" sldId="591"/>
        </pc:sldMkLst>
      </pc:sldChg>
      <pc:sldChg chg="addSp delSp modSp new mod">
        <pc:chgData name="Melissa Riley" userId="d5efca3b52404f59" providerId="LiveId" clId="{2E7EEC67-210D-4A43-B772-D80A83E889EB}" dt="2025-07-25T20:15:11.334" v="985" actId="14100"/>
        <pc:sldMkLst>
          <pc:docMk/>
          <pc:sldMk cId="3719685661" sldId="591"/>
        </pc:sldMkLst>
        <pc:spChg chg="mod">
          <ac:chgData name="Melissa Riley" userId="d5efca3b52404f59" providerId="LiveId" clId="{2E7EEC67-210D-4A43-B772-D80A83E889EB}" dt="2025-07-25T20:13:11.477" v="975" actId="20577"/>
          <ac:spMkLst>
            <pc:docMk/>
            <pc:sldMk cId="3719685661" sldId="591"/>
            <ac:spMk id="2" creationId="{12014E58-77B8-9206-1CA2-BA8FD1D2D9AF}"/>
          </ac:spMkLst>
        </pc:spChg>
        <pc:spChg chg="del">
          <ac:chgData name="Melissa Riley" userId="d5efca3b52404f59" providerId="LiveId" clId="{2E7EEC67-210D-4A43-B772-D80A83E889EB}" dt="2025-07-25T20:13:14.431" v="976" actId="478"/>
          <ac:spMkLst>
            <pc:docMk/>
            <pc:sldMk cId="3719685661" sldId="591"/>
            <ac:spMk id="3" creationId="{783CB7CD-8284-7269-4D5C-C86A6D810424}"/>
          </ac:spMkLst>
        </pc:spChg>
        <pc:picChg chg="add mod">
          <ac:chgData name="Melissa Riley" userId="d5efca3b52404f59" providerId="LiveId" clId="{2E7EEC67-210D-4A43-B772-D80A83E889EB}" dt="2025-07-25T20:14:21.156" v="978" actId="1076"/>
          <ac:picMkLst>
            <pc:docMk/>
            <pc:sldMk cId="3719685661" sldId="591"/>
            <ac:picMk id="4" creationId="{AFDA0C40-14DC-4F8B-51AB-DBA04AACE117}"/>
          </ac:picMkLst>
        </pc:picChg>
        <pc:picChg chg="add mod">
          <ac:chgData name="Melissa Riley" userId="d5efca3b52404f59" providerId="LiveId" clId="{2E7EEC67-210D-4A43-B772-D80A83E889EB}" dt="2025-07-25T20:14:39.835" v="981" actId="1076"/>
          <ac:picMkLst>
            <pc:docMk/>
            <pc:sldMk cId="3719685661" sldId="591"/>
            <ac:picMk id="5" creationId="{B0738AF7-EC48-E419-9968-BAA7795FA453}"/>
          </ac:picMkLst>
        </pc:picChg>
        <pc:picChg chg="add mod">
          <ac:chgData name="Melissa Riley" userId="d5efca3b52404f59" providerId="LiveId" clId="{2E7EEC67-210D-4A43-B772-D80A83E889EB}" dt="2025-07-25T20:15:11.334" v="985" actId="14100"/>
          <ac:picMkLst>
            <pc:docMk/>
            <pc:sldMk cId="3719685661" sldId="591"/>
            <ac:picMk id="6" creationId="{73380755-5E25-6B02-D386-65506A426FBD}"/>
          </ac:picMkLst>
        </pc:picChg>
      </pc:sldChg>
      <pc:sldChg chg="del">
        <pc:chgData name="Melissa Riley" userId="d5efca3b52404f59" providerId="LiveId" clId="{2E7EEC67-210D-4A43-B772-D80A83E889EB}" dt="2025-07-25T20:08:23.575" v="890" actId="47"/>
        <pc:sldMkLst>
          <pc:docMk/>
          <pc:sldMk cId="411786895" sldId="592"/>
        </pc:sldMkLst>
      </pc:sldChg>
      <pc:sldChg chg="del">
        <pc:chgData name="Melissa Riley" userId="d5efca3b52404f59" providerId="LiveId" clId="{2E7EEC67-210D-4A43-B772-D80A83E889EB}" dt="2025-07-25T20:08:29.886" v="895" actId="47"/>
        <pc:sldMkLst>
          <pc:docMk/>
          <pc:sldMk cId="1793999280" sldId="593"/>
        </pc:sldMkLst>
      </pc:sldChg>
      <pc:sldChg chg="del">
        <pc:chgData name="Melissa Riley" userId="d5efca3b52404f59" providerId="LiveId" clId="{2E7EEC67-210D-4A43-B772-D80A83E889EB}" dt="2025-07-25T20:08:33.848" v="896" actId="47"/>
        <pc:sldMkLst>
          <pc:docMk/>
          <pc:sldMk cId="251035358" sldId="594"/>
        </pc:sldMkLst>
      </pc:sldChg>
      <pc:sldChg chg="del">
        <pc:chgData name="Melissa Riley" userId="d5efca3b52404f59" providerId="LiveId" clId="{2E7EEC67-210D-4A43-B772-D80A83E889EB}" dt="2025-07-25T20:08:35.499" v="897" actId="47"/>
        <pc:sldMkLst>
          <pc:docMk/>
          <pc:sldMk cId="1074461661" sldId="595"/>
        </pc:sldMkLst>
      </pc:sldChg>
      <pc:sldChg chg="del">
        <pc:chgData name="Melissa Riley" userId="d5efca3b52404f59" providerId="LiveId" clId="{2E7EEC67-210D-4A43-B772-D80A83E889EB}" dt="2025-07-25T20:08:36.860" v="898" actId="47"/>
        <pc:sldMkLst>
          <pc:docMk/>
          <pc:sldMk cId="847137748" sldId="596"/>
        </pc:sldMkLst>
      </pc:sldChg>
      <pc:sldChg chg="del">
        <pc:chgData name="Melissa Riley" userId="d5efca3b52404f59" providerId="LiveId" clId="{2E7EEC67-210D-4A43-B772-D80A83E889EB}" dt="2025-07-25T20:08:38.277" v="899" actId="47"/>
        <pc:sldMkLst>
          <pc:docMk/>
          <pc:sldMk cId="1409819797" sldId="597"/>
        </pc:sldMkLst>
      </pc:sldChg>
      <pc:sldChg chg="del">
        <pc:chgData name="Melissa Riley" userId="d5efca3b52404f59" providerId="LiveId" clId="{2E7EEC67-210D-4A43-B772-D80A83E889EB}" dt="2025-07-25T20:08:39.771" v="900" actId="47"/>
        <pc:sldMkLst>
          <pc:docMk/>
          <pc:sldMk cId="314129283" sldId="598"/>
        </pc:sldMkLst>
      </pc:sldChg>
      <pc:sldChg chg="del">
        <pc:chgData name="Melissa Riley" userId="d5efca3b52404f59" providerId="LiveId" clId="{2E7EEC67-210D-4A43-B772-D80A83E889EB}" dt="2025-07-25T20:08:40.955" v="901" actId="47"/>
        <pc:sldMkLst>
          <pc:docMk/>
          <pc:sldMk cId="3561022429" sldId="599"/>
        </pc:sldMkLst>
      </pc:sldChg>
      <pc:sldChg chg="del">
        <pc:chgData name="Melissa Riley" userId="d5efca3b52404f59" providerId="LiveId" clId="{2E7EEC67-210D-4A43-B772-D80A83E889EB}" dt="2025-07-25T20:08:42.293" v="902" actId="47"/>
        <pc:sldMkLst>
          <pc:docMk/>
          <pc:sldMk cId="3298949425" sldId="600"/>
        </pc:sldMkLst>
      </pc:sldChg>
      <pc:sldChg chg="del">
        <pc:chgData name="Melissa Riley" userId="d5efca3b52404f59" providerId="LiveId" clId="{2E7EEC67-210D-4A43-B772-D80A83E889EB}" dt="2025-07-25T20:08:43.629" v="903" actId="47"/>
        <pc:sldMkLst>
          <pc:docMk/>
          <pc:sldMk cId="2309924443" sldId="601"/>
        </pc:sldMkLst>
      </pc:sldChg>
      <pc:sldChg chg="del">
        <pc:chgData name="Melissa Riley" userId="d5efca3b52404f59" providerId="LiveId" clId="{2E7EEC67-210D-4A43-B772-D80A83E889EB}" dt="2025-07-25T20:08:44.698" v="904" actId="47"/>
        <pc:sldMkLst>
          <pc:docMk/>
          <pc:sldMk cId="4088805684" sldId="602"/>
        </pc:sldMkLst>
      </pc:sldChg>
      <pc:sldChg chg="del">
        <pc:chgData name="Melissa Riley" userId="d5efca3b52404f59" providerId="LiveId" clId="{2E7EEC67-210D-4A43-B772-D80A83E889EB}" dt="2025-07-25T20:08:46.102" v="905" actId="47"/>
        <pc:sldMkLst>
          <pc:docMk/>
          <pc:sldMk cId="76688579" sldId="603"/>
        </pc:sldMkLst>
      </pc:sldChg>
      <pc:sldChg chg="del">
        <pc:chgData name="Melissa Riley" userId="d5efca3b52404f59" providerId="LiveId" clId="{2E7EEC67-210D-4A43-B772-D80A83E889EB}" dt="2025-07-25T20:08:47.494" v="906" actId="47"/>
        <pc:sldMkLst>
          <pc:docMk/>
          <pc:sldMk cId="3363100061" sldId="604"/>
        </pc:sldMkLst>
      </pc:sldChg>
      <pc:sldChg chg="del">
        <pc:chgData name="Melissa Riley" userId="d5efca3b52404f59" providerId="LiveId" clId="{2E7EEC67-210D-4A43-B772-D80A83E889EB}" dt="2025-07-25T20:08:49.047" v="907" actId="47"/>
        <pc:sldMkLst>
          <pc:docMk/>
          <pc:sldMk cId="3142928289" sldId="605"/>
        </pc:sldMkLst>
      </pc:sldChg>
      <pc:sldChg chg="del">
        <pc:chgData name="Melissa Riley" userId="d5efca3b52404f59" providerId="LiveId" clId="{2E7EEC67-210D-4A43-B772-D80A83E889EB}" dt="2025-07-25T20:08:50.463" v="908" actId="47"/>
        <pc:sldMkLst>
          <pc:docMk/>
          <pc:sldMk cId="940544995" sldId="606"/>
        </pc:sldMkLst>
      </pc:sldChg>
      <pc:sldChg chg="del">
        <pc:chgData name="Melissa Riley" userId="d5efca3b52404f59" providerId="LiveId" clId="{2E7EEC67-210D-4A43-B772-D80A83E889EB}" dt="2025-07-25T20:08:53.784" v="910" actId="47"/>
        <pc:sldMkLst>
          <pc:docMk/>
          <pc:sldMk cId="2381452722" sldId="607"/>
        </pc:sldMkLst>
      </pc:sldChg>
      <pc:sldChg chg="del">
        <pc:chgData name="Melissa Riley" userId="d5efca3b52404f59" providerId="LiveId" clId="{2E7EEC67-210D-4A43-B772-D80A83E889EB}" dt="2025-07-25T20:09:10.554" v="911" actId="47"/>
        <pc:sldMkLst>
          <pc:docMk/>
          <pc:sldMk cId="814460872" sldId="608"/>
        </pc:sldMkLst>
      </pc:sldChg>
      <pc:sldChg chg="del">
        <pc:chgData name="Melissa Riley" userId="d5efca3b52404f59" providerId="LiveId" clId="{2E7EEC67-210D-4A43-B772-D80A83E889EB}" dt="2025-07-25T20:09:11.652" v="912" actId="47"/>
        <pc:sldMkLst>
          <pc:docMk/>
          <pc:sldMk cId="3076899401" sldId="609"/>
        </pc:sldMkLst>
      </pc:sldChg>
      <pc:sldChg chg="del">
        <pc:chgData name="Melissa Riley" userId="d5efca3b52404f59" providerId="LiveId" clId="{2E7EEC67-210D-4A43-B772-D80A83E889EB}" dt="2025-07-25T20:09:12.758" v="913" actId="47"/>
        <pc:sldMkLst>
          <pc:docMk/>
          <pc:sldMk cId="4239178421" sldId="610"/>
        </pc:sldMkLst>
      </pc:sldChg>
      <pc:sldChg chg="del">
        <pc:chgData name="Melissa Riley" userId="d5efca3b52404f59" providerId="LiveId" clId="{2E7EEC67-210D-4A43-B772-D80A83E889EB}" dt="2025-07-25T20:09:14.089" v="914" actId="47"/>
        <pc:sldMkLst>
          <pc:docMk/>
          <pc:sldMk cId="136545644" sldId="611"/>
        </pc:sldMkLst>
      </pc:sldChg>
      <pc:sldChg chg="del">
        <pc:chgData name="Melissa Riley" userId="d5efca3b52404f59" providerId="LiveId" clId="{2E7EEC67-210D-4A43-B772-D80A83E889EB}" dt="2025-07-25T20:09:15.422" v="915" actId="47"/>
        <pc:sldMkLst>
          <pc:docMk/>
          <pc:sldMk cId="3445650550" sldId="612"/>
        </pc:sldMkLst>
      </pc:sldChg>
      <pc:sldChg chg="del">
        <pc:chgData name="Melissa Riley" userId="d5efca3b52404f59" providerId="LiveId" clId="{2E7EEC67-210D-4A43-B772-D80A83E889EB}" dt="2025-07-25T20:09:16.964" v="916" actId="47"/>
        <pc:sldMkLst>
          <pc:docMk/>
          <pc:sldMk cId="2414272950" sldId="613"/>
        </pc:sldMkLst>
      </pc:sldChg>
      <pc:sldChg chg="del">
        <pc:chgData name="Melissa Riley" userId="d5efca3b52404f59" providerId="LiveId" clId="{2E7EEC67-210D-4A43-B772-D80A83E889EB}" dt="2025-07-25T20:09:17.912" v="917" actId="47"/>
        <pc:sldMkLst>
          <pc:docMk/>
          <pc:sldMk cId="3783068585" sldId="614"/>
        </pc:sldMkLst>
      </pc:sldChg>
      <pc:sldChg chg="del">
        <pc:chgData name="Melissa Riley" userId="d5efca3b52404f59" providerId="LiveId" clId="{2E7EEC67-210D-4A43-B772-D80A83E889EB}" dt="2025-07-25T20:09:20.471" v="919" actId="47"/>
        <pc:sldMkLst>
          <pc:docMk/>
          <pc:sldMk cId="3504784089" sldId="615"/>
        </pc:sldMkLst>
      </pc:sldChg>
      <pc:sldChg chg="del">
        <pc:chgData name="Melissa Riley" userId="d5efca3b52404f59" providerId="LiveId" clId="{2E7EEC67-210D-4A43-B772-D80A83E889EB}" dt="2025-07-25T20:09:21.519" v="920" actId="47"/>
        <pc:sldMkLst>
          <pc:docMk/>
          <pc:sldMk cId="3307776047" sldId="616"/>
        </pc:sldMkLst>
      </pc:sldChg>
      <pc:sldChg chg="del">
        <pc:chgData name="Melissa Riley" userId="d5efca3b52404f59" providerId="LiveId" clId="{2E7EEC67-210D-4A43-B772-D80A83E889EB}" dt="2025-07-25T20:09:22.819" v="921" actId="47"/>
        <pc:sldMkLst>
          <pc:docMk/>
          <pc:sldMk cId="3142240318" sldId="617"/>
        </pc:sldMkLst>
      </pc:sldChg>
      <pc:sldChg chg="del">
        <pc:chgData name="Melissa Riley" userId="d5efca3b52404f59" providerId="LiveId" clId="{2E7EEC67-210D-4A43-B772-D80A83E889EB}" dt="2025-07-25T20:09:23.943" v="922" actId="47"/>
        <pc:sldMkLst>
          <pc:docMk/>
          <pc:sldMk cId="2732178912" sldId="618"/>
        </pc:sldMkLst>
      </pc:sldChg>
      <pc:sldChg chg="del">
        <pc:chgData name="Melissa Riley" userId="d5efca3b52404f59" providerId="LiveId" clId="{2E7EEC67-210D-4A43-B772-D80A83E889EB}" dt="2025-07-25T20:09:25.061" v="923" actId="47"/>
        <pc:sldMkLst>
          <pc:docMk/>
          <pc:sldMk cId="106025648" sldId="619"/>
        </pc:sldMkLst>
      </pc:sldChg>
      <pc:sldChg chg="del">
        <pc:chgData name="Melissa Riley" userId="d5efca3b52404f59" providerId="LiveId" clId="{2E7EEC67-210D-4A43-B772-D80A83E889EB}" dt="2025-07-25T20:09:26.186" v="924" actId="47"/>
        <pc:sldMkLst>
          <pc:docMk/>
          <pc:sldMk cId="162815398" sldId="620"/>
        </pc:sldMkLst>
      </pc:sldChg>
      <pc:sldChg chg="del">
        <pc:chgData name="Melissa Riley" userId="d5efca3b52404f59" providerId="LiveId" clId="{2E7EEC67-210D-4A43-B772-D80A83E889EB}" dt="2025-07-25T20:09:29.137" v="926" actId="47"/>
        <pc:sldMkLst>
          <pc:docMk/>
          <pc:sldMk cId="1666583027" sldId="621"/>
        </pc:sldMkLst>
      </pc:sldChg>
      <pc:sldChg chg="del">
        <pc:chgData name="Melissa Riley" userId="d5efca3b52404f59" providerId="LiveId" clId="{2E7EEC67-210D-4A43-B772-D80A83E889EB}" dt="2025-07-25T20:09:30.412" v="927" actId="47"/>
        <pc:sldMkLst>
          <pc:docMk/>
          <pc:sldMk cId="1146272732" sldId="622"/>
        </pc:sldMkLst>
      </pc:sldChg>
      <pc:sldChg chg="del">
        <pc:chgData name="Melissa Riley" userId="d5efca3b52404f59" providerId="LiveId" clId="{2E7EEC67-210D-4A43-B772-D80A83E889EB}" dt="2025-07-25T20:09:32.871" v="929" actId="47"/>
        <pc:sldMkLst>
          <pc:docMk/>
          <pc:sldMk cId="2856051518" sldId="623"/>
        </pc:sldMkLst>
      </pc:sldChg>
      <pc:sldChg chg="del">
        <pc:chgData name="Melissa Riley" userId="d5efca3b52404f59" providerId="LiveId" clId="{2E7EEC67-210D-4A43-B772-D80A83E889EB}" dt="2025-07-25T20:09:34.012" v="930" actId="47"/>
        <pc:sldMkLst>
          <pc:docMk/>
          <pc:sldMk cId="978488389" sldId="624"/>
        </pc:sldMkLst>
      </pc:sldChg>
      <pc:sldChg chg="del">
        <pc:chgData name="Melissa Riley" userId="d5efca3b52404f59" providerId="LiveId" clId="{2E7EEC67-210D-4A43-B772-D80A83E889EB}" dt="2025-07-25T20:09:35.236" v="931" actId="47"/>
        <pc:sldMkLst>
          <pc:docMk/>
          <pc:sldMk cId="1090199919" sldId="625"/>
        </pc:sldMkLst>
      </pc:sldChg>
      <pc:sldChg chg="del">
        <pc:chgData name="Melissa Riley" userId="d5efca3b52404f59" providerId="LiveId" clId="{2E7EEC67-210D-4A43-B772-D80A83E889EB}" dt="2025-07-25T20:09:36.718" v="932" actId="47"/>
        <pc:sldMkLst>
          <pc:docMk/>
          <pc:sldMk cId="2635610741" sldId="626"/>
        </pc:sldMkLst>
      </pc:sldChg>
      <pc:sldChg chg="del">
        <pc:chgData name="Melissa Riley" userId="d5efca3b52404f59" providerId="LiveId" clId="{2E7EEC67-210D-4A43-B772-D80A83E889EB}" dt="2025-07-25T20:09:37.919" v="933" actId="47"/>
        <pc:sldMkLst>
          <pc:docMk/>
          <pc:sldMk cId="920198244" sldId="627"/>
        </pc:sldMkLst>
      </pc:sldChg>
      <pc:sldChg chg="del">
        <pc:chgData name="Melissa Riley" userId="d5efca3b52404f59" providerId="LiveId" clId="{2E7EEC67-210D-4A43-B772-D80A83E889EB}" dt="2025-07-25T20:09:40.862" v="935" actId="47"/>
        <pc:sldMkLst>
          <pc:docMk/>
          <pc:sldMk cId="828309107" sldId="628"/>
        </pc:sldMkLst>
      </pc:sldChg>
      <pc:sldChg chg="del">
        <pc:chgData name="Melissa Riley" userId="d5efca3b52404f59" providerId="LiveId" clId="{2E7EEC67-210D-4A43-B772-D80A83E889EB}" dt="2025-07-25T20:09:42.689" v="936" actId="47"/>
        <pc:sldMkLst>
          <pc:docMk/>
          <pc:sldMk cId="2551503751" sldId="629"/>
        </pc:sldMkLst>
      </pc:sldChg>
      <pc:sldChg chg="del">
        <pc:chgData name="Melissa Riley" userId="d5efca3b52404f59" providerId="LiveId" clId="{2E7EEC67-210D-4A43-B772-D80A83E889EB}" dt="2025-07-25T20:09:43.838" v="937" actId="47"/>
        <pc:sldMkLst>
          <pc:docMk/>
          <pc:sldMk cId="3825991656" sldId="630"/>
        </pc:sldMkLst>
      </pc:sldChg>
      <pc:sldChg chg="del">
        <pc:chgData name="Melissa Riley" userId="d5efca3b52404f59" providerId="LiveId" clId="{2E7EEC67-210D-4A43-B772-D80A83E889EB}" dt="2025-07-25T20:09:45.447" v="938" actId="47"/>
        <pc:sldMkLst>
          <pc:docMk/>
          <pc:sldMk cId="1432259890" sldId="631"/>
        </pc:sldMkLst>
      </pc:sldChg>
      <pc:sldChg chg="del">
        <pc:chgData name="Melissa Riley" userId="d5efca3b52404f59" providerId="LiveId" clId="{2E7EEC67-210D-4A43-B772-D80A83E889EB}" dt="2025-07-25T20:09:48.153" v="940" actId="47"/>
        <pc:sldMkLst>
          <pc:docMk/>
          <pc:sldMk cId="673442125" sldId="632"/>
        </pc:sldMkLst>
      </pc:sldChg>
      <pc:sldChg chg="del">
        <pc:chgData name="Melissa Riley" userId="d5efca3b52404f59" providerId="LiveId" clId="{2E7EEC67-210D-4A43-B772-D80A83E889EB}" dt="2025-07-25T20:09:49.364" v="941" actId="47"/>
        <pc:sldMkLst>
          <pc:docMk/>
          <pc:sldMk cId="3401842153" sldId="633"/>
        </pc:sldMkLst>
      </pc:sldChg>
      <pc:sldChg chg="del">
        <pc:chgData name="Melissa Riley" userId="d5efca3b52404f59" providerId="LiveId" clId="{2E7EEC67-210D-4A43-B772-D80A83E889EB}" dt="2025-07-25T20:09:50.386" v="942" actId="47"/>
        <pc:sldMkLst>
          <pc:docMk/>
          <pc:sldMk cId="3847833304" sldId="634"/>
        </pc:sldMkLst>
      </pc:sldChg>
      <pc:sldChg chg="del">
        <pc:chgData name="Melissa Riley" userId="d5efca3b52404f59" providerId="LiveId" clId="{2E7EEC67-210D-4A43-B772-D80A83E889EB}" dt="2025-07-25T20:09:58.315" v="947" actId="47"/>
        <pc:sldMkLst>
          <pc:docMk/>
          <pc:sldMk cId="1128700828" sldId="635"/>
        </pc:sldMkLst>
      </pc:sldChg>
      <pc:sldChg chg="del">
        <pc:chgData name="Melissa Riley" userId="d5efca3b52404f59" providerId="LiveId" clId="{2E7EEC67-210D-4A43-B772-D80A83E889EB}" dt="2025-07-25T20:09:57.024" v="946" actId="47"/>
        <pc:sldMkLst>
          <pc:docMk/>
          <pc:sldMk cId="3434878471" sldId="636"/>
        </pc:sldMkLst>
      </pc:sldChg>
      <pc:sldChg chg="del">
        <pc:chgData name="Melissa Riley" userId="d5efca3b52404f59" providerId="LiveId" clId="{2E7EEC67-210D-4A43-B772-D80A83E889EB}" dt="2025-07-25T20:10:00.740" v="949" actId="47"/>
        <pc:sldMkLst>
          <pc:docMk/>
          <pc:sldMk cId="386553661" sldId="63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Copy text goes here.</a:t>
            </a:r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/>
              <a:t>Subhead, Verdana, 24pt</a:t>
            </a:r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35178" y="1005816"/>
            <a:ext cx="8229600" cy="981633"/>
          </a:xfrm>
        </p:spPr>
        <p:txBody>
          <a:bodyPr/>
          <a:lstStyle/>
          <a:p>
            <a:r>
              <a:rPr lang="en-US" dirty="0"/>
              <a:t>Floriculture Disorder Identification List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35178" y="376211"/>
            <a:ext cx="6872140" cy="594592"/>
          </a:xfrm>
        </p:spPr>
        <p:txBody>
          <a:bodyPr/>
          <a:lstStyle/>
          <a:p>
            <a:pPr algn="l"/>
            <a:r>
              <a:rPr lang="en-US" sz="1600" dirty="0"/>
              <a:t>Revised 2025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Lesson Objectives:</a:t>
            </a:r>
          </a:p>
          <a:p>
            <a:r>
              <a:rPr lang="en-US" dirty="0"/>
              <a:t>1. Identify disorders commonly found in the retail floriculture industry.</a:t>
            </a:r>
          </a:p>
          <a:p>
            <a:r>
              <a:rPr lang="en-US" dirty="0"/>
              <a:t>2. Categorize disorders commonly found in floriculture industry.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175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Diseases</a:t>
            </a:r>
          </a:p>
        </p:txBody>
      </p:sp>
    </p:spTree>
    <p:extLst>
      <p:ext uri="{BB962C8B-B14F-4D97-AF65-F5344CB8AC3E}">
        <p14:creationId xmlns:p14="http://schemas.microsoft.com/office/powerpoint/2010/main" val="1453984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C60F3-3E83-3AEF-EA06-1457FD39D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Botrytis – Grey Mold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96363A-3226-A296-4CFA-91F929095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68" y="903051"/>
            <a:ext cx="3367661" cy="22487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43EF0B-1470-97D6-0C47-017D3905E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33978"/>
            <a:ext cx="3781425" cy="2552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2DA45D-EC05-A844-F290-FE9EBB9C9C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1432" y="3151762"/>
            <a:ext cx="4863424" cy="36475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F2CDC8-29A7-1198-771D-91911401CF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0220" y="359924"/>
            <a:ext cx="3722451" cy="279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35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Damping-off</a:t>
            </a:r>
            <a:br>
              <a:rPr lang="en-US" dirty="0"/>
            </a:b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31F1516-8A08-9008-0D47-811B6A354B93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152964" y="881630"/>
            <a:ext cx="4751880" cy="35639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DAA6DB-2270-192E-D257-0F2BAE060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7545" y="1750182"/>
            <a:ext cx="3692538" cy="27694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C732E6-989C-3C58-0270-69DD765A0E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157" y="4519586"/>
            <a:ext cx="5534025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272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91386-1B91-5A55-3955-87315EC2C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Downy Mildew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C5686B-C917-88DA-685E-179B0A549369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68324C-4AA9-B64A-0893-F0768087B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392" y="940299"/>
            <a:ext cx="2970908" cy="31773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60BA9F-FA22-6001-44D3-3FE538A57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4300" y="1818640"/>
            <a:ext cx="4762500" cy="4381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9C1F27-1BC4-91DA-1953-CEBBE7F353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221804"/>
            <a:ext cx="3837693" cy="263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18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0918E-623F-0B63-6024-CDDBDFCAF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Leaf Spot (Black)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A1B7A4-1262-3CD9-6A13-F00CB5BBCD45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DE1824-2276-45BE-42F2-67888DBBC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2438" y="3667328"/>
            <a:ext cx="5147553" cy="30885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CA7722-5311-242D-EE2D-280D7C3E4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64" y="1278289"/>
            <a:ext cx="4184434" cy="313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516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Powdery Mildew</a:t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18582F-D39A-2E9B-D2B8-6C7529D0D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68" y="2044597"/>
            <a:ext cx="3464126" cy="46211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E0899-B3BE-8D53-E6FA-C8008485E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793" y="3339015"/>
            <a:ext cx="4987653" cy="33267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7AA2BA-068C-EE26-F84E-05C3C10910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1793" y="878347"/>
            <a:ext cx="3770095" cy="2460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809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Root Rot</a:t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67314E-F26B-A7D5-E640-9B58BA8F9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68" y="1001948"/>
            <a:ext cx="4067768" cy="29125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F3C798B-74E8-F316-757D-581774C18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8510" y="3297677"/>
            <a:ext cx="6245787" cy="351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581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Rust</a:t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8026D3-C2CB-2DF7-7121-D74A240F9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68" y="936287"/>
            <a:ext cx="3900792" cy="29255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F4B6FC-3B35-E08F-DD4F-AF8766F1E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568" y="1566153"/>
            <a:ext cx="4364476" cy="32733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6EE4EE-1741-69AA-E4B7-A75F7B3A9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970" y="3740145"/>
            <a:ext cx="1706597" cy="292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42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801C8-3096-7EBE-29DE-09D1434B5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Montserrat" panose="00000500000000000000" pitchFamily="2" charset="0"/>
                <a:ea typeface="MS PGothic" panose="020B0600070205080204" pitchFamily="34" charset="-128"/>
                <a:cs typeface="Times New Roman" panose="02020603050405020304" pitchFamily="18" charset="0"/>
              </a:rPr>
              <a:t>Stem Rot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8E0A88-DCA8-B7BC-5C3C-BC91F1089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22" y="1094565"/>
            <a:ext cx="3994378" cy="32088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C7B8BE-5A62-D498-01C6-075A0A46E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856" y="1551806"/>
            <a:ext cx="3902794" cy="330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7042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Tospovirus (INSV and TSWV)</a:t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2F1402-2C48-F38F-8A1E-F578953C1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68" y="1049979"/>
            <a:ext cx="4762500" cy="31432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3CB810-7EC2-2F35-2FCD-CFA8E11E5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3733" y="1685114"/>
            <a:ext cx="3762173" cy="25081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1AB545-D660-FCD0-6D5E-AB512A0524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7482" y="4193229"/>
            <a:ext cx="3838776" cy="253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689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/>
              <a:t>Nutritional/Environmental Disorders</a:t>
            </a:r>
          </a:p>
        </p:txBody>
      </p:sp>
    </p:spTree>
    <p:extLst>
      <p:ext uri="{BB962C8B-B14F-4D97-AF65-F5344CB8AC3E}">
        <p14:creationId xmlns:p14="http://schemas.microsoft.com/office/powerpoint/2010/main" val="30956022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6E264-1EF2-6CA8-0B84-1353F23F04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Insects and Pests</a:t>
            </a:r>
          </a:p>
        </p:txBody>
      </p:sp>
    </p:spTree>
    <p:extLst>
      <p:ext uri="{BB962C8B-B14F-4D97-AF65-F5344CB8AC3E}">
        <p14:creationId xmlns:p14="http://schemas.microsoft.com/office/powerpoint/2010/main" val="2922342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CB976-3CDA-7AEE-81D5-8CB8F9B96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Montserrat" panose="00000500000000000000" pitchFamily="2" charset="0"/>
                <a:ea typeface="MS PGothic" panose="020B0600070205080204" pitchFamily="34" charset="-128"/>
                <a:cs typeface="Times New Roman" panose="02020603050405020304" pitchFamily="18" charset="0"/>
              </a:rPr>
              <a:t>Aphids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70BDE4-EBC8-5EE8-3DAA-815128121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632" y="922187"/>
            <a:ext cx="3708671" cy="24724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B80045-7AD1-E0E2-F652-FF1FBAAC2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2799" y="3235735"/>
            <a:ext cx="4571999" cy="34245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B87421-1601-5532-B9D0-36B7BAC28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169" y="3463366"/>
            <a:ext cx="4266399" cy="319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596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F80DB-63F7-9827-05E0-994C02A63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Montserrat" panose="00000500000000000000" pitchFamily="2" charset="0"/>
                <a:ea typeface="MS PGothic" panose="020B0600070205080204" pitchFamily="34" charset="-128"/>
                <a:cs typeface="Times New Roman" panose="02020603050405020304" pitchFamily="18" charset="0"/>
              </a:rPr>
              <a:t>Fungus Gnats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057034-EAAB-889B-D2BE-07BCBCCF0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2183" y="1507787"/>
            <a:ext cx="4389670" cy="49319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5FF620-91CE-78ED-DB01-D87C70FE8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47" y="2881681"/>
            <a:ext cx="3908127" cy="37840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5AA536-AD22-F34D-CB78-9960E6D13F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046" y="1021733"/>
            <a:ext cx="3240328" cy="185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537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14E58-77B8-9206-1CA2-BA8FD1D2D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Leaf Minor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A0C40-14DC-4F8B-51AB-DBA04AACE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745" y="1028700"/>
            <a:ext cx="2743200" cy="2400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738AF7-EC48-E419-9968-BAA7795FA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408" y="1478604"/>
            <a:ext cx="5396584" cy="34060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380755-5E25-6B02-D386-65506A426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67" y="4075889"/>
            <a:ext cx="4028135" cy="266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685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Leafhopper</a:t>
            </a:r>
            <a:br>
              <a:rPr lang="en-US" dirty="0"/>
            </a:b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54F66D2-00E3-6A46-D1DD-09F664C580C3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D090BB-027A-D259-DBF5-884B920E3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73892"/>
            <a:ext cx="3810000" cy="2857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8A4A8C-1AF9-8CBC-FB6C-B32FC1D4C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824" y="2996118"/>
            <a:ext cx="5149175" cy="386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3082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Mealybugs</a:t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2EBC06-22B6-2DC1-A420-278DC2483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87952"/>
            <a:ext cx="9144000" cy="26700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764A4A-CAD8-2F5A-ADBF-2E87593C3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68" y="775922"/>
            <a:ext cx="2900226" cy="34120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4BE4B5-D188-5B7B-CE9B-402F876DB6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6540" y="1585609"/>
            <a:ext cx="3920935" cy="248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08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B4251-1BB8-E873-D482-21FF1F823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Montserrat" panose="00000500000000000000" pitchFamily="2" charset="0"/>
                <a:ea typeface="MS PGothic" panose="020B0600070205080204" pitchFamily="34" charset="-128"/>
                <a:cs typeface="Times New Roman" panose="02020603050405020304" pitchFamily="18" charset="0"/>
              </a:rPr>
              <a:t>Scale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6CE294-C556-1C89-37EB-1CAD2F05B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68" y="1173892"/>
            <a:ext cx="4741694" cy="26672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C453DC-C25C-309D-81EA-46B55FA11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8632" y="4204542"/>
            <a:ext cx="3884481" cy="24611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F5E093-0523-10AD-0BF4-1A49C7591F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163" y="5017987"/>
            <a:ext cx="4562469" cy="133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8757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Shore Fly</a:t>
            </a:r>
            <a:br>
              <a:rPr lang="en-US" dirty="0"/>
            </a:b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1B0C71-B567-613C-DABC-CED63DA62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87952"/>
            <a:ext cx="9144000" cy="26700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11DC0B-D093-67E7-3414-76572D892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307" y="1011677"/>
            <a:ext cx="4085665" cy="31762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22E6D1-BEAF-24B4-EA55-F658169217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71" y="1173892"/>
            <a:ext cx="3893161" cy="301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706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D8A9B-ED38-28B6-534C-F7DFB5016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Montserrat" panose="00000500000000000000" pitchFamily="2" charset="0"/>
                <a:ea typeface="MS PGothic" panose="020B0600070205080204" pitchFamily="34" charset="-128"/>
                <a:cs typeface="Times New Roman" panose="02020603050405020304" pitchFamily="18" charset="0"/>
              </a:rPr>
              <a:t>Snails/Slugs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8AB462-425B-41C5-3BF2-D5BB22E00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68" y="891500"/>
            <a:ext cx="4228660" cy="28050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6D1478C-8817-73B5-AA9A-7DC8CF038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174" y="1877437"/>
            <a:ext cx="4128852" cy="23224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A4C10D-FE86-EC08-57C8-FD10680DC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162" y="3860730"/>
            <a:ext cx="3433406" cy="280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750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Spider Mites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12CD88-EA4A-9FB3-2278-17D7A9A0B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27" y="4152849"/>
            <a:ext cx="5085853" cy="25514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BBD28B-5142-ABE3-C1A1-00406760F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8217" y="2344365"/>
            <a:ext cx="4898418" cy="27553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E9B794-2EF5-F93A-E514-2F9C53900B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009" y="1486476"/>
            <a:ext cx="3731826" cy="243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3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Cold Temperature/ Freeze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279146" y="791742"/>
            <a:ext cx="4699262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E0F92A-0FB9-82BD-756A-A396C434E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5562" y="1527243"/>
            <a:ext cx="4449292" cy="49611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632ECB-9E5F-536A-6680-D85952B7D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3" y="2526299"/>
            <a:ext cx="4432675" cy="327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8328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Thrips</a:t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BB7E12-5BFA-F840-5022-10A39B1EB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833" y="948447"/>
            <a:ext cx="5293671" cy="35291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A3922C-E3C5-C8A5-5880-6CF6501D8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009" y="1551561"/>
            <a:ext cx="2816158" cy="37548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BC67A8-AF94-EF39-53CA-EFE353FC75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68" y="4674951"/>
            <a:ext cx="2857500" cy="1905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828980-D6BD-07B3-6CF0-A5017A066F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1459" y="5049568"/>
            <a:ext cx="3214991" cy="180843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0F7DC82-D4DF-8C37-BB85-7DA1BB589F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9633" y="4817269"/>
            <a:ext cx="2587861" cy="18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2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05EDC-A8BA-FC92-7E16-EA09ADB0D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Montserrat" panose="00000500000000000000" pitchFamily="2" charset="0"/>
                <a:ea typeface="MS PGothic" panose="020B0600070205080204" pitchFamily="34" charset="-128"/>
                <a:cs typeface="Times New Roman" panose="02020603050405020304" pitchFamily="18" charset="0"/>
              </a:rPr>
              <a:t>Cold Water Damage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8D81C1-3FEA-19F1-193F-D175613A9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85" y="907175"/>
            <a:ext cx="5382135" cy="29128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8F01FA-EEFD-A682-B578-77D4C3908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373673"/>
            <a:ext cx="4238017" cy="317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62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89C9D-E240-5DEC-86D8-0B42CE9EC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Montserrat" panose="00000500000000000000" pitchFamily="2" charset="0"/>
                <a:ea typeface="MS PGothic" panose="020B0600070205080204" pitchFamily="34" charset="-128"/>
                <a:cs typeface="Times New Roman" panose="02020603050405020304" pitchFamily="18" charset="0"/>
              </a:rPr>
              <a:t>Ethylene Damage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460362-36C1-CA8A-B129-1364DE5AE962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63F380-24C5-2CA3-8D3C-D8E3304F5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13240"/>
            <a:ext cx="3404362" cy="23804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8A7F88-AE89-E713-3E67-FCA9FBE5D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32" y="4660660"/>
            <a:ext cx="7956671" cy="20050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120D88-591E-1AE2-F539-A358C75AB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7163" y="1444381"/>
            <a:ext cx="4399637" cy="294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189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2BEB28-BE66-0480-4DA5-99E90439A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991" y="1228468"/>
            <a:ext cx="4238625" cy="254317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Insufficient Water Damage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326768" y="1818640"/>
            <a:ext cx="4265629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C4CE4F4-7C73-432F-F753-0007300D3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991" y="3808512"/>
            <a:ext cx="4572000" cy="30494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CBCCC8-16C4-D0C6-730F-EB3E6FC18A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36" y="2227634"/>
            <a:ext cx="4535864" cy="340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07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E1EC595-0757-8F98-FA87-4302781CA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372" y="3685824"/>
            <a:ext cx="3707049" cy="27802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66A712-AE67-D0A5-72D9-E73B4AC23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Montserrat" panose="00000500000000000000" pitchFamily="2" charset="0"/>
                <a:ea typeface="MS PGothic" panose="020B0600070205080204" pitchFamily="34" charset="-128"/>
                <a:cs typeface="Times New Roman" panose="02020603050405020304" pitchFamily="18" charset="0"/>
              </a:rPr>
              <a:t>Iron Deficiency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1E15F4-057D-1A60-C684-B75200C13A6A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2FCD94-75D7-30F5-4A1F-AE80DBC13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20" y="856582"/>
            <a:ext cx="4098101" cy="26364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644E91-74A8-84D8-0B55-54B72BAE4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2211" y="3048000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08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Nitrogen Deficiency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A4FA6E-2BE3-A7E0-F879-6567C3A2B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68" y="962431"/>
            <a:ext cx="5715000" cy="31432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348E36-832E-B3D8-304A-C704B8BC5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5205" y="3912778"/>
            <a:ext cx="4132027" cy="275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775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F9490-9BA5-63B2-2BF1-DF69DF694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Montserrat" panose="00000500000000000000" pitchFamily="2" charset="0"/>
                <a:ea typeface="MS PGothic" panose="020B0600070205080204" pitchFamily="34" charset="-128"/>
                <a:cs typeface="Times New Roman" panose="02020603050405020304" pitchFamily="18" charset="0"/>
              </a:rPr>
              <a:t>Phosphorus Deficiency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6780D7-4542-361D-8767-806EDB026B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2024" y="4455268"/>
            <a:ext cx="3307441" cy="22104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960784A-2315-6CC7-FF75-016172D0C9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23" y="814814"/>
            <a:ext cx="5879843" cy="44320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509CB6-9088-5566-F5B3-274EF6710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4094" y="2105137"/>
            <a:ext cx="3317783" cy="221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1055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5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865B30-26C4-4CEB-8CF3-5B4F44C2E2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E3B9439-DF33-4587-B57F-2971F60A9137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D077A53E-A8F8-4613-A362-6AAE3EF4D9B9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27114</TotalTime>
  <Words>108</Words>
  <Application>Microsoft Office PowerPoint</Application>
  <PresentationFormat>On-screen Show (4:3)</PresentationFormat>
  <Paragraphs>34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Georgia</vt:lpstr>
      <vt:lpstr>Verdana</vt:lpstr>
      <vt:lpstr>Montserrat</vt:lpstr>
      <vt:lpstr>Wingdings</vt:lpstr>
      <vt:lpstr>Arial</vt:lpstr>
      <vt:lpstr>FFA Inservice Master</vt:lpstr>
      <vt:lpstr>Floriculture Disorder Identification List </vt:lpstr>
      <vt:lpstr>PowerPoint Presentation</vt:lpstr>
      <vt:lpstr>Cold Temperature/ Freeze</vt:lpstr>
      <vt:lpstr>Cold Water Damage </vt:lpstr>
      <vt:lpstr>Ethylene Damage</vt:lpstr>
      <vt:lpstr>Insufficient Water Damage</vt:lpstr>
      <vt:lpstr>Iron Deficiency </vt:lpstr>
      <vt:lpstr>Nitrogen Deficiency </vt:lpstr>
      <vt:lpstr>Phosphorus Deficiency </vt:lpstr>
      <vt:lpstr>PowerPoint Presentation</vt:lpstr>
      <vt:lpstr>Botrytis – Grey Mold</vt:lpstr>
      <vt:lpstr>Damping-off </vt:lpstr>
      <vt:lpstr>Downy Mildew</vt:lpstr>
      <vt:lpstr>Leaf Spot (Black)</vt:lpstr>
      <vt:lpstr>Powdery Mildew </vt:lpstr>
      <vt:lpstr>Root Rot </vt:lpstr>
      <vt:lpstr>Rust </vt:lpstr>
      <vt:lpstr>Stem Rot</vt:lpstr>
      <vt:lpstr>Tospovirus (INSV and TSWV) </vt:lpstr>
      <vt:lpstr>PowerPoint Presentation</vt:lpstr>
      <vt:lpstr>Aphids</vt:lpstr>
      <vt:lpstr>Fungus Gnats</vt:lpstr>
      <vt:lpstr>Leaf Minor</vt:lpstr>
      <vt:lpstr>Leafhopper </vt:lpstr>
      <vt:lpstr>Mealybugs </vt:lpstr>
      <vt:lpstr>Scale</vt:lpstr>
      <vt:lpstr>Shore Fly </vt:lpstr>
      <vt:lpstr>Snails/Slugs</vt:lpstr>
      <vt:lpstr>Spider Mites</vt:lpstr>
      <vt:lpstr>Thrips 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3: Floral Design</dc:title>
  <dc:creator>Information Technology</dc:creator>
  <cp:lastModifiedBy>Melissa Riley</cp:lastModifiedBy>
  <cp:revision>448</cp:revision>
  <dcterms:created xsi:type="dcterms:W3CDTF">2007-01-30T15:01:20Z</dcterms:created>
  <dcterms:modified xsi:type="dcterms:W3CDTF">2025-07-25T20:15:14Z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0x0101007460B7E68ED8CC43BF749F2C27615CF4</vt:lpwstr>
  </property>
  <property fmtid="{D5CDD505-2E9C-101B-9397-08002B2CF9AE}" pid="4" name="_dlc_DocIdItemGuid">
    <vt:lpwstr>c8cb7060-a602-4043-a624-b6722304b2e0</vt:lpwstr>
  </property>
  <property fmtid="{D5CDD505-2E9C-101B-9397-08002B2CF9AE}" pid="5" name="_dlc_DocId">
    <vt:lpwstr>6HAXTY5FZTHJ-43-1608</vt:lpwstr>
  </property>
  <property fmtid="{D5CDD505-2E9C-101B-9397-08002B2CF9AE}" pid="6" name="_dlc_DocIdUrl">
    <vt:lpwstr>https://ffanet.ffa.org/sites/collaboration/edresources/_layouts/15/DocIdRedir.aspx?ID=6HAXTY5FZTHJ-43-1608, 6HAXTY5FZTHJ-43-1608</vt:lpwstr>
  </property>
</Properties>
</file>