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61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7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39B62051-B4F2-44BC-A481-D9EE4DF31A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EFB93E1-9A99-465A-981E-380A1A53C9C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787C87-5989-4044-ADD8-70F7E1BD3E9B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6E8E08-883B-44D6-88A8-32A1877B8C79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7439A4-78E6-4466-BA96-22C55C2A86DA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B750A4-A3DF-4EE6-81FF-D80B38EA6518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F2BC5-FD26-4B6B-B1E1-F4E45F64882D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600200" y="1828800"/>
            <a:ext cx="7543800" cy="15240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rgbClr val="FF0000"/>
                </a:solidFill>
              </a:rPr>
              <a:t>Strategies for Efficient </a:t>
            </a:r>
            <a:br>
              <a:rPr lang="en-US" sz="4800">
                <a:solidFill>
                  <a:srgbClr val="FF0000"/>
                </a:solidFill>
              </a:rPr>
            </a:br>
            <a:r>
              <a:rPr lang="en-US" sz="4800">
                <a:solidFill>
                  <a:srgbClr val="FF0000"/>
                </a:solidFill>
              </a:rPr>
              <a:t>Time Use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35052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Efficient Use of Time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981200"/>
            <a:ext cx="7315200" cy="4419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3600" b="1">
                <a:solidFill>
                  <a:srgbClr val="FFFF00"/>
                </a:solidFill>
              </a:rPr>
              <a:t>Efficient</a:t>
            </a:r>
            <a:r>
              <a:rPr lang="en-US" sz="3600">
                <a:solidFill>
                  <a:schemeClr val="bg1"/>
                </a:solidFill>
              </a:rPr>
              <a:t> – being productive or producing the desired effect</a:t>
            </a:r>
          </a:p>
          <a:p>
            <a:pPr>
              <a:spcBef>
                <a:spcPct val="75000"/>
              </a:spcBef>
            </a:pPr>
            <a:r>
              <a:rPr lang="en-US" sz="3600" b="1">
                <a:solidFill>
                  <a:srgbClr val="FFFF00"/>
                </a:solidFill>
              </a:rPr>
              <a:t>Efficient Time Use</a:t>
            </a:r>
            <a:r>
              <a:rPr lang="en-US" sz="3600">
                <a:solidFill>
                  <a:schemeClr val="bg1"/>
                </a:solidFill>
              </a:rPr>
              <a:t> – managing time to be productive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Achieving a Goal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362200" y="2057400"/>
            <a:ext cx="6248400" cy="43434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Set Goals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Keep a prioritized To-Do list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Keep a planner or calendar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Be Realistic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To-Do List Priority Codes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362200" y="1981200"/>
            <a:ext cx="6248400" cy="4419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A – Very Important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B – Important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C – Not Important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Plan for Multiple Activities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447800"/>
            <a:ext cx="6781800" cy="4953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For each activity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Set Goals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To-Do list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Calendar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Organize your activities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Delegate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D </a:t>
            </a:r>
          </a:p>
        </p:txBody>
      </p:sp>
      <p:pic>
        <p:nvPicPr>
          <p:cNvPr id="67591" name="Picture 7" descr="MCj043478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828800"/>
            <a:ext cx="21336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DA9194-3D74-4EB2-B7C6-38832F5CC713}"/>
</file>

<file path=customXml/itemProps2.xml><?xml version="1.0" encoding="utf-8"?>
<ds:datastoreItem xmlns:ds="http://schemas.openxmlformats.org/officeDocument/2006/customXml" ds:itemID="{D45109A4-92D1-433A-BC8B-BCED77F4DEF3}"/>
</file>

<file path=customXml/itemProps3.xml><?xml version="1.0" encoding="utf-8"?>
<ds:datastoreItem xmlns:ds="http://schemas.openxmlformats.org/officeDocument/2006/customXml" ds:itemID="{ED71CF5B-CFC9-468F-B15B-BF2F7A652D78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17</TotalTime>
  <Words>107</Words>
  <Application>Microsoft PowerPoint</Application>
  <PresentationFormat>On-screen Show (4:3)</PresentationFormat>
  <Paragraphs>31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Lucida Calligraphy</vt:lpstr>
      <vt:lpstr>LK Template</vt:lpstr>
      <vt:lpstr>Strategies for Efficient  Time Use</vt:lpstr>
      <vt:lpstr>Efficient Use of Time</vt:lpstr>
      <vt:lpstr>Achieving a Goal</vt:lpstr>
      <vt:lpstr>To-Do List Priority Codes</vt:lpstr>
      <vt:lpstr>Plan for Multiple Activities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5</cp:revision>
  <cp:lastPrinted>1601-01-01T00:00:00Z</cp:lastPrinted>
  <dcterms:created xsi:type="dcterms:W3CDTF">2003-12-22T00:12:59Z</dcterms:created>
  <dcterms:modified xsi:type="dcterms:W3CDTF">2008-01-02T19:04:24Z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