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1" r:id="rId2"/>
    <p:sldId id="257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78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780FD2A-DAD6-4731-9CDC-2806D9FC97C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604FEBAE-3483-4C47-BAE9-CBC488A63EA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F7EEBC-5A91-4617-814E-52FC4BD9D6D2}" type="slidenum">
              <a:rPr lang="en-US"/>
              <a:pPr/>
              <a:t>1</a:t>
            </a:fld>
            <a:endParaRPr lang="en-US"/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002C91-C65E-4AED-AC1B-B3006FEFC29D}" type="slidenum">
              <a:rPr lang="en-US"/>
              <a:pPr/>
              <a:t>2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AD8A7B-75A2-48CE-927F-75A17C23AE0B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8F099B-D785-4A8F-8EEE-5627D8167B74}" type="slidenum">
              <a:rPr lang="en-US"/>
              <a:pPr/>
              <a:t>4</a:t>
            </a:fld>
            <a:endParaRPr 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6180C-37E5-4EA9-A340-8691F72ACA7D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19400"/>
            <a:ext cx="74676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295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4676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ChangeArrowheads="1"/>
          </p:cNvSpPr>
          <p:nvPr>
            <p:ph type="ctrTitle"/>
          </p:nvPr>
        </p:nvSpPr>
        <p:spPr>
          <a:xfrm>
            <a:off x="838200" y="228600"/>
            <a:ext cx="8305800" cy="2590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How Do You Find Opportunities for Accomplishment in Organizations? 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1"/>
          </p:nvPr>
        </p:nvSpPr>
        <p:spPr>
          <a:xfrm>
            <a:off x="2514600" y="3581400"/>
            <a:ext cx="5638800" cy="609600"/>
          </a:xfrm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Opportunities in the FFA </a:t>
            </a:r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447800" y="152400"/>
            <a:ext cx="7696200" cy="914400"/>
          </a:xfrm>
          <a:noFill/>
          <a:ln/>
        </p:spPr>
        <p:txBody>
          <a:bodyPr/>
          <a:lstStyle/>
          <a:p>
            <a:r>
              <a:rPr lang="en-US" sz="5400">
                <a:cs typeface="Times New Roman" pitchFamily="18" charset="0"/>
              </a:rPr>
              <a:t>Accomplishment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583363"/>
            <a:ext cx="1039813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 </a:t>
            </a:r>
          </a:p>
        </p:txBody>
      </p:sp>
      <p:sp>
        <p:nvSpPr>
          <p:cNvPr id="5213" name="Rectangle 9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752600"/>
            <a:ext cx="7620000" cy="38862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/>
              <a:t>Accomplishment is the feeling you get when you have done all you could do to achieve a goal or dream.</a:t>
            </a:r>
            <a:br>
              <a:rPr lang="en-US" sz="2800"/>
            </a:br>
            <a:endParaRPr lang="en-US" sz="2800"/>
          </a:p>
          <a:p>
            <a:pPr>
              <a:buFontTx/>
              <a:buNone/>
            </a:pPr>
            <a:endParaRPr lang="en-US" sz="2800"/>
          </a:p>
          <a:p>
            <a:pPr>
              <a:buFontTx/>
              <a:buNone/>
            </a:pPr>
            <a:r>
              <a:rPr lang="en-US" sz="2800"/>
              <a:t> Accomplishment is not always about awards, money, or other physical things.</a:t>
            </a:r>
            <a:br>
              <a:rPr lang="en-US" sz="2800"/>
            </a:b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1447800" y="152400"/>
            <a:ext cx="7696200" cy="12192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Opportunities for Accomplishment 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2362200" y="2286000"/>
            <a:ext cx="4876800" cy="36576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Success</a:t>
            </a:r>
          </a:p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Knowledge</a:t>
            </a:r>
          </a:p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Leadership</a:t>
            </a:r>
          </a:p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Fun</a:t>
            </a:r>
          </a:p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Service</a:t>
            </a:r>
            <a:r>
              <a:rPr lang="en-US" sz="3600" b="0">
                <a:cs typeface="Times New Roman" pitchFamily="18" charset="0"/>
              </a:rPr>
              <a:t> 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117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600200"/>
            <a:ext cx="1600200" cy="16764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Success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Knowledge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Leadership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Fun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CDE Degrees</a:t>
            </a:r>
            <a:r>
              <a:rPr lang="en-US" sz="2000" b="0">
                <a:cs typeface="Times New Roman" pitchFamily="18" charset="0"/>
              </a:rPr>
              <a:t> </a:t>
            </a: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2819400" y="1600200"/>
            <a:ext cx="6172200" cy="4953000"/>
          </a:xfrm>
        </p:spPr>
        <p:txBody>
          <a:bodyPr/>
          <a:lstStyle/>
          <a:p>
            <a:pPr>
              <a:buFontTx/>
              <a:buNone/>
            </a:pPr>
            <a:r>
              <a:rPr lang="en-US" sz="2000"/>
              <a:t>	</a:t>
            </a:r>
          </a:p>
          <a:p>
            <a:pPr>
              <a:buFontTx/>
              <a:buNone/>
            </a:pPr>
            <a:r>
              <a:rPr lang="en-US" sz="2000"/>
              <a:t>	_______ 1. Represent your accomplishments in agricultural education, leadership, and SAE</a:t>
            </a:r>
            <a:br>
              <a:rPr lang="en-US" sz="2000"/>
            </a:br>
            <a:endParaRPr lang="en-US" sz="2000"/>
          </a:p>
          <a:p>
            <a:pPr>
              <a:buFontTx/>
              <a:buNone/>
            </a:pPr>
            <a:endParaRPr lang="en-US" sz="2000"/>
          </a:p>
          <a:p>
            <a:pPr>
              <a:buFontTx/>
              <a:buNone/>
            </a:pPr>
            <a:r>
              <a:rPr lang="en-US" sz="2000"/>
              <a:t>	_______ 2. An emotion that can be accomplished in FFA</a:t>
            </a:r>
            <a:br>
              <a:rPr lang="en-US" sz="2000"/>
            </a:br>
            <a:r>
              <a:rPr lang="en-US" sz="2000"/>
              <a:t>	</a:t>
            </a:r>
          </a:p>
          <a:p>
            <a:pPr>
              <a:buFontTx/>
              <a:buNone/>
            </a:pPr>
            <a:endParaRPr lang="en-US" sz="2000"/>
          </a:p>
          <a:p>
            <a:pPr>
              <a:buFontTx/>
              <a:buNone/>
            </a:pPr>
            <a:r>
              <a:rPr lang="en-US" sz="2000"/>
              <a:t>	_______ 3. An accomplishment that allows you to know more about agriculture, leadership, and science</a:t>
            </a:r>
            <a:br>
              <a:rPr lang="en-US" sz="2000"/>
            </a:br>
            <a:endParaRPr lang="en-US" sz="2000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117 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Assess </a:t>
            </a:r>
          </a:p>
        </p:txBody>
      </p:sp>
      <p:sp>
        <p:nvSpPr>
          <p:cNvPr id="7885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Accomplishment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1922" name="Rectangle 2"/>
          <p:cNvSpPr>
            <a:spLocks noChangeArrowheads="1"/>
          </p:cNvSpPr>
          <p:nvPr>
            <p:ph type="body" sz="half" idx="1"/>
          </p:nvPr>
        </p:nvSpPr>
        <p:spPr>
          <a:xfrm>
            <a:off x="1143000" y="1600200"/>
            <a:ext cx="1600200" cy="16764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Success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Knowledge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Leadership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Fun</a:t>
            </a:r>
          </a:p>
          <a:p>
            <a:pPr algn="ctr">
              <a:buFontTx/>
              <a:buNone/>
            </a:pPr>
            <a:endParaRPr lang="en-US" sz="2000"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en-US" sz="2000">
                <a:cs typeface="Times New Roman" pitchFamily="18" charset="0"/>
              </a:rPr>
              <a:t>CDE Degrees</a:t>
            </a:r>
            <a:r>
              <a:rPr lang="en-US" sz="2000" b="0">
                <a:cs typeface="Times New Roman" pitchFamily="18" charset="0"/>
              </a:rPr>
              <a:t>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819400" y="1600200"/>
            <a:ext cx="6019800" cy="4953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br>
              <a:rPr lang="en-US" sz="2400"/>
            </a:br>
            <a:r>
              <a:rPr lang="en-US" sz="2400"/>
              <a:t>_______ 4. Career development event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_______ 5. A role that allows you to positively influence others and organizations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_______ 6. Can be reached in FFA through degrees, awards and scholarships, CDEs, and more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117 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Assess </a:t>
            </a:r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Accomplishment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08B213-0C19-4DCB-9834-BCF74B7F4576}"/>
</file>

<file path=customXml/itemProps2.xml><?xml version="1.0" encoding="utf-8"?>
<ds:datastoreItem xmlns:ds="http://schemas.openxmlformats.org/officeDocument/2006/customXml" ds:itemID="{289FB6D2-6A26-4165-9F27-0AA4CF7E1131}"/>
</file>

<file path=customXml/itemProps3.xml><?xml version="1.0" encoding="utf-8"?>
<ds:datastoreItem xmlns:ds="http://schemas.openxmlformats.org/officeDocument/2006/customXml" ds:itemID="{CB82BAEF-C262-4648-80E0-408B8F4A417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153</Words>
  <Application>Microsoft PowerPoint</Application>
  <PresentationFormat>On-screen Show (4:3)</PresentationFormat>
  <Paragraphs>52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Arial</vt:lpstr>
      <vt:lpstr>Lucida Calligraphy</vt:lpstr>
      <vt:lpstr>LK Template</vt:lpstr>
      <vt:lpstr>How Do You Find Opportunities for Accomplishment in Organizations? </vt:lpstr>
      <vt:lpstr>Accomplishment </vt:lpstr>
      <vt:lpstr>Opportunities for Accomplishment </vt:lpstr>
      <vt:lpstr>Accomplishment</vt:lpstr>
      <vt:lpstr>Accomplishment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12</cp:revision>
  <cp:lastPrinted>1601-01-01T00:00:00Z</cp:lastPrinted>
  <dcterms:created xsi:type="dcterms:W3CDTF">2003-11-25T06:13:37Z</dcterms:created>
  <dcterms:modified xsi:type="dcterms:W3CDTF">2008-01-08T19:28:31Z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