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1" r:id="rId2"/>
    <p:sldId id="257" r:id="rId3"/>
    <p:sldId id="262" r:id="rId4"/>
    <p:sldId id="263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78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23080F0-98FB-4CE7-8606-A53891736E2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7D1719B-9AF0-47D5-A270-DA8714288DA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F67204-3FD1-4626-8888-B9E750FB23D6}" type="slidenum">
              <a:rPr lang="en-US"/>
              <a:pPr/>
              <a:t>1</a:t>
            </a:fld>
            <a:endParaRPr lang="en-US"/>
          </a:p>
        </p:txBody>
      </p:sp>
      <p:sp>
        <p:nvSpPr>
          <p:cNvPr id="1013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A77D11-96EB-45EB-B097-82135472643D}" type="slidenum">
              <a:rPr lang="en-US"/>
              <a:pPr/>
              <a:t>2</a:t>
            </a:fld>
            <a:endParaRPr lang="en-US"/>
          </a:p>
        </p:txBody>
      </p:sp>
      <p:sp>
        <p:nvSpPr>
          <p:cNvPr id="1024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BCA16F-05C9-4119-BBA1-4AD0EAACC113}" type="slidenum">
              <a:rPr lang="en-US"/>
              <a:pPr/>
              <a:t>3</a:t>
            </a:fld>
            <a:endParaRPr lang="en-US"/>
          </a:p>
        </p:txBody>
      </p:sp>
      <p:sp>
        <p:nvSpPr>
          <p:cNvPr id="1034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5FF6A9-BEBE-4A54-93EA-28226EEAC287}" type="slidenum">
              <a:rPr lang="en-US"/>
              <a:pPr/>
              <a:t>4</a:t>
            </a:fld>
            <a:endParaRPr lang="en-US"/>
          </a:p>
        </p:txBody>
      </p:sp>
      <p:sp>
        <p:nvSpPr>
          <p:cNvPr id="1054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ChangeArrowheads="1"/>
          </p:cNvSpPr>
          <p:nvPr>
            <p:ph type="ctrTitle"/>
          </p:nvPr>
        </p:nvSpPr>
        <p:spPr>
          <a:xfrm>
            <a:off x="1676400" y="1905000"/>
            <a:ext cx="7543800" cy="8382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Adjusting Your Journey 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subTitle" idx="1"/>
          </p:nvPr>
        </p:nvSpPr>
        <p:spPr>
          <a:xfrm>
            <a:off x="1828800" y="3200400"/>
            <a:ext cx="70104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Introduction to SAE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5853113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Supervised Agricultural Experience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3810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981200" y="1600200"/>
            <a:ext cx="6324600" cy="43434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>
                <a:cs typeface="Times New Roman" pitchFamily="18" charset="0"/>
              </a:rPr>
              <a:t>Points to Remember!</a:t>
            </a:r>
            <a:br>
              <a:rPr lang="en-US">
                <a:cs typeface="Times New Roman" pitchFamily="18" charset="0"/>
              </a:rPr>
            </a:br>
            <a:r>
              <a:rPr lang="en-US" b="0">
                <a:cs typeface="Times New Roman" pitchFamily="18" charset="0"/>
              </a:rPr>
              <a:t> 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Failure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 is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not fatal.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Success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 is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not forever.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Every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business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 will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fail sometime. 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There are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no undefeated teams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 in existence.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129 TM B1</a:t>
            </a:r>
          </a:p>
        </p:txBody>
      </p:sp>
      <p:sp>
        <p:nvSpPr>
          <p:cNvPr id="5214" name="Rectangle 94"/>
          <p:cNvSpPr>
            <a:spLocks noChangeArrowheads="1"/>
          </p:cNvSpPr>
          <p:nvPr>
            <p:ph type="title"/>
          </p:nvPr>
        </p:nvSpPr>
        <p:spPr>
          <a:xfrm>
            <a:off x="1676400" y="457200"/>
            <a:ext cx="7239000" cy="7620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Regarding Adjustments 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4210" name="Rectangle 2"/>
          <p:cNvSpPr>
            <a:spLocks noChangeArrowheads="1"/>
          </p:cNvSpPr>
          <p:nvPr>
            <p:ph type="body" sz="half" idx="1"/>
          </p:nvPr>
        </p:nvSpPr>
        <p:spPr>
          <a:xfrm>
            <a:off x="2209800" y="1447800"/>
            <a:ext cx="6705600" cy="762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>
                <a:cs typeface="Times New Roman" pitchFamily="18" charset="0"/>
              </a:rPr>
              <a:t>Thoughts to Consider!</a:t>
            </a:r>
            <a:r>
              <a:rPr lang="en-US" sz="2800">
                <a:cs typeface="Tahoma" pitchFamily="34" charset="0"/>
              </a:rPr>
              <a:t> </a:t>
            </a: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129 TM B2</a:t>
            </a:r>
          </a:p>
        </p:txBody>
      </p:sp>
      <p:sp>
        <p:nvSpPr>
          <p:cNvPr id="94212" name="Rectangle 4"/>
          <p:cNvSpPr>
            <a:spLocks noChangeArrowheads="1"/>
          </p:cNvSpPr>
          <p:nvPr>
            <p:ph type="title"/>
          </p:nvPr>
        </p:nvSpPr>
        <p:spPr>
          <a:xfrm>
            <a:off x="1676400" y="457200"/>
            <a:ext cx="7239000" cy="8382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Regarding Adjustments … </a:t>
            </a:r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1828800" y="2438400"/>
            <a:ext cx="7086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Planning</a:t>
            </a:r>
            <a:r>
              <a:rPr lang="en-US" b="1">
                <a:latin typeface="Arial" charset="0"/>
                <a:cs typeface="Times New Roman" pitchFamily="18" charset="0"/>
              </a:rPr>
              <a:t> is critical</a:t>
            </a:r>
            <a:r>
              <a:rPr lang="en-US">
                <a:latin typeface="Arial" charset="0"/>
                <a:cs typeface="Times New Roman" pitchFamily="18" charset="0"/>
              </a:rPr>
              <a:t>, and must be continual.</a:t>
            </a:r>
            <a:r>
              <a:rPr lang="en-US">
                <a:latin typeface="Arial" charset="0"/>
                <a:cs typeface="Tahoma" pitchFamily="34" charset="0"/>
              </a:rPr>
              <a:t> </a:t>
            </a: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None/>
            </a:pPr>
            <a:endParaRPr lang="en-US">
              <a:latin typeface="Arial" charset="0"/>
              <a:cs typeface="Tahoma" pitchFamily="34" charset="0"/>
            </a:endParaRP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Learning</a:t>
            </a:r>
            <a:r>
              <a:rPr lang="en-US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>
                <a:latin typeface="Arial" charset="0"/>
                <a:cs typeface="Times New Roman" pitchFamily="18" charset="0"/>
              </a:rPr>
              <a:t>is a </a:t>
            </a:r>
            <a:r>
              <a:rPr lang="en-US" b="1">
                <a:latin typeface="Arial" charset="0"/>
                <a:cs typeface="Times New Roman" pitchFamily="18" charset="0"/>
              </a:rPr>
              <a:t>never-ending</a:t>
            </a:r>
            <a:r>
              <a:rPr lang="en-US">
                <a:latin typeface="Arial" charset="0"/>
                <a:cs typeface="Times New Roman" pitchFamily="18" charset="0"/>
              </a:rPr>
              <a:t> process.</a:t>
            </a:r>
            <a:r>
              <a:rPr lang="en-US">
                <a:latin typeface="Arial" charset="0"/>
                <a:cs typeface="Tahoma" pitchFamily="34" charset="0"/>
              </a:rPr>
              <a:t> </a:t>
            </a: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None/>
            </a:pPr>
            <a:endParaRPr lang="en-US">
              <a:latin typeface="Arial" charset="0"/>
              <a:cs typeface="Tahoma" pitchFamily="34" charset="0"/>
            </a:endParaRP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>
                <a:latin typeface="Arial" charset="0"/>
                <a:cs typeface="Times New Roman" pitchFamily="18" charset="0"/>
              </a:rPr>
              <a:t>An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SAE</a:t>
            </a:r>
            <a:r>
              <a:rPr lang="en-US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>
                <a:latin typeface="Arial" charset="0"/>
                <a:cs typeface="Times New Roman" pitchFamily="18" charset="0"/>
              </a:rPr>
              <a:t>is an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opportunity to learn</a:t>
            </a:r>
            <a:r>
              <a:rPr lang="en-US">
                <a:latin typeface="Arial" charset="0"/>
                <a:cs typeface="Times New Roman" pitchFamily="18" charset="0"/>
              </a:rPr>
              <a:t> what you do and don’t want to 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04450" name="Rectangle 2"/>
          <p:cNvSpPr>
            <a:spLocks noChangeArrowheads="1"/>
          </p:cNvSpPr>
          <p:nvPr>
            <p:ph type="body" sz="half" idx="1"/>
          </p:nvPr>
        </p:nvSpPr>
        <p:spPr>
          <a:xfrm>
            <a:off x="2209800" y="1447800"/>
            <a:ext cx="6705600" cy="762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>
                <a:cs typeface="Times New Roman" pitchFamily="18" charset="0"/>
              </a:rPr>
              <a:t>Thoughts to Consider!</a:t>
            </a:r>
            <a:r>
              <a:rPr lang="en-US" sz="2800">
                <a:cs typeface="Tahoma" pitchFamily="34" charset="0"/>
              </a:rPr>
              <a:t> </a:t>
            </a:r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129 TM B2</a:t>
            </a:r>
          </a:p>
        </p:txBody>
      </p:sp>
      <p:sp>
        <p:nvSpPr>
          <p:cNvPr id="104452" name="Rectangle 4"/>
          <p:cNvSpPr>
            <a:spLocks noChangeArrowheads="1"/>
          </p:cNvSpPr>
          <p:nvPr>
            <p:ph type="title"/>
          </p:nvPr>
        </p:nvSpPr>
        <p:spPr>
          <a:xfrm>
            <a:off x="1676400" y="457200"/>
            <a:ext cx="7239000" cy="8382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Regarding Adjustments … </a:t>
            </a:r>
          </a:p>
        </p:txBody>
      </p:sp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1676400" y="2133600"/>
            <a:ext cx="7239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>
                <a:latin typeface="Arial" charset="0"/>
                <a:cs typeface="Times New Roman" pitchFamily="18" charset="0"/>
              </a:rPr>
              <a:t>Careful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record keeping</a:t>
            </a:r>
            <a:r>
              <a:rPr lang="en-US">
                <a:latin typeface="Arial" charset="0"/>
                <a:cs typeface="Times New Roman" pitchFamily="18" charset="0"/>
              </a:rPr>
              <a:t> can help you make </a:t>
            </a:r>
            <a:r>
              <a:rPr lang="en-US" b="1">
                <a:latin typeface="Arial" charset="0"/>
                <a:cs typeface="Times New Roman" pitchFamily="18" charset="0"/>
              </a:rPr>
              <a:t>adjustments</a:t>
            </a:r>
            <a:r>
              <a:rPr lang="en-US">
                <a:latin typeface="Arial" charset="0"/>
                <a:cs typeface="Times New Roman" pitchFamily="18" charset="0"/>
              </a:rPr>
              <a:t>. </a:t>
            </a: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None/>
            </a:pPr>
            <a:endParaRPr lang="en-US">
              <a:latin typeface="Arial" charset="0"/>
              <a:cs typeface="Times New Roman" pitchFamily="18" charset="0"/>
            </a:endParaRP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>
                <a:latin typeface="Arial" charset="0"/>
                <a:cs typeface="Times New Roman" pitchFamily="18" charset="0"/>
              </a:rPr>
              <a:t>Don’t be afraid to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ask for help</a:t>
            </a:r>
            <a:r>
              <a:rPr lang="en-US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. </a:t>
            </a: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None/>
            </a:pPr>
            <a:endParaRPr lang="en-US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 b="1">
                <a:latin typeface="Arial" charset="0"/>
                <a:cs typeface="Times New Roman" pitchFamily="18" charset="0"/>
              </a:rPr>
              <a:t>Bad news</a:t>
            </a:r>
            <a:r>
              <a:rPr lang="en-US">
                <a:latin typeface="Arial" charset="0"/>
                <a:cs typeface="Times New Roman" pitchFamily="18" charset="0"/>
              </a:rPr>
              <a:t> should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travel first</a:t>
            </a:r>
            <a:r>
              <a:rPr lang="en-US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.</a:t>
            </a: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None/>
            </a:pPr>
            <a:endParaRPr lang="en-US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>
                <a:latin typeface="Arial" charset="0"/>
                <a:cs typeface="Times New Roman" pitchFamily="18" charset="0"/>
              </a:rPr>
              <a:t>We’re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never as smart</a:t>
            </a:r>
            <a:r>
              <a:rPr lang="en-US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or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as dumb</a:t>
            </a:r>
            <a:r>
              <a:rPr lang="en-US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as we think we are.</a:t>
            </a: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 </a:t>
            </a:r>
            <a:r>
              <a:rPr lang="en-US" sz="2800" b="1">
                <a:solidFill>
                  <a:srgbClr val="FF0000"/>
                </a:solidFill>
                <a:latin typeface="Arial" charset="0"/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3DF084-2882-45C3-913C-1C89E5C0D4AB}"/>
</file>

<file path=customXml/itemProps2.xml><?xml version="1.0" encoding="utf-8"?>
<ds:datastoreItem xmlns:ds="http://schemas.openxmlformats.org/officeDocument/2006/customXml" ds:itemID="{0A8DA2E1-6E1B-41F4-96DE-3592477A7885}"/>
</file>

<file path=customXml/itemProps3.xml><?xml version="1.0" encoding="utf-8"?>
<ds:datastoreItem xmlns:ds="http://schemas.openxmlformats.org/officeDocument/2006/customXml" ds:itemID="{13E485DB-C540-4970-98FF-1C3FECAD328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2344</TotalTime>
  <Words>123</Words>
  <Application>Microsoft PowerPoint</Application>
  <PresentationFormat>On-screen Show (4:3)</PresentationFormat>
  <Paragraphs>32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Times New Roman</vt:lpstr>
      <vt:lpstr>Arial</vt:lpstr>
      <vt:lpstr>Lucida Calligraphy</vt:lpstr>
      <vt:lpstr>Wingdings</vt:lpstr>
      <vt:lpstr>Tahoma</vt:lpstr>
      <vt:lpstr>LK Template</vt:lpstr>
      <vt:lpstr>Adjusting Your Journey </vt:lpstr>
      <vt:lpstr>Regarding Adjustments … </vt:lpstr>
      <vt:lpstr>Regarding Adjustments … </vt:lpstr>
      <vt:lpstr>Regarding Adjustments …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48</cp:revision>
  <cp:lastPrinted>1601-01-01T00:00:00Z</cp:lastPrinted>
  <dcterms:created xsi:type="dcterms:W3CDTF">2003-11-25T06:13:37Z</dcterms:created>
  <dcterms:modified xsi:type="dcterms:W3CDTF">2008-01-08T21:19:58Z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