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114"/>
  </p:notesMasterIdLst>
  <p:handoutMasterIdLst>
    <p:handoutMasterId r:id="rId115"/>
  </p:handoutMasterIdLst>
  <p:sldIdLst>
    <p:sldId id="529" r:id="rId7"/>
    <p:sldId id="552" r:id="rId8"/>
    <p:sldId id="545" r:id="rId9"/>
    <p:sldId id="578" r:id="rId10"/>
    <p:sldId id="579" r:id="rId11"/>
    <p:sldId id="531" r:id="rId12"/>
    <p:sldId id="580" r:id="rId13"/>
    <p:sldId id="532" r:id="rId14"/>
    <p:sldId id="581" r:id="rId15"/>
    <p:sldId id="533" r:id="rId16"/>
    <p:sldId id="582" r:id="rId17"/>
    <p:sldId id="534" r:id="rId18"/>
    <p:sldId id="583" r:id="rId19"/>
    <p:sldId id="584" r:id="rId20"/>
    <p:sldId id="535" r:id="rId21"/>
    <p:sldId id="536" r:id="rId22"/>
    <p:sldId id="537" r:id="rId23"/>
    <p:sldId id="585" r:id="rId24"/>
    <p:sldId id="538" r:id="rId25"/>
    <p:sldId id="587" r:id="rId26"/>
    <p:sldId id="588" r:id="rId27"/>
    <p:sldId id="586" r:id="rId28"/>
    <p:sldId id="539" r:id="rId29"/>
    <p:sldId id="540" r:id="rId30"/>
    <p:sldId id="589" r:id="rId31"/>
    <p:sldId id="541" r:id="rId32"/>
    <p:sldId id="590" r:id="rId33"/>
    <p:sldId id="577" r:id="rId34"/>
    <p:sldId id="543" r:id="rId35"/>
    <p:sldId id="542" r:id="rId36"/>
    <p:sldId id="544" r:id="rId37"/>
    <p:sldId id="591" r:id="rId38"/>
    <p:sldId id="592" r:id="rId39"/>
    <p:sldId id="546" r:id="rId40"/>
    <p:sldId id="547" r:id="rId41"/>
    <p:sldId id="548" r:id="rId42"/>
    <p:sldId id="549" r:id="rId43"/>
    <p:sldId id="593" r:id="rId44"/>
    <p:sldId id="594" r:id="rId45"/>
    <p:sldId id="595" r:id="rId46"/>
    <p:sldId id="596" r:id="rId47"/>
    <p:sldId id="597" r:id="rId48"/>
    <p:sldId id="598" r:id="rId49"/>
    <p:sldId id="599" r:id="rId50"/>
    <p:sldId id="600" r:id="rId51"/>
    <p:sldId id="601" r:id="rId52"/>
    <p:sldId id="602" r:id="rId53"/>
    <p:sldId id="603" r:id="rId54"/>
    <p:sldId id="604" r:id="rId55"/>
    <p:sldId id="605" r:id="rId56"/>
    <p:sldId id="606" r:id="rId57"/>
    <p:sldId id="550" r:id="rId58"/>
    <p:sldId id="607" r:id="rId59"/>
    <p:sldId id="608" r:id="rId60"/>
    <p:sldId id="609" r:id="rId61"/>
    <p:sldId id="610" r:id="rId62"/>
    <p:sldId id="611" r:id="rId63"/>
    <p:sldId id="612" r:id="rId64"/>
    <p:sldId id="613" r:id="rId65"/>
    <p:sldId id="614" r:id="rId66"/>
    <p:sldId id="551" r:id="rId67"/>
    <p:sldId id="615" r:id="rId68"/>
    <p:sldId id="616" r:id="rId69"/>
    <p:sldId id="617" r:id="rId70"/>
    <p:sldId id="618" r:id="rId71"/>
    <p:sldId id="619" r:id="rId72"/>
    <p:sldId id="620" r:id="rId73"/>
    <p:sldId id="553" r:id="rId74"/>
    <p:sldId id="621" r:id="rId75"/>
    <p:sldId id="622" r:id="rId76"/>
    <p:sldId id="554" r:id="rId77"/>
    <p:sldId id="623" r:id="rId78"/>
    <p:sldId id="624" r:id="rId79"/>
    <p:sldId id="625" r:id="rId80"/>
    <p:sldId id="626" r:id="rId81"/>
    <p:sldId id="627" r:id="rId82"/>
    <p:sldId id="555" r:id="rId83"/>
    <p:sldId id="628" r:id="rId84"/>
    <p:sldId id="629" r:id="rId85"/>
    <p:sldId id="630" r:id="rId86"/>
    <p:sldId id="631" r:id="rId87"/>
    <p:sldId id="556" r:id="rId88"/>
    <p:sldId id="632" r:id="rId89"/>
    <p:sldId id="633" r:id="rId90"/>
    <p:sldId id="634" r:id="rId91"/>
    <p:sldId id="557" r:id="rId92"/>
    <p:sldId id="558" r:id="rId93"/>
    <p:sldId id="559" r:id="rId94"/>
    <p:sldId id="636" r:id="rId95"/>
    <p:sldId id="635" r:id="rId96"/>
    <p:sldId id="560" r:id="rId97"/>
    <p:sldId id="637" r:id="rId98"/>
    <p:sldId id="561" r:id="rId99"/>
    <p:sldId id="562" r:id="rId100"/>
    <p:sldId id="564" r:id="rId101"/>
    <p:sldId id="563" r:id="rId102"/>
    <p:sldId id="565" r:id="rId103"/>
    <p:sldId id="566" r:id="rId104"/>
    <p:sldId id="567" r:id="rId105"/>
    <p:sldId id="568" r:id="rId106"/>
    <p:sldId id="569" r:id="rId107"/>
    <p:sldId id="570" r:id="rId108"/>
    <p:sldId id="571" r:id="rId109"/>
    <p:sldId id="572" r:id="rId110"/>
    <p:sldId id="573" r:id="rId111"/>
    <p:sldId id="574" r:id="rId112"/>
    <p:sldId id="575" r:id="rId113"/>
  </p:sldIdLst>
  <p:sldSz cx="9144000" cy="6858000" type="screen4x3"/>
  <p:notesSz cx="7010400" cy="9296400"/>
  <p:embeddedFontLst>
    <p:embeddedFont>
      <p:font typeface="Georgia" panose="02040502050405020303" pitchFamily="18" charset="0"/>
      <p:regular r:id="rId116"/>
      <p:bold r:id="rId117"/>
      <p:italic r:id="rId118"/>
      <p:boldItalic r:id="rId119"/>
    </p:embeddedFont>
    <p:embeddedFont>
      <p:font typeface="Montserrat" panose="00000500000000000000" pitchFamily="2" charset="0"/>
      <p:regular r:id="rId120"/>
      <p:bold r:id="rId121"/>
      <p:italic r:id="rId122"/>
      <p:boldItalic r:id="rId123"/>
    </p:embeddedFont>
    <p:embeddedFont>
      <p:font typeface="Verdana" panose="020B0604030504040204" pitchFamily="34" charset="0"/>
      <p:regular r:id="rId124"/>
      <p:bold r:id="rId125"/>
      <p:italic r:id="rId126"/>
      <p:boldItalic r:id="rId127"/>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BA4603-B99E-4FC5-9A14-94F322BFB351}" v="164" dt="2025-03-29T19:57:50.0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57" autoAdjust="0"/>
    <p:restoredTop sz="96283" autoAdjust="0"/>
  </p:normalViewPr>
  <p:slideViewPr>
    <p:cSldViewPr snapToGrid="0">
      <p:cViewPr varScale="1">
        <p:scale>
          <a:sx n="107" d="100"/>
          <a:sy n="107" d="100"/>
        </p:scale>
        <p:origin x="1050" y="114"/>
      </p:cViewPr>
      <p:guideLst>
        <p:guide orient="horz" pos="2160"/>
        <p:guide pos="2881"/>
      </p:guideLst>
    </p:cSldViewPr>
  </p:slideViewPr>
  <p:outlineViewPr>
    <p:cViewPr>
      <p:scale>
        <a:sx n="33" d="100"/>
        <a:sy n="33" d="100"/>
      </p:scale>
      <p:origin x="0" y="-2877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2.fntdata"/><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font" Target="fonts/font8.fntdata"/><Relationship Id="rId128" Type="http://schemas.openxmlformats.org/officeDocument/2006/relationships/presProps" Target="presProps.xml"/><Relationship Id="rId5" Type="http://schemas.openxmlformats.org/officeDocument/2006/relationships/customXml" Target="../customXml/item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font" Target="fonts/font3.fntdata"/><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font" Target="fonts/font9.fntdata"/><Relationship Id="rId129" Type="http://schemas.openxmlformats.org/officeDocument/2006/relationships/viewProps" Target="viewProps.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1.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notesMaster" Target="notesMasters/notesMaster1.xml"/><Relationship Id="rId119" Type="http://schemas.openxmlformats.org/officeDocument/2006/relationships/font" Target="fonts/font4.fntdata"/><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theme" Target="theme/theme1.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font" Target="fonts/font5.fntdata"/><Relationship Id="rId125" Type="http://schemas.openxmlformats.org/officeDocument/2006/relationships/font" Target="fonts/font10.fntdata"/><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handoutMaster" Target="handoutMasters/handoutMaster1.xml"/><Relationship Id="rId131"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font" Target="fonts/font11.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font" Target="fonts/font6.fntdata"/><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font" Target="fonts/font1.fntdata"/><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microsoft.com/office/2016/11/relationships/changesInfo" Target="changesInfos/changesInfo1.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font" Target="fonts/font12.fntdata"/><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font" Target="fonts/font7.fntdata"/><Relationship Id="rId4" Type="http://schemas.openxmlformats.org/officeDocument/2006/relationships/customXml" Target="../customXml/item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Bledsoe" userId="f10b377f-40f7-464a-a205-55843c745975" providerId="ADAL" clId="{E6BA4603-B99E-4FC5-9A14-94F322BFB351}"/>
    <pc:docChg chg="undo custSel addSld delSld modSld sldOrd">
      <pc:chgData name="Elizabeth Bledsoe" userId="f10b377f-40f7-464a-a205-55843c745975" providerId="ADAL" clId="{E6BA4603-B99E-4FC5-9A14-94F322BFB351}" dt="2025-03-29T20:01:37.970" v="1382" actId="1076"/>
      <pc:docMkLst>
        <pc:docMk/>
      </pc:docMkLst>
      <pc:sldChg chg="modSp mod">
        <pc:chgData name="Elizabeth Bledsoe" userId="f10b377f-40f7-464a-a205-55843c745975" providerId="ADAL" clId="{E6BA4603-B99E-4FC5-9A14-94F322BFB351}" dt="2025-03-29T20:01:37.970" v="1382" actId="1076"/>
        <pc:sldMkLst>
          <pc:docMk/>
          <pc:sldMk cId="758175367" sldId="529"/>
        </pc:sldMkLst>
        <pc:spChg chg="mod">
          <ac:chgData name="Elizabeth Bledsoe" userId="f10b377f-40f7-464a-a205-55843c745975" providerId="ADAL" clId="{E6BA4603-B99E-4FC5-9A14-94F322BFB351}" dt="2025-03-29T20:01:06.198" v="1356" actId="20577"/>
          <ac:spMkLst>
            <pc:docMk/>
            <pc:sldMk cId="758175367" sldId="529"/>
            <ac:spMk id="3" creationId="{00000000-0000-0000-0000-000000000000}"/>
          </ac:spMkLst>
        </pc:spChg>
        <pc:spChg chg="mod">
          <ac:chgData name="Elizabeth Bledsoe" userId="f10b377f-40f7-464a-a205-55843c745975" providerId="ADAL" clId="{E6BA4603-B99E-4FC5-9A14-94F322BFB351}" dt="2025-03-29T20:01:37.970" v="1382" actId="1076"/>
          <ac:spMkLst>
            <pc:docMk/>
            <pc:sldMk cId="758175367" sldId="529"/>
            <ac:spMk id="4" creationId="{00000000-0000-0000-0000-000000000000}"/>
          </ac:spMkLst>
        </pc:spChg>
      </pc:sldChg>
      <pc:sldChg chg="addSp delSp modSp mod">
        <pc:chgData name="Elizabeth Bledsoe" userId="f10b377f-40f7-464a-a205-55843c745975" providerId="ADAL" clId="{E6BA4603-B99E-4FC5-9A14-94F322BFB351}" dt="2025-03-29T17:53:01.450" v="512"/>
        <pc:sldMkLst>
          <pc:docMk/>
          <pc:sldMk cId="2753308259" sldId="539"/>
        </pc:sldMkLst>
        <pc:spChg chg="mod">
          <ac:chgData name="Elizabeth Bledsoe" userId="f10b377f-40f7-464a-a205-55843c745975" providerId="ADAL" clId="{E6BA4603-B99E-4FC5-9A14-94F322BFB351}" dt="2025-03-29T17:53:01.450" v="512"/>
          <ac:spMkLst>
            <pc:docMk/>
            <pc:sldMk cId="2753308259" sldId="539"/>
            <ac:spMk id="6" creationId="{00000000-0000-0000-0000-000000000000}"/>
          </ac:spMkLst>
        </pc:spChg>
        <pc:picChg chg="add mod">
          <ac:chgData name="Elizabeth Bledsoe" userId="f10b377f-40f7-464a-a205-55843c745975" providerId="ADAL" clId="{E6BA4603-B99E-4FC5-9A14-94F322BFB351}" dt="2025-03-29T17:52:39.014" v="511" actId="1076"/>
          <ac:picMkLst>
            <pc:docMk/>
            <pc:sldMk cId="2753308259" sldId="539"/>
            <ac:picMk id="4" creationId="{37511D87-F88B-2B80-FC44-E040B0BB63B3}"/>
          </ac:picMkLst>
        </pc:picChg>
        <pc:picChg chg="del">
          <ac:chgData name="Elizabeth Bledsoe" userId="f10b377f-40f7-464a-a205-55843c745975" providerId="ADAL" clId="{E6BA4603-B99E-4FC5-9A14-94F322BFB351}" dt="2025-03-29T17:52:28.635" v="507" actId="478"/>
          <ac:picMkLst>
            <pc:docMk/>
            <pc:sldMk cId="2753308259" sldId="539"/>
            <ac:picMk id="5" creationId="{00000000-0000-0000-0000-000000000000}"/>
          </ac:picMkLst>
        </pc:picChg>
        <pc:picChg chg="add mod">
          <ac:chgData name="Elizabeth Bledsoe" userId="f10b377f-40f7-464a-a205-55843c745975" providerId="ADAL" clId="{E6BA4603-B99E-4FC5-9A14-94F322BFB351}" dt="2025-03-29T17:52:33.834" v="509" actId="14100"/>
          <ac:picMkLst>
            <pc:docMk/>
            <pc:sldMk cId="2753308259" sldId="539"/>
            <ac:picMk id="7" creationId="{A7B20C67-33A2-2E3B-3BFB-381E306B8649}"/>
          </ac:picMkLst>
        </pc:picChg>
      </pc:sldChg>
      <pc:sldChg chg="modSp mod ord">
        <pc:chgData name="Elizabeth Bledsoe" userId="f10b377f-40f7-464a-a205-55843c745975" providerId="ADAL" clId="{E6BA4603-B99E-4FC5-9A14-94F322BFB351}" dt="2025-03-19T16:10:24.530" v="123"/>
        <pc:sldMkLst>
          <pc:docMk/>
          <pc:sldMk cId="2909678304" sldId="551"/>
        </pc:sldMkLst>
        <pc:spChg chg="mod">
          <ac:chgData name="Elizabeth Bledsoe" userId="f10b377f-40f7-464a-a205-55843c745975" providerId="ADAL" clId="{E6BA4603-B99E-4FC5-9A14-94F322BFB351}" dt="2025-03-19T15:59:07.105" v="0" actId="20577"/>
          <ac:spMkLst>
            <pc:docMk/>
            <pc:sldMk cId="2909678304" sldId="551"/>
            <ac:spMk id="2" creationId="{00000000-0000-0000-0000-000000000000}"/>
          </ac:spMkLst>
        </pc:spChg>
      </pc:sldChg>
      <pc:sldChg chg="ord">
        <pc:chgData name="Elizabeth Bledsoe" userId="f10b377f-40f7-464a-a205-55843c745975" providerId="ADAL" clId="{E6BA4603-B99E-4FC5-9A14-94F322BFB351}" dt="2025-03-19T16:11:31.020" v="133"/>
        <pc:sldMkLst>
          <pc:docMk/>
          <pc:sldMk cId="4224701913" sldId="553"/>
        </pc:sldMkLst>
      </pc:sldChg>
      <pc:sldChg chg="modSp mod">
        <pc:chgData name="Elizabeth Bledsoe" userId="f10b377f-40f7-464a-a205-55843c745975" providerId="ADAL" clId="{E6BA4603-B99E-4FC5-9A14-94F322BFB351}" dt="2025-03-19T15:59:48.726" v="1" actId="6549"/>
        <pc:sldMkLst>
          <pc:docMk/>
          <pc:sldMk cId="349920428" sldId="558"/>
        </pc:sldMkLst>
        <pc:spChg chg="mod">
          <ac:chgData name="Elizabeth Bledsoe" userId="f10b377f-40f7-464a-a205-55843c745975" providerId="ADAL" clId="{E6BA4603-B99E-4FC5-9A14-94F322BFB351}" dt="2025-03-19T15:59:48.726" v="1" actId="6549"/>
          <ac:spMkLst>
            <pc:docMk/>
            <pc:sldMk cId="349920428" sldId="558"/>
            <ac:spMk id="2" creationId="{00000000-0000-0000-0000-000000000000}"/>
          </ac:spMkLst>
        </pc:spChg>
      </pc:sldChg>
      <pc:sldChg chg="addSp modSp mod">
        <pc:chgData name="Elizabeth Bledsoe" userId="f10b377f-40f7-464a-a205-55843c745975" providerId="ADAL" clId="{E6BA4603-B99E-4FC5-9A14-94F322BFB351}" dt="2025-03-29T19:57:52.072" v="1349" actId="1076"/>
        <pc:sldMkLst>
          <pc:docMk/>
          <pc:sldMk cId="979709680" sldId="565"/>
        </pc:sldMkLst>
        <pc:picChg chg="add mod">
          <ac:chgData name="Elizabeth Bledsoe" userId="f10b377f-40f7-464a-a205-55843c745975" providerId="ADAL" clId="{E6BA4603-B99E-4FC5-9A14-94F322BFB351}" dt="2025-03-29T19:56:47.067" v="1347" actId="1076"/>
          <ac:picMkLst>
            <pc:docMk/>
            <pc:sldMk cId="979709680" sldId="565"/>
            <ac:picMk id="4" creationId="{2887D098-533F-520C-BA41-BF661D3C1755}"/>
          </ac:picMkLst>
        </pc:picChg>
        <pc:picChg chg="add mod">
          <ac:chgData name="Elizabeth Bledsoe" userId="f10b377f-40f7-464a-a205-55843c745975" providerId="ADAL" clId="{E6BA4603-B99E-4FC5-9A14-94F322BFB351}" dt="2025-03-29T19:57:52.072" v="1349" actId="1076"/>
          <ac:picMkLst>
            <pc:docMk/>
            <pc:sldMk cId="979709680" sldId="565"/>
            <ac:picMk id="9" creationId="{FD5314AD-9846-098A-7072-ABD386C9A032}"/>
          </ac:picMkLst>
        </pc:picChg>
      </pc:sldChg>
      <pc:sldChg chg="addSp modSp new mod">
        <pc:chgData name="Elizabeth Bledsoe" userId="f10b377f-40f7-464a-a205-55843c745975" providerId="ADAL" clId="{E6BA4603-B99E-4FC5-9A14-94F322BFB351}" dt="2025-03-19T17:07:18.838" v="260"/>
        <pc:sldMkLst>
          <pc:docMk/>
          <pc:sldMk cId="3673262962" sldId="578"/>
        </pc:sldMkLst>
        <pc:spChg chg="mod">
          <ac:chgData name="Elizabeth Bledsoe" userId="f10b377f-40f7-464a-a205-55843c745975" providerId="ADAL" clId="{E6BA4603-B99E-4FC5-9A14-94F322BFB351}" dt="2025-03-19T16:01:13.367" v="3"/>
          <ac:spMkLst>
            <pc:docMk/>
            <pc:sldMk cId="3673262962" sldId="578"/>
            <ac:spMk id="2" creationId="{8A205EDC-A8BA-FC92-7E16-EA09ADB0D776}"/>
          </ac:spMkLst>
        </pc:spChg>
        <pc:spChg chg="mod">
          <ac:chgData name="Elizabeth Bledsoe" userId="f10b377f-40f7-464a-a205-55843c745975" providerId="ADAL" clId="{E6BA4603-B99E-4FC5-9A14-94F322BFB351}" dt="2025-03-19T17:07:18.838" v="260"/>
          <ac:spMkLst>
            <pc:docMk/>
            <pc:sldMk cId="3673262962" sldId="578"/>
            <ac:spMk id="3" creationId="{3B19EFE1-5262-D01B-1B9E-18A9A8E4D063}"/>
          </ac:spMkLst>
        </pc:spChg>
        <pc:picChg chg="add mod">
          <ac:chgData name="Elizabeth Bledsoe" userId="f10b377f-40f7-464a-a205-55843c745975" providerId="ADAL" clId="{E6BA4603-B99E-4FC5-9A14-94F322BFB351}" dt="2025-03-19T17:05:00.308" v="257" actId="1076"/>
          <ac:picMkLst>
            <pc:docMk/>
            <pc:sldMk cId="3673262962" sldId="578"/>
            <ac:picMk id="4" creationId="{93050402-2D25-F2E3-1DBD-43B56D2829F6}"/>
          </ac:picMkLst>
        </pc:picChg>
        <pc:picChg chg="add mod">
          <ac:chgData name="Elizabeth Bledsoe" userId="f10b377f-40f7-464a-a205-55843c745975" providerId="ADAL" clId="{E6BA4603-B99E-4FC5-9A14-94F322BFB351}" dt="2025-03-19T17:05:12.229" v="259" actId="1076"/>
          <ac:picMkLst>
            <pc:docMk/>
            <pc:sldMk cId="3673262962" sldId="578"/>
            <ac:picMk id="5" creationId="{3D39D668-D1A9-7CA4-E2CE-3B066DC47382}"/>
          </ac:picMkLst>
        </pc:picChg>
      </pc:sldChg>
      <pc:sldChg chg="addSp modSp new mod">
        <pc:chgData name="Elizabeth Bledsoe" userId="f10b377f-40f7-464a-a205-55843c745975" providerId="ADAL" clId="{E6BA4603-B99E-4FC5-9A14-94F322BFB351}" dt="2025-03-19T16:17:27.131" v="182" actId="20577"/>
        <pc:sldMkLst>
          <pc:docMk/>
          <pc:sldMk cId="1092189415" sldId="579"/>
        </pc:sldMkLst>
        <pc:spChg chg="mod">
          <ac:chgData name="Elizabeth Bledsoe" userId="f10b377f-40f7-464a-a205-55843c745975" providerId="ADAL" clId="{E6BA4603-B99E-4FC5-9A14-94F322BFB351}" dt="2025-03-19T16:01:25.095" v="5"/>
          <ac:spMkLst>
            <pc:docMk/>
            <pc:sldMk cId="1092189415" sldId="579"/>
            <ac:spMk id="2" creationId="{23389C9D-E240-5DEC-86D8-0B42CE9EC207}"/>
          </ac:spMkLst>
        </pc:spChg>
        <pc:spChg chg="mod">
          <ac:chgData name="Elizabeth Bledsoe" userId="f10b377f-40f7-464a-a205-55843c745975" providerId="ADAL" clId="{E6BA4603-B99E-4FC5-9A14-94F322BFB351}" dt="2025-03-19T16:17:27.131" v="182" actId="20577"/>
          <ac:spMkLst>
            <pc:docMk/>
            <pc:sldMk cId="1092189415" sldId="579"/>
            <ac:spMk id="3" creationId="{7E44F609-DD9F-CB98-AE91-D5145F7A340F}"/>
          </ac:spMkLst>
        </pc:spChg>
        <pc:picChg chg="add mod">
          <ac:chgData name="Elizabeth Bledsoe" userId="f10b377f-40f7-464a-a205-55843c745975" providerId="ADAL" clId="{E6BA4603-B99E-4FC5-9A14-94F322BFB351}" dt="2025-03-19T16:17:11.734" v="180" actId="1076"/>
          <ac:picMkLst>
            <pc:docMk/>
            <pc:sldMk cId="1092189415" sldId="579"/>
            <ac:picMk id="4" creationId="{5C45EBDC-1955-E7DB-DC5A-0DAECB4EDFD9}"/>
          </ac:picMkLst>
        </pc:picChg>
      </pc:sldChg>
      <pc:sldChg chg="addSp delSp modSp new mod">
        <pc:chgData name="Elizabeth Bledsoe" userId="f10b377f-40f7-464a-a205-55843c745975" providerId="ADAL" clId="{E6BA4603-B99E-4FC5-9A14-94F322BFB351}" dt="2025-03-19T17:08:51.169" v="265" actId="207"/>
        <pc:sldMkLst>
          <pc:docMk/>
          <pc:sldMk cId="551308238" sldId="580"/>
        </pc:sldMkLst>
        <pc:spChg chg="mod">
          <ac:chgData name="Elizabeth Bledsoe" userId="f10b377f-40f7-464a-a205-55843c745975" providerId="ADAL" clId="{E6BA4603-B99E-4FC5-9A14-94F322BFB351}" dt="2025-03-19T16:01:38.827" v="7"/>
          <ac:spMkLst>
            <pc:docMk/>
            <pc:sldMk cId="551308238" sldId="580"/>
            <ac:spMk id="2" creationId="{9766A712-AE67-D0A5-72D9-E73B4AC23120}"/>
          </ac:spMkLst>
        </pc:spChg>
        <pc:spChg chg="add mod">
          <ac:chgData name="Elizabeth Bledsoe" userId="f10b377f-40f7-464a-a205-55843c745975" providerId="ADAL" clId="{E6BA4603-B99E-4FC5-9A14-94F322BFB351}" dt="2025-03-19T17:08:51.169" v="265" actId="207"/>
          <ac:spMkLst>
            <pc:docMk/>
            <pc:sldMk cId="551308238" sldId="580"/>
            <ac:spMk id="7" creationId="{985EAF35-8B0F-721B-39C4-18B670AD2521}"/>
          </ac:spMkLst>
        </pc:spChg>
        <pc:picChg chg="add mod">
          <ac:chgData name="Elizabeth Bledsoe" userId="f10b377f-40f7-464a-a205-55843c745975" providerId="ADAL" clId="{E6BA4603-B99E-4FC5-9A14-94F322BFB351}" dt="2025-03-19T16:18:07.069" v="185" actId="1076"/>
          <ac:picMkLst>
            <pc:docMk/>
            <pc:sldMk cId="551308238" sldId="580"/>
            <ac:picMk id="5" creationId="{1D69FAFD-570D-BC13-04BC-BCE5E191D27E}"/>
          </ac:picMkLst>
        </pc:picChg>
        <pc:picChg chg="add">
          <ac:chgData name="Elizabeth Bledsoe" userId="f10b377f-40f7-464a-a205-55843c745975" providerId="ADAL" clId="{E6BA4603-B99E-4FC5-9A14-94F322BFB351}" dt="2025-03-19T16:18:05.298" v="184"/>
          <ac:picMkLst>
            <pc:docMk/>
            <pc:sldMk cId="551308238" sldId="580"/>
            <ac:picMk id="6" creationId="{0DEE48A5-6E66-A924-FE19-2B4C23FE4ADC}"/>
          </ac:picMkLst>
        </pc:picChg>
      </pc:sldChg>
      <pc:sldChg chg="addSp modSp new mod">
        <pc:chgData name="Elizabeth Bledsoe" userId="f10b377f-40f7-464a-a205-55843c745975" providerId="ADAL" clId="{E6BA4603-B99E-4FC5-9A14-94F322BFB351}" dt="2025-03-19T17:10:18.176" v="267" actId="20577"/>
        <pc:sldMkLst>
          <pc:docMk/>
          <pc:sldMk cId="1086105539" sldId="581"/>
        </pc:sldMkLst>
        <pc:spChg chg="mod">
          <ac:chgData name="Elizabeth Bledsoe" userId="f10b377f-40f7-464a-a205-55843c745975" providerId="ADAL" clId="{E6BA4603-B99E-4FC5-9A14-94F322BFB351}" dt="2025-03-19T16:01:56.971" v="9"/>
          <ac:spMkLst>
            <pc:docMk/>
            <pc:sldMk cId="1086105539" sldId="581"/>
            <ac:spMk id="2" creationId="{8F4F9490-9BA5-63B2-2BF1-DF69DF694539}"/>
          </ac:spMkLst>
        </pc:spChg>
        <pc:spChg chg="mod">
          <ac:chgData name="Elizabeth Bledsoe" userId="f10b377f-40f7-464a-a205-55843c745975" providerId="ADAL" clId="{E6BA4603-B99E-4FC5-9A14-94F322BFB351}" dt="2025-03-19T17:10:18.176" v="267" actId="20577"/>
          <ac:spMkLst>
            <pc:docMk/>
            <pc:sldMk cId="1086105539" sldId="581"/>
            <ac:spMk id="3" creationId="{C31DC0D7-6865-D30E-5DA2-B39C91B44AF9}"/>
          </ac:spMkLst>
        </pc:spChg>
        <pc:picChg chg="add mod">
          <ac:chgData name="Elizabeth Bledsoe" userId="f10b377f-40f7-464a-a205-55843c745975" providerId="ADAL" clId="{E6BA4603-B99E-4FC5-9A14-94F322BFB351}" dt="2025-03-19T16:18:30.218" v="189" actId="1076"/>
          <ac:picMkLst>
            <pc:docMk/>
            <pc:sldMk cId="1086105539" sldId="581"/>
            <ac:picMk id="4" creationId="{32D27A51-9DD8-5F7C-0DE0-E135C1B1428C}"/>
          </ac:picMkLst>
        </pc:picChg>
      </pc:sldChg>
      <pc:sldChg chg="addSp delSp modSp new mod">
        <pc:chgData name="Elizabeth Bledsoe" userId="f10b377f-40f7-464a-a205-55843c745975" providerId="ADAL" clId="{E6BA4603-B99E-4FC5-9A14-94F322BFB351}" dt="2025-03-19T17:13:07.147" v="275" actId="1076"/>
        <pc:sldMkLst>
          <pc:docMk/>
          <pc:sldMk cId="566135877" sldId="582"/>
        </pc:sldMkLst>
        <pc:spChg chg="mod">
          <ac:chgData name="Elizabeth Bledsoe" userId="f10b377f-40f7-464a-a205-55843c745975" providerId="ADAL" clId="{E6BA4603-B99E-4FC5-9A14-94F322BFB351}" dt="2025-03-19T16:02:24.268" v="43" actId="20577"/>
          <ac:spMkLst>
            <pc:docMk/>
            <pc:sldMk cId="566135877" sldId="582"/>
            <ac:spMk id="2" creationId="{03BC60F3-3E83-3AEF-EA06-1457FD39D8DA}"/>
          </ac:spMkLst>
        </pc:spChg>
        <pc:spChg chg="add del mod">
          <ac:chgData name="Elizabeth Bledsoe" userId="f10b377f-40f7-464a-a205-55843c745975" providerId="ADAL" clId="{E6BA4603-B99E-4FC5-9A14-94F322BFB351}" dt="2025-03-19T17:11:53.762" v="270" actId="20577"/>
          <ac:spMkLst>
            <pc:docMk/>
            <pc:sldMk cId="566135877" sldId="582"/>
            <ac:spMk id="3" creationId="{CB255B5D-63AB-1B6B-8DED-AEFEAB3738D1}"/>
          </ac:spMkLst>
        </pc:spChg>
        <pc:picChg chg="add mod">
          <ac:chgData name="Elizabeth Bledsoe" userId="f10b377f-40f7-464a-a205-55843c745975" providerId="ADAL" clId="{E6BA4603-B99E-4FC5-9A14-94F322BFB351}" dt="2025-03-19T17:13:07.147" v="275" actId="1076"/>
          <ac:picMkLst>
            <pc:docMk/>
            <pc:sldMk cId="566135877" sldId="582"/>
            <ac:picMk id="7" creationId="{9FAE9C36-816D-3DF1-2236-DDE05F5E61C3}"/>
          </ac:picMkLst>
        </pc:picChg>
      </pc:sldChg>
      <pc:sldChg chg="addSp delSp modSp new mod">
        <pc:chgData name="Elizabeth Bledsoe" userId="f10b377f-40f7-464a-a205-55843c745975" providerId="ADAL" clId="{E6BA4603-B99E-4FC5-9A14-94F322BFB351}" dt="2025-03-19T17:16:30.556" v="298" actId="207"/>
        <pc:sldMkLst>
          <pc:docMk/>
          <pc:sldMk cId="1136918799" sldId="583"/>
        </pc:sldMkLst>
        <pc:spChg chg="mod">
          <ac:chgData name="Elizabeth Bledsoe" userId="f10b377f-40f7-464a-a205-55843c745975" providerId="ADAL" clId="{E6BA4603-B99E-4FC5-9A14-94F322BFB351}" dt="2025-03-19T16:03:43.005" v="45"/>
          <ac:spMkLst>
            <pc:docMk/>
            <pc:sldMk cId="1136918799" sldId="583"/>
            <ac:spMk id="2" creationId="{81491386-1B91-5A55-3955-87315EC2C71B}"/>
          </ac:spMkLst>
        </pc:spChg>
        <pc:spChg chg="add mod">
          <ac:chgData name="Elizabeth Bledsoe" userId="f10b377f-40f7-464a-a205-55843c745975" providerId="ADAL" clId="{E6BA4603-B99E-4FC5-9A14-94F322BFB351}" dt="2025-03-19T17:16:30.556" v="298" actId="207"/>
          <ac:spMkLst>
            <pc:docMk/>
            <pc:sldMk cId="1136918799" sldId="583"/>
            <ac:spMk id="8" creationId="{E8A6E20D-D5C8-73DE-4939-44012604A9C4}"/>
          </ac:spMkLst>
        </pc:spChg>
        <pc:picChg chg="add mod">
          <ac:chgData name="Elizabeth Bledsoe" userId="f10b377f-40f7-464a-a205-55843c745975" providerId="ADAL" clId="{E6BA4603-B99E-4FC5-9A14-94F322BFB351}" dt="2025-03-19T17:15:32.051" v="291" actId="14100"/>
          <ac:picMkLst>
            <pc:docMk/>
            <pc:sldMk cId="1136918799" sldId="583"/>
            <ac:picMk id="5" creationId="{9D582B00-717C-2EE6-A091-CC14A69AC675}"/>
          </ac:picMkLst>
        </pc:picChg>
        <pc:picChg chg="add mod">
          <ac:chgData name="Elizabeth Bledsoe" userId="f10b377f-40f7-464a-a205-55843c745975" providerId="ADAL" clId="{E6BA4603-B99E-4FC5-9A14-94F322BFB351}" dt="2025-03-19T17:15:35.379" v="293" actId="14100"/>
          <ac:picMkLst>
            <pc:docMk/>
            <pc:sldMk cId="1136918799" sldId="583"/>
            <ac:picMk id="7" creationId="{06DCAD3D-DC5B-480E-E6FD-64A3076872E4}"/>
          </ac:picMkLst>
        </pc:picChg>
      </pc:sldChg>
      <pc:sldChg chg="addSp modSp new mod">
        <pc:chgData name="Elizabeth Bledsoe" userId="f10b377f-40f7-464a-a205-55843c745975" providerId="ADAL" clId="{E6BA4603-B99E-4FC5-9A14-94F322BFB351}" dt="2025-03-19T17:19:15.066" v="305" actId="14100"/>
        <pc:sldMkLst>
          <pc:docMk/>
          <pc:sldMk cId="1831516832" sldId="584"/>
        </pc:sldMkLst>
        <pc:spChg chg="mod">
          <ac:chgData name="Elizabeth Bledsoe" userId="f10b377f-40f7-464a-a205-55843c745975" providerId="ADAL" clId="{E6BA4603-B99E-4FC5-9A14-94F322BFB351}" dt="2025-03-19T16:03:56.095" v="47"/>
          <ac:spMkLst>
            <pc:docMk/>
            <pc:sldMk cId="1831516832" sldId="584"/>
            <ac:spMk id="2" creationId="{08F0918E-623F-0B63-6024-CDDBDFCAFB4C}"/>
          </ac:spMkLst>
        </pc:spChg>
        <pc:spChg chg="mod">
          <ac:chgData name="Elizabeth Bledsoe" userId="f10b377f-40f7-464a-a205-55843c745975" providerId="ADAL" clId="{E6BA4603-B99E-4FC5-9A14-94F322BFB351}" dt="2025-03-19T17:17:52.879" v="300" actId="14100"/>
          <ac:spMkLst>
            <pc:docMk/>
            <pc:sldMk cId="1831516832" sldId="584"/>
            <ac:spMk id="3" creationId="{9B4AEF7A-2BAB-1BB4-0212-9BF8CE44E7A5}"/>
          </ac:spMkLst>
        </pc:spChg>
        <pc:picChg chg="add mod">
          <ac:chgData name="Elizabeth Bledsoe" userId="f10b377f-40f7-464a-a205-55843c745975" providerId="ADAL" clId="{E6BA4603-B99E-4FC5-9A14-94F322BFB351}" dt="2025-03-19T17:19:15.066" v="305" actId="14100"/>
          <ac:picMkLst>
            <pc:docMk/>
            <pc:sldMk cId="1831516832" sldId="584"/>
            <ac:picMk id="4" creationId="{E615D444-A42C-1ABA-F460-F25BAF14B71F}"/>
          </ac:picMkLst>
        </pc:picChg>
      </pc:sldChg>
      <pc:sldChg chg="addSp modSp new mod">
        <pc:chgData name="Elizabeth Bledsoe" userId="f10b377f-40f7-464a-a205-55843c745975" providerId="ADAL" clId="{E6BA4603-B99E-4FC5-9A14-94F322BFB351}" dt="2025-03-19T17:20:12.801" v="306"/>
        <pc:sldMkLst>
          <pc:docMk/>
          <pc:sldMk cId="1497704241" sldId="585"/>
        </pc:sldMkLst>
        <pc:spChg chg="mod">
          <ac:chgData name="Elizabeth Bledsoe" userId="f10b377f-40f7-464a-a205-55843c745975" providerId="ADAL" clId="{E6BA4603-B99E-4FC5-9A14-94F322BFB351}" dt="2025-03-19T16:04:28.124" v="49"/>
          <ac:spMkLst>
            <pc:docMk/>
            <pc:sldMk cId="1497704241" sldId="585"/>
            <ac:spMk id="2" creationId="{E8D801C8-3096-7EBE-29DE-09D1434B582C}"/>
          </ac:spMkLst>
        </pc:spChg>
        <pc:spChg chg="mod">
          <ac:chgData name="Elizabeth Bledsoe" userId="f10b377f-40f7-464a-a205-55843c745975" providerId="ADAL" clId="{E6BA4603-B99E-4FC5-9A14-94F322BFB351}" dt="2025-03-19T17:20:12.801" v="306"/>
          <ac:spMkLst>
            <pc:docMk/>
            <pc:sldMk cId="1497704241" sldId="585"/>
            <ac:spMk id="3" creationId="{D3F066F0-E084-5A5B-51F5-6E8A6CC50117}"/>
          </ac:spMkLst>
        </pc:spChg>
        <pc:picChg chg="add mod">
          <ac:chgData name="Elizabeth Bledsoe" userId="f10b377f-40f7-464a-a205-55843c745975" providerId="ADAL" clId="{E6BA4603-B99E-4FC5-9A14-94F322BFB351}" dt="2025-03-19T16:19:01.403" v="193" actId="1076"/>
          <ac:picMkLst>
            <pc:docMk/>
            <pc:sldMk cId="1497704241" sldId="585"/>
            <ac:picMk id="4" creationId="{524D8782-FF51-12DB-4FCC-A53F4CA37719}"/>
          </ac:picMkLst>
        </pc:picChg>
      </pc:sldChg>
      <pc:sldChg chg="addSp modSp new mod ord">
        <pc:chgData name="Elizabeth Bledsoe" userId="f10b377f-40f7-464a-a205-55843c745975" providerId="ADAL" clId="{E6BA4603-B99E-4FC5-9A14-94F322BFB351}" dt="2025-03-19T17:25:19.919" v="328"/>
        <pc:sldMkLst>
          <pc:docMk/>
          <pc:sldMk cId="644153775" sldId="586"/>
        </pc:sldMkLst>
        <pc:spChg chg="mod">
          <ac:chgData name="Elizabeth Bledsoe" userId="f10b377f-40f7-464a-a205-55843c745975" providerId="ADAL" clId="{E6BA4603-B99E-4FC5-9A14-94F322BFB351}" dt="2025-03-19T16:05:15.969" v="59"/>
          <ac:spMkLst>
            <pc:docMk/>
            <pc:sldMk cId="644153775" sldId="586"/>
            <ac:spMk id="2" creationId="{D36F80DB-63F7-9827-05E0-994C02A63068}"/>
          </ac:spMkLst>
        </pc:spChg>
        <pc:spChg chg="mod">
          <ac:chgData name="Elizabeth Bledsoe" userId="f10b377f-40f7-464a-a205-55843c745975" providerId="ADAL" clId="{E6BA4603-B99E-4FC5-9A14-94F322BFB351}" dt="2025-03-19T17:25:19.919" v="328"/>
          <ac:spMkLst>
            <pc:docMk/>
            <pc:sldMk cId="644153775" sldId="586"/>
            <ac:spMk id="3" creationId="{E7686047-0A0A-06B3-DBEE-31385036707B}"/>
          </ac:spMkLst>
        </pc:spChg>
        <pc:picChg chg="add mod">
          <ac:chgData name="Elizabeth Bledsoe" userId="f10b377f-40f7-464a-a205-55843c745975" providerId="ADAL" clId="{E6BA4603-B99E-4FC5-9A14-94F322BFB351}" dt="2025-03-19T17:24:47.896" v="327" actId="14100"/>
          <ac:picMkLst>
            <pc:docMk/>
            <pc:sldMk cId="644153775" sldId="586"/>
            <ac:picMk id="4" creationId="{CADEDEDD-1600-DFA5-8319-BB2BEFE8C9F8}"/>
          </ac:picMkLst>
        </pc:picChg>
      </pc:sldChg>
      <pc:sldChg chg="addSp modSp new mod">
        <pc:chgData name="Elizabeth Bledsoe" userId="f10b377f-40f7-464a-a205-55843c745975" providerId="ADAL" clId="{E6BA4603-B99E-4FC5-9A14-94F322BFB351}" dt="2025-03-19T17:21:25.797" v="311"/>
        <pc:sldMkLst>
          <pc:docMk/>
          <pc:sldMk cId="2922342746" sldId="587"/>
        </pc:sldMkLst>
        <pc:spChg chg="mod">
          <ac:chgData name="Elizabeth Bledsoe" userId="f10b377f-40f7-464a-a205-55843c745975" providerId="ADAL" clId="{E6BA4603-B99E-4FC5-9A14-94F322BFB351}" dt="2025-03-19T16:04:48.778" v="54"/>
          <ac:spMkLst>
            <pc:docMk/>
            <pc:sldMk cId="2922342746" sldId="587"/>
            <ac:spMk id="2" creationId="{F88DD4D5-B7F1-9813-834C-AD5361B8D587}"/>
          </ac:spMkLst>
        </pc:spChg>
        <pc:spChg chg="mod">
          <ac:chgData name="Elizabeth Bledsoe" userId="f10b377f-40f7-464a-a205-55843c745975" providerId="ADAL" clId="{E6BA4603-B99E-4FC5-9A14-94F322BFB351}" dt="2025-03-19T17:21:25.797" v="311"/>
          <ac:spMkLst>
            <pc:docMk/>
            <pc:sldMk cId="2922342746" sldId="587"/>
            <ac:spMk id="3" creationId="{6FB6E264-1EF2-6CA8-0B84-1353F23F04E3}"/>
          </ac:spMkLst>
        </pc:spChg>
        <pc:picChg chg="add mod">
          <ac:chgData name="Elizabeth Bledsoe" userId="f10b377f-40f7-464a-a205-55843c745975" providerId="ADAL" clId="{E6BA4603-B99E-4FC5-9A14-94F322BFB351}" dt="2025-03-19T17:20:47.649" v="310" actId="1076"/>
          <ac:picMkLst>
            <pc:docMk/>
            <pc:sldMk cId="2922342746" sldId="587"/>
            <ac:picMk id="4" creationId="{04980B91-A44A-421D-E048-47BB365EA400}"/>
          </ac:picMkLst>
        </pc:picChg>
      </pc:sldChg>
      <pc:sldChg chg="addSp modSp new mod">
        <pc:chgData name="Elizabeth Bledsoe" userId="f10b377f-40f7-464a-a205-55843c745975" providerId="ADAL" clId="{E6BA4603-B99E-4FC5-9A14-94F322BFB351}" dt="2025-03-19T17:23:29.035" v="323" actId="20577"/>
        <pc:sldMkLst>
          <pc:docMk/>
          <pc:sldMk cId="4139596939" sldId="588"/>
        </pc:sldMkLst>
        <pc:spChg chg="mod">
          <ac:chgData name="Elizabeth Bledsoe" userId="f10b377f-40f7-464a-a205-55843c745975" providerId="ADAL" clId="{E6BA4603-B99E-4FC5-9A14-94F322BFB351}" dt="2025-03-19T16:04:55.677" v="55"/>
          <ac:spMkLst>
            <pc:docMk/>
            <pc:sldMk cId="4139596939" sldId="588"/>
            <ac:spMk id="2" creationId="{3AFCB976-3CDA-7AEE-81D5-8CB8F9B96414}"/>
          </ac:spMkLst>
        </pc:spChg>
        <pc:spChg chg="mod">
          <ac:chgData name="Elizabeth Bledsoe" userId="f10b377f-40f7-464a-a205-55843c745975" providerId="ADAL" clId="{E6BA4603-B99E-4FC5-9A14-94F322BFB351}" dt="2025-03-19T17:23:29.035" v="323" actId="20577"/>
          <ac:spMkLst>
            <pc:docMk/>
            <pc:sldMk cId="4139596939" sldId="588"/>
            <ac:spMk id="3" creationId="{87AF6867-49FD-64DB-6FBC-49D31F1F5CBB}"/>
          </ac:spMkLst>
        </pc:spChg>
        <pc:picChg chg="add mod">
          <ac:chgData name="Elizabeth Bledsoe" userId="f10b377f-40f7-464a-a205-55843c745975" providerId="ADAL" clId="{E6BA4603-B99E-4FC5-9A14-94F322BFB351}" dt="2025-03-19T17:22:42.232" v="314" actId="1076"/>
          <ac:picMkLst>
            <pc:docMk/>
            <pc:sldMk cId="4139596939" sldId="588"/>
            <ac:picMk id="4" creationId="{F55EE53E-8954-2A0D-A0F4-3C6215323B7D}"/>
          </ac:picMkLst>
        </pc:picChg>
        <pc:picChg chg="add mod modCrop">
          <ac:chgData name="Elizabeth Bledsoe" userId="f10b377f-40f7-464a-a205-55843c745975" providerId="ADAL" clId="{E6BA4603-B99E-4FC5-9A14-94F322BFB351}" dt="2025-03-19T17:23:03.926" v="319" actId="1076"/>
          <ac:picMkLst>
            <pc:docMk/>
            <pc:sldMk cId="4139596939" sldId="588"/>
            <ac:picMk id="5" creationId="{9DBE0A28-E548-3D6F-3BF6-3CA79E5BE3DD}"/>
          </ac:picMkLst>
        </pc:picChg>
      </pc:sldChg>
      <pc:sldChg chg="addSp modSp new mod">
        <pc:chgData name="Elizabeth Bledsoe" userId="f10b377f-40f7-464a-a205-55843c745975" providerId="ADAL" clId="{E6BA4603-B99E-4FC5-9A14-94F322BFB351}" dt="2025-03-19T17:27:39.100" v="333" actId="1076"/>
        <pc:sldMkLst>
          <pc:docMk/>
          <pc:sldMk cId="1254875723" sldId="589"/>
        </pc:sldMkLst>
        <pc:spChg chg="mod">
          <ac:chgData name="Elizabeth Bledsoe" userId="f10b377f-40f7-464a-a205-55843c745975" providerId="ADAL" clId="{E6BA4603-B99E-4FC5-9A14-94F322BFB351}" dt="2025-03-19T16:05:28.992" v="61"/>
          <ac:spMkLst>
            <pc:docMk/>
            <pc:sldMk cId="1254875723" sldId="589"/>
            <ac:spMk id="2" creationId="{736B4251-1BB8-E873-D482-21FF1F8231B9}"/>
          </ac:spMkLst>
        </pc:spChg>
        <pc:spChg chg="mod">
          <ac:chgData name="Elizabeth Bledsoe" userId="f10b377f-40f7-464a-a205-55843c745975" providerId="ADAL" clId="{E6BA4603-B99E-4FC5-9A14-94F322BFB351}" dt="2025-03-19T17:27:02.358" v="330"/>
          <ac:spMkLst>
            <pc:docMk/>
            <pc:sldMk cId="1254875723" sldId="589"/>
            <ac:spMk id="3" creationId="{BA3D350D-07B8-5035-DCC9-178A91B9F11A}"/>
          </ac:spMkLst>
        </pc:spChg>
        <pc:picChg chg="add mod">
          <ac:chgData name="Elizabeth Bledsoe" userId="f10b377f-40f7-464a-a205-55843c745975" providerId="ADAL" clId="{E6BA4603-B99E-4FC5-9A14-94F322BFB351}" dt="2025-03-19T17:27:39.100" v="333" actId="1076"/>
          <ac:picMkLst>
            <pc:docMk/>
            <pc:sldMk cId="1254875723" sldId="589"/>
            <ac:picMk id="4" creationId="{8D97703F-258F-2E5C-1EFF-8F0FBCE934C0}"/>
          </ac:picMkLst>
        </pc:picChg>
      </pc:sldChg>
      <pc:sldChg chg="addSp modSp new mod">
        <pc:chgData name="Elizabeth Bledsoe" userId="f10b377f-40f7-464a-a205-55843c745975" providerId="ADAL" clId="{E6BA4603-B99E-4FC5-9A14-94F322BFB351}" dt="2025-03-19T17:30:24.170" v="359" actId="6549"/>
        <pc:sldMkLst>
          <pc:docMk/>
          <pc:sldMk cId="1241575040" sldId="590"/>
        </pc:sldMkLst>
        <pc:spChg chg="mod">
          <ac:chgData name="Elizabeth Bledsoe" userId="f10b377f-40f7-464a-a205-55843c745975" providerId="ADAL" clId="{E6BA4603-B99E-4FC5-9A14-94F322BFB351}" dt="2025-03-19T16:05:42.418" v="63"/>
          <ac:spMkLst>
            <pc:docMk/>
            <pc:sldMk cId="1241575040" sldId="590"/>
            <ac:spMk id="2" creationId="{DD0D8A9B-ED38-28B6-534C-F7DFB50165E9}"/>
          </ac:spMkLst>
        </pc:spChg>
        <pc:spChg chg="mod">
          <ac:chgData name="Elizabeth Bledsoe" userId="f10b377f-40f7-464a-a205-55843c745975" providerId="ADAL" clId="{E6BA4603-B99E-4FC5-9A14-94F322BFB351}" dt="2025-03-19T17:30:24.170" v="359" actId="6549"/>
          <ac:spMkLst>
            <pc:docMk/>
            <pc:sldMk cId="1241575040" sldId="590"/>
            <ac:spMk id="3" creationId="{2D2BDB4F-DF60-2E4A-A99D-08F49C0BABA0}"/>
          </ac:spMkLst>
        </pc:spChg>
        <pc:picChg chg="add mod">
          <ac:chgData name="Elizabeth Bledsoe" userId="f10b377f-40f7-464a-a205-55843c745975" providerId="ADAL" clId="{E6BA4603-B99E-4FC5-9A14-94F322BFB351}" dt="2025-03-19T17:28:43.234" v="336" actId="1076"/>
          <ac:picMkLst>
            <pc:docMk/>
            <pc:sldMk cId="1241575040" sldId="590"/>
            <ac:picMk id="4" creationId="{56CBD58B-8266-D749-A5ED-3DBC10344F92}"/>
          </ac:picMkLst>
        </pc:picChg>
        <pc:picChg chg="add mod">
          <ac:chgData name="Elizabeth Bledsoe" userId="f10b377f-40f7-464a-a205-55843c745975" providerId="ADAL" clId="{E6BA4603-B99E-4FC5-9A14-94F322BFB351}" dt="2025-03-19T17:29:16.153" v="341" actId="1076"/>
          <ac:picMkLst>
            <pc:docMk/>
            <pc:sldMk cId="1241575040" sldId="590"/>
            <ac:picMk id="5" creationId="{1032A1DF-F099-DBF3-C716-F90F6786EC1A}"/>
          </ac:picMkLst>
        </pc:picChg>
        <pc:picChg chg="add mod">
          <ac:chgData name="Elizabeth Bledsoe" userId="f10b377f-40f7-464a-a205-55843c745975" providerId="ADAL" clId="{E6BA4603-B99E-4FC5-9A14-94F322BFB351}" dt="2025-03-19T17:29:15.116" v="340" actId="1076"/>
          <ac:picMkLst>
            <pc:docMk/>
            <pc:sldMk cId="1241575040" sldId="590"/>
            <ac:picMk id="6" creationId="{88AB74A1-9EDC-5544-646D-946FEA1A8586}"/>
          </ac:picMkLst>
        </pc:picChg>
      </pc:sldChg>
      <pc:sldChg chg="addSp delSp modSp new mod">
        <pc:chgData name="Elizabeth Bledsoe" userId="f10b377f-40f7-464a-a205-55843c745975" providerId="ADAL" clId="{E6BA4603-B99E-4FC5-9A14-94F322BFB351}" dt="2025-03-29T18:02:52.828" v="542" actId="1076"/>
        <pc:sldMkLst>
          <pc:docMk/>
          <pc:sldMk cId="1380752219" sldId="591"/>
        </pc:sldMkLst>
        <pc:spChg chg="mod">
          <ac:chgData name="Elizabeth Bledsoe" userId="f10b377f-40f7-464a-a205-55843c745975" providerId="ADAL" clId="{E6BA4603-B99E-4FC5-9A14-94F322BFB351}" dt="2025-03-19T16:05:58.195" v="65"/>
          <ac:spMkLst>
            <pc:docMk/>
            <pc:sldMk cId="1380752219" sldId="591"/>
            <ac:spMk id="2" creationId="{35DCA295-9FA8-10F5-C83B-7B66394EA887}"/>
          </ac:spMkLst>
        </pc:spChg>
        <pc:spChg chg="mod">
          <ac:chgData name="Elizabeth Bledsoe" userId="f10b377f-40f7-464a-a205-55843c745975" providerId="ADAL" clId="{E6BA4603-B99E-4FC5-9A14-94F322BFB351}" dt="2025-03-29T17:57:34.750" v="525"/>
          <ac:spMkLst>
            <pc:docMk/>
            <pc:sldMk cId="1380752219" sldId="591"/>
            <ac:spMk id="3" creationId="{F898AC7E-8B1D-5EA5-6F8E-37DC8E2DC5FB}"/>
          </ac:spMkLst>
        </pc:spChg>
        <pc:spChg chg="add mod">
          <ac:chgData name="Elizabeth Bledsoe" userId="f10b377f-40f7-464a-a205-55843c745975" providerId="ADAL" clId="{E6BA4603-B99E-4FC5-9A14-94F322BFB351}" dt="2025-03-29T18:01:59.670" v="535" actId="255"/>
          <ac:spMkLst>
            <pc:docMk/>
            <pc:sldMk cId="1380752219" sldId="591"/>
            <ac:spMk id="8" creationId="{8BF3B1E1-7217-D419-EDA4-12D0DBF18A10}"/>
          </ac:spMkLst>
        </pc:spChg>
        <pc:spChg chg="add mod">
          <ac:chgData name="Elizabeth Bledsoe" userId="f10b377f-40f7-464a-a205-55843c745975" providerId="ADAL" clId="{E6BA4603-B99E-4FC5-9A14-94F322BFB351}" dt="2025-03-29T18:02:52.828" v="542" actId="1076"/>
          <ac:spMkLst>
            <pc:docMk/>
            <pc:sldMk cId="1380752219" sldId="591"/>
            <ac:spMk id="9" creationId="{616E407E-CCD2-A91F-19E5-415ECD619AEF}"/>
          </ac:spMkLst>
        </pc:spChg>
        <pc:picChg chg="add del mod">
          <ac:chgData name="Elizabeth Bledsoe" userId="f10b377f-40f7-464a-a205-55843c745975" providerId="ADAL" clId="{E6BA4603-B99E-4FC5-9A14-94F322BFB351}" dt="2025-03-29T17:55:16.644" v="513" actId="478"/>
          <ac:picMkLst>
            <pc:docMk/>
            <pc:sldMk cId="1380752219" sldId="591"/>
            <ac:picMk id="4" creationId="{76825D63-C22F-2423-B486-EFBA531E4AA2}"/>
          </ac:picMkLst>
        </pc:picChg>
        <pc:picChg chg="add del mod">
          <ac:chgData name="Elizabeth Bledsoe" userId="f10b377f-40f7-464a-a205-55843c745975" providerId="ADAL" clId="{E6BA4603-B99E-4FC5-9A14-94F322BFB351}" dt="2025-03-29T17:56:26.398" v="523" actId="478"/>
          <ac:picMkLst>
            <pc:docMk/>
            <pc:sldMk cId="1380752219" sldId="591"/>
            <ac:picMk id="5" creationId="{C25611CB-A680-8B52-5FA7-F780B6E13820}"/>
          </ac:picMkLst>
        </pc:picChg>
        <pc:picChg chg="add mod">
          <ac:chgData name="Elizabeth Bledsoe" userId="f10b377f-40f7-464a-a205-55843c745975" providerId="ADAL" clId="{E6BA4603-B99E-4FC5-9A14-94F322BFB351}" dt="2025-03-29T17:56:28.659" v="524" actId="1076"/>
          <ac:picMkLst>
            <pc:docMk/>
            <pc:sldMk cId="1380752219" sldId="591"/>
            <ac:picMk id="6" creationId="{9E1B0005-5E48-EA1E-7BD7-08A21CAEDAA7}"/>
          </ac:picMkLst>
        </pc:picChg>
        <pc:picChg chg="add mod modCrop">
          <ac:chgData name="Elizabeth Bledsoe" userId="f10b377f-40f7-464a-a205-55843c745975" providerId="ADAL" clId="{E6BA4603-B99E-4FC5-9A14-94F322BFB351}" dt="2025-03-29T18:00:46.447" v="532" actId="962"/>
          <ac:picMkLst>
            <pc:docMk/>
            <pc:sldMk cId="1380752219" sldId="591"/>
            <ac:picMk id="7" creationId="{477E1824-01DC-AC7F-B9E2-A4D229C1B563}"/>
          </ac:picMkLst>
        </pc:picChg>
        <pc:picChg chg="add del mod">
          <ac:chgData name="Elizabeth Bledsoe" userId="f10b377f-40f7-464a-a205-55843c745975" providerId="ADAL" clId="{E6BA4603-B99E-4FC5-9A14-94F322BFB351}" dt="2025-03-29T17:56:11.104" v="519" actId="478"/>
          <ac:picMkLst>
            <pc:docMk/>
            <pc:sldMk cId="1380752219" sldId="591"/>
            <ac:picMk id="1026" creationId="{33C95089-54AE-8AA4-65A0-8E6442DFEB30}"/>
          </ac:picMkLst>
        </pc:picChg>
      </pc:sldChg>
      <pc:sldChg chg="addSp delSp modSp new mod">
        <pc:chgData name="Elizabeth Bledsoe" userId="f10b377f-40f7-464a-a205-55843c745975" providerId="ADAL" clId="{E6BA4603-B99E-4FC5-9A14-94F322BFB351}" dt="2025-03-29T19:20:37.716" v="1072" actId="478"/>
        <pc:sldMkLst>
          <pc:docMk/>
          <pc:sldMk cId="411786895" sldId="592"/>
        </pc:sldMkLst>
        <pc:spChg chg="mod">
          <ac:chgData name="Elizabeth Bledsoe" userId="f10b377f-40f7-464a-a205-55843c745975" providerId="ADAL" clId="{E6BA4603-B99E-4FC5-9A14-94F322BFB351}" dt="2025-03-19T16:06:09.038" v="67"/>
          <ac:spMkLst>
            <pc:docMk/>
            <pc:sldMk cId="411786895" sldId="592"/>
            <ac:spMk id="2" creationId="{495161EB-5FC0-E7CC-29B1-1B9084085FE1}"/>
          </ac:spMkLst>
        </pc:spChg>
        <pc:spChg chg="mod">
          <ac:chgData name="Elizabeth Bledsoe" userId="f10b377f-40f7-464a-a205-55843c745975" providerId="ADAL" clId="{E6BA4603-B99E-4FC5-9A14-94F322BFB351}" dt="2025-03-21T18:18:05.028" v="378"/>
          <ac:spMkLst>
            <pc:docMk/>
            <pc:sldMk cId="411786895" sldId="592"/>
            <ac:spMk id="3" creationId="{EB750F74-D5AE-EAFB-D747-E839BD4C61BF}"/>
          </ac:spMkLst>
        </pc:spChg>
        <pc:picChg chg="add mod">
          <ac:chgData name="Elizabeth Bledsoe" userId="f10b377f-40f7-464a-a205-55843c745975" providerId="ADAL" clId="{E6BA4603-B99E-4FC5-9A14-94F322BFB351}" dt="2025-03-21T18:17:16.780" v="374" actId="14100"/>
          <ac:picMkLst>
            <pc:docMk/>
            <pc:sldMk cId="411786895" sldId="592"/>
            <ac:picMk id="4" creationId="{69DBC004-6177-90ED-BAED-7AC152D7B39D}"/>
          </ac:picMkLst>
        </pc:picChg>
        <pc:picChg chg="add del mod">
          <ac:chgData name="Elizabeth Bledsoe" userId="f10b377f-40f7-464a-a205-55843c745975" providerId="ADAL" clId="{E6BA4603-B99E-4FC5-9A14-94F322BFB351}" dt="2025-03-29T19:20:37.716" v="1072" actId="478"/>
          <ac:picMkLst>
            <pc:docMk/>
            <pc:sldMk cId="411786895" sldId="592"/>
            <ac:picMk id="6" creationId="{1AC15C2E-3020-24EA-65E2-7F2486DFEAA4}"/>
          </ac:picMkLst>
        </pc:picChg>
      </pc:sldChg>
      <pc:sldChg chg="addSp modSp new mod">
        <pc:chgData name="Elizabeth Bledsoe" userId="f10b377f-40f7-464a-a205-55843c745975" providerId="ADAL" clId="{E6BA4603-B99E-4FC5-9A14-94F322BFB351}" dt="2025-03-21T18:20:58.835" v="387"/>
        <pc:sldMkLst>
          <pc:docMk/>
          <pc:sldMk cId="1793999280" sldId="593"/>
        </pc:sldMkLst>
        <pc:spChg chg="mod">
          <ac:chgData name="Elizabeth Bledsoe" userId="f10b377f-40f7-464a-a205-55843c745975" providerId="ADAL" clId="{E6BA4603-B99E-4FC5-9A14-94F322BFB351}" dt="2025-03-19T16:06:27.647" v="69"/>
          <ac:spMkLst>
            <pc:docMk/>
            <pc:sldMk cId="1793999280" sldId="593"/>
            <ac:spMk id="2" creationId="{42AC0755-49A8-F17F-8180-0030C0D23C12}"/>
          </ac:spMkLst>
        </pc:spChg>
        <pc:spChg chg="mod">
          <ac:chgData name="Elizabeth Bledsoe" userId="f10b377f-40f7-464a-a205-55843c745975" providerId="ADAL" clId="{E6BA4603-B99E-4FC5-9A14-94F322BFB351}" dt="2025-03-21T18:20:58.835" v="387"/>
          <ac:spMkLst>
            <pc:docMk/>
            <pc:sldMk cId="1793999280" sldId="593"/>
            <ac:spMk id="3" creationId="{11BC994B-A657-2A2E-9AA7-09CE279E12DB}"/>
          </ac:spMkLst>
        </pc:spChg>
        <pc:picChg chg="add mod modCrop">
          <ac:chgData name="Elizabeth Bledsoe" userId="f10b377f-40f7-464a-a205-55843c745975" providerId="ADAL" clId="{E6BA4603-B99E-4FC5-9A14-94F322BFB351}" dt="2025-03-21T18:20:12.255" v="383" actId="1076"/>
          <ac:picMkLst>
            <pc:docMk/>
            <pc:sldMk cId="1793999280" sldId="593"/>
            <ac:picMk id="4" creationId="{7FF82A88-E6B8-06CD-34C5-A7FB160AF0C5}"/>
          </ac:picMkLst>
        </pc:picChg>
        <pc:picChg chg="add mod">
          <ac:chgData name="Elizabeth Bledsoe" userId="f10b377f-40f7-464a-a205-55843c745975" providerId="ADAL" clId="{E6BA4603-B99E-4FC5-9A14-94F322BFB351}" dt="2025-03-21T18:20:45.527" v="386" actId="14100"/>
          <ac:picMkLst>
            <pc:docMk/>
            <pc:sldMk cId="1793999280" sldId="593"/>
            <ac:picMk id="5" creationId="{28D80421-EC49-10E3-2717-2AE872A56C32}"/>
          </ac:picMkLst>
        </pc:picChg>
      </pc:sldChg>
      <pc:sldChg chg="addSp modSp new mod">
        <pc:chgData name="Elizabeth Bledsoe" userId="f10b377f-40f7-464a-a205-55843c745975" providerId="ADAL" clId="{E6BA4603-B99E-4FC5-9A14-94F322BFB351}" dt="2025-03-21T18:30:08.146" v="404" actId="1076"/>
        <pc:sldMkLst>
          <pc:docMk/>
          <pc:sldMk cId="251035358" sldId="594"/>
        </pc:sldMkLst>
        <pc:spChg chg="mod">
          <ac:chgData name="Elizabeth Bledsoe" userId="f10b377f-40f7-464a-a205-55843c745975" providerId="ADAL" clId="{E6BA4603-B99E-4FC5-9A14-94F322BFB351}" dt="2025-03-19T16:06:39.998" v="71"/>
          <ac:spMkLst>
            <pc:docMk/>
            <pc:sldMk cId="251035358" sldId="594"/>
            <ac:spMk id="2" creationId="{995C9C41-85B3-4CF3-F20C-53DE0B3DA217}"/>
          </ac:spMkLst>
        </pc:spChg>
        <pc:spChg chg="mod">
          <ac:chgData name="Elizabeth Bledsoe" userId="f10b377f-40f7-464a-a205-55843c745975" providerId="ADAL" clId="{E6BA4603-B99E-4FC5-9A14-94F322BFB351}" dt="2025-03-21T18:24:17.535" v="394" actId="6549"/>
          <ac:spMkLst>
            <pc:docMk/>
            <pc:sldMk cId="251035358" sldId="594"/>
            <ac:spMk id="3" creationId="{6D1468EA-113B-E61B-E7C7-8DD0081822C1}"/>
          </ac:spMkLst>
        </pc:spChg>
        <pc:picChg chg="add mod">
          <ac:chgData name="Elizabeth Bledsoe" userId="f10b377f-40f7-464a-a205-55843c745975" providerId="ADAL" clId="{E6BA4603-B99E-4FC5-9A14-94F322BFB351}" dt="2025-03-21T18:29:13.721" v="399" actId="1076"/>
          <ac:picMkLst>
            <pc:docMk/>
            <pc:sldMk cId="251035358" sldId="594"/>
            <ac:picMk id="4" creationId="{028D46C2-A278-1DF0-9BD4-269CD8A03DEE}"/>
          </ac:picMkLst>
        </pc:picChg>
        <pc:picChg chg="add mod">
          <ac:chgData name="Elizabeth Bledsoe" userId="f10b377f-40f7-464a-a205-55843c745975" providerId="ADAL" clId="{E6BA4603-B99E-4FC5-9A14-94F322BFB351}" dt="2025-03-21T18:29:17.383" v="401" actId="1076"/>
          <ac:picMkLst>
            <pc:docMk/>
            <pc:sldMk cId="251035358" sldId="594"/>
            <ac:picMk id="5" creationId="{BB4EDDCD-80B8-6A9C-7F51-6443524A56D0}"/>
          </ac:picMkLst>
        </pc:picChg>
        <pc:picChg chg="add mod">
          <ac:chgData name="Elizabeth Bledsoe" userId="f10b377f-40f7-464a-a205-55843c745975" providerId="ADAL" clId="{E6BA4603-B99E-4FC5-9A14-94F322BFB351}" dt="2025-03-21T18:30:08.146" v="404" actId="1076"/>
          <ac:picMkLst>
            <pc:docMk/>
            <pc:sldMk cId="251035358" sldId="594"/>
            <ac:picMk id="6" creationId="{26289E50-6BC6-AA3F-830F-969AA314380D}"/>
          </ac:picMkLst>
        </pc:picChg>
      </pc:sldChg>
      <pc:sldChg chg="addSp delSp modSp new mod">
        <pc:chgData name="Elizabeth Bledsoe" userId="f10b377f-40f7-464a-a205-55843c745975" providerId="ADAL" clId="{E6BA4603-B99E-4FC5-9A14-94F322BFB351}" dt="2025-03-21T18:33:20.932" v="416" actId="20577"/>
        <pc:sldMkLst>
          <pc:docMk/>
          <pc:sldMk cId="1074461661" sldId="595"/>
        </pc:sldMkLst>
        <pc:spChg chg="mod">
          <ac:chgData name="Elizabeth Bledsoe" userId="f10b377f-40f7-464a-a205-55843c745975" providerId="ADAL" clId="{E6BA4603-B99E-4FC5-9A14-94F322BFB351}" dt="2025-03-19T16:07:17.450" v="84"/>
          <ac:spMkLst>
            <pc:docMk/>
            <pc:sldMk cId="1074461661" sldId="595"/>
            <ac:spMk id="2" creationId="{5AEAA1A0-83C1-79A3-8AC3-E91D2B014D26}"/>
          </ac:spMkLst>
        </pc:spChg>
        <pc:spChg chg="mod">
          <ac:chgData name="Elizabeth Bledsoe" userId="f10b377f-40f7-464a-a205-55843c745975" providerId="ADAL" clId="{E6BA4603-B99E-4FC5-9A14-94F322BFB351}" dt="2025-03-21T18:33:20.932" v="416" actId="20577"/>
          <ac:spMkLst>
            <pc:docMk/>
            <pc:sldMk cId="1074461661" sldId="595"/>
            <ac:spMk id="3" creationId="{70E233CB-EF9E-6BFD-E014-D01286675514}"/>
          </ac:spMkLst>
        </pc:spChg>
        <pc:picChg chg="add mod">
          <ac:chgData name="Elizabeth Bledsoe" userId="f10b377f-40f7-464a-a205-55843c745975" providerId="ADAL" clId="{E6BA4603-B99E-4FC5-9A14-94F322BFB351}" dt="2025-03-21T18:31:40.731" v="409" actId="1076"/>
          <ac:picMkLst>
            <pc:docMk/>
            <pc:sldMk cId="1074461661" sldId="595"/>
            <ac:picMk id="7" creationId="{5F095DD2-299E-6CAA-4D57-8BDB59CCDB9C}"/>
          </ac:picMkLst>
        </pc:picChg>
        <pc:picChg chg="add mod modCrop">
          <ac:chgData name="Elizabeth Bledsoe" userId="f10b377f-40f7-464a-a205-55843c745975" providerId="ADAL" clId="{E6BA4603-B99E-4FC5-9A14-94F322BFB351}" dt="2025-03-21T18:32:51.418" v="414" actId="1076"/>
          <ac:picMkLst>
            <pc:docMk/>
            <pc:sldMk cId="1074461661" sldId="595"/>
            <ac:picMk id="8" creationId="{8783FF13-FC1A-5AE4-8C96-548ABFCFAD9F}"/>
          </ac:picMkLst>
        </pc:picChg>
      </pc:sldChg>
      <pc:sldChg chg="addSp modSp new mod">
        <pc:chgData name="Elizabeth Bledsoe" userId="f10b377f-40f7-464a-a205-55843c745975" providerId="ADAL" clId="{E6BA4603-B99E-4FC5-9A14-94F322BFB351}" dt="2025-03-21T18:35:20.903" v="477" actId="20577"/>
        <pc:sldMkLst>
          <pc:docMk/>
          <pc:sldMk cId="847137748" sldId="596"/>
        </pc:sldMkLst>
        <pc:spChg chg="mod">
          <ac:chgData name="Elizabeth Bledsoe" userId="f10b377f-40f7-464a-a205-55843c745975" providerId="ADAL" clId="{E6BA4603-B99E-4FC5-9A14-94F322BFB351}" dt="2025-03-19T16:07:23.953" v="85"/>
          <ac:spMkLst>
            <pc:docMk/>
            <pc:sldMk cId="847137748" sldId="596"/>
            <ac:spMk id="2" creationId="{4F3AF0A2-936C-A6BB-5345-290D2A2D2285}"/>
          </ac:spMkLst>
        </pc:spChg>
        <pc:spChg chg="mod">
          <ac:chgData name="Elizabeth Bledsoe" userId="f10b377f-40f7-464a-a205-55843c745975" providerId="ADAL" clId="{E6BA4603-B99E-4FC5-9A14-94F322BFB351}" dt="2025-03-21T18:35:20.903" v="477" actId="20577"/>
          <ac:spMkLst>
            <pc:docMk/>
            <pc:sldMk cId="847137748" sldId="596"/>
            <ac:spMk id="3" creationId="{EB11CE5E-A384-1490-13E2-FA763869A610}"/>
          </ac:spMkLst>
        </pc:spChg>
        <pc:picChg chg="add mod">
          <ac:chgData name="Elizabeth Bledsoe" userId="f10b377f-40f7-464a-a205-55843c745975" providerId="ADAL" clId="{E6BA4603-B99E-4FC5-9A14-94F322BFB351}" dt="2025-03-21T18:34:20.524" v="419" actId="1076"/>
          <ac:picMkLst>
            <pc:docMk/>
            <pc:sldMk cId="847137748" sldId="596"/>
            <ac:picMk id="4" creationId="{9BEB7B7F-237E-3D89-4BF1-7F72796DDF5D}"/>
          </ac:picMkLst>
        </pc:picChg>
        <pc:picChg chg="add mod">
          <ac:chgData name="Elizabeth Bledsoe" userId="f10b377f-40f7-464a-a205-55843c745975" providerId="ADAL" clId="{E6BA4603-B99E-4FC5-9A14-94F322BFB351}" dt="2025-03-21T18:34:42.504" v="421" actId="1076"/>
          <ac:picMkLst>
            <pc:docMk/>
            <pc:sldMk cId="847137748" sldId="596"/>
            <ac:picMk id="5" creationId="{1FDE8BBB-E877-BE0F-C2A5-362717A2DC2A}"/>
          </ac:picMkLst>
        </pc:picChg>
      </pc:sldChg>
      <pc:sldChg chg="addSp modSp new mod">
        <pc:chgData name="Elizabeth Bledsoe" userId="f10b377f-40f7-464a-a205-55843c745975" providerId="ADAL" clId="{E6BA4603-B99E-4FC5-9A14-94F322BFB351}" dt="2025-03-21T18:36:13.352" v="478"/>
        <pc:sldMkLst>
          <pc:docMk/>
          <pc:sldMk cId="1409819797" sldId="597"/>
        </pc:sldMkLst>
        <pc:spChg chg="mod">
          <ac:chgData name="Elizabeth Bledsoe" userId="f10b377f-40f7-464a-a205-55843c745975" providerId="ADAL" clId="{E6BA4603-B99E-4FC5-9A14-94F322BFB351}" dt="2025-03-19T16:07:31.648" v="86"/>
          <ac:spMkLst>
            <pc:docMk/>
            <pc:sldMk cId="1409819797" sldId="597"/>
            <ac:spMk id="2" creationId="{4EA5FA2D-A636-B1DD-AEE7-AFCD4EDD2F88}"/>
          </ac:spMkLst>
        </pc:spChg>
        <pc:spChg chg="mod">
          <ac:chgData name="Elizabeth Bledsoe" userId="f10b377f-40f7-464a-a205-55843c745975" providerId="ADAL" clId="{E6BA4603-B99E-4FC5-9A14-94F322BFB351}" dt="2025-03-21T18:36:13.352" v="478"/>
          <ac:spMkLst>
            <pc:docMk/>
            <pc:sldMk cId="1409819797" sldId="597"/>
            <ac:spMk id="3" creationId="{1CEEF98E-034C-F960-38E3-9B88CB1C11EC}"/>
          </ac:spMkLst>
        </pc:spChg>
        <pc:picChg chg="add mod modCrop">
          <ac:chgData name="Elizabeth Bledsoe" userId="f10b377f-40f7-464a-a205-55843c745975" providerId="ADAL" clId="{E6BA4603-B99E-4FC5-9A14-94F322BFB351}" dt="2025-03-19T16:21:04.940" v="202" actId="1076"/>
          <ac:picMkLst>
            <pc:docMk/>
            <pc:sldMk cId="1409819797" sldId="597"/>
            <ac:picMk id="4" creationId="{972409E7-57E9-F42C-E2C2-2458B150FC71}"/>
          </ac:picMkLst>
        </pc:picChg>
        <pc:picChg chg="add mod">
          <ac:chgData name="Elizabeth Bledsoe" userId="f10b377f-40f7-464a-a205-55843c745975" providerId="ADAL" clId="{E6BA4603-B99E-4FC5-9A14-94F322BFB351}" dt="2025-03-19T16:21:12.139" v="204" actId="1076"/>
          <ac:picMkLst>
            <pc:docMk/>
            <pc:sldMk cId="1409819797" sldId="597"/>
            <ac:picMk id="5" creationId="{C587DB67-5049-2DE7-CC64-02EB9AC2F5F6}"/>
          </ac:picMkLst>
        </pc:picChg>
      </pc:sldChg>
      <pc:sldChg chg="addSp delSp modSp new mod">
        <pc:chgData name="Elizabeth Bledsoe" userId="f10b377f-40f7-464a-a205-55843c745975" providerId="ADAL" clId="{E6BA4603-B99E-4FC5-9A14-94F322BFB351}" dt="2025-03-21T21:25:25.951" v="500" actId="20577"/>
        <pc:sldMkLst>
          <pc:docMk/>
          <pc:sldMk cId="314129283" sldId="598"/>
        </pc:sldMkLst>
        <pc:spChg chg="mod">
          <ac:chgData name="Elizabeth Bledsoe" userId="f10b377f-40f7-464a-a205-55843c745975" providerId="ADAL" clId="{E6BA4603-B99E-4FC5-9A14-94F322BFB351}" dt="2025-03-19T16:07:40.908" v="87"/>
          <ac:spMkLst>
            <pc:docMk/>
            <pc:sldMk cId="314129283" sldId="598"/>
            <ac:spMk id="2" creationId="{D807A388-8F18-5EE4-F3FE-911C71FF1D5B}"/>
          </ac:spMkLst>
        </pc:spChg>
        <pc:spChg chg="mod">
          <ac:chgData name="Elizabeth Bledsoe" userId="f10b377f-40f7-464a-a205-55843c745975" providerId="ADAL" clId="{E6BA4603-B99E-4FC5-9A14-94F322BFB351}" dt="2025-03-21T21:25:25.951" v="500" actId="20577"/>
          <ac:spMkLst>
            <pc:docMk/>
            <pc:sldMk cId="314129283" sldId="598"/>
            <ac:spMk id="3" creationId="{0AF9DCAD-7C0D-58E5-565E-AFAC97C850AF}"/>
          </ac:spMkLst>
        </pc:spChg>
        <pc:picChg chg="add mod">
          <ac:chgData name="Elizabeth Bledsoe" userId="f10b377f-40f7-464a-a205-55843c745975" providerId="ADAL" clId="{E6BA4603-B99E-4FC5-9A14-94F322BFB351}" dt="2025-03-21T18:40:02.094" v="489" actId="1076"/>
          <ac:picMkLst>
            <pc:docMk/>
            <pc:sldMk cId="314129283" sldId="598"/>
            <ac:picMk id="7" creationId="{72072CC3-2330-8860-F5A4-75B86BDFDDB3}"/>
          </ac:picMkLst>
        </pc:picChg>
        <pc:picChg chg="add mod">
          <ac:chgData name="Elizabeth Bledsoe" userId="f10b377f-40f7-464a-a205-55843c745975" providerId="ADAL" clId="{E6BA4603-B99E-4FC5-9A14-94F322BFB351}" dt="2025-03-21T18:39:59.959" v="488" actId="14100"/>
          <ac:picMkLst>
            <pc:docMk/>
            <pc:sldMk cId="314129283" sldId="598"/>
            <ac:picMk id="11" creationId="{16ADEBF0-6DC8-0835-AA5A-48D716750305}"/>
          </ac:picMkLst>
        </pc:picChg>
        <pc:picChg chg="add mod">
          <ac:chgData name="Elizabeth Bledsoe" userId="f10b377f-40f7-464a-a205-55843c745975" providerId="ADAL" clId="{E6BA4603-B99E-4FC5-9A14-94F322BFB351}" dt="2025-03-21T18:40:21.206" v="491" actId="1076"/>
          <ac:picMkLst>
            <pc:docMk/>
            <pc:sldMk cId="314129283" sldId="598"/>
            <ac:picMk id="12" creationId="{2A857308-9839-ECC8-537F-4093220D34A2}"/>
          </ac:picMkLst>
        </pc:picChg>
        <pc:picChg chg="add mod modCrop">
          <ac:chgData name="Elizabeth Bledsoe" userId="f10b377f-40f7-464a-a205-55843c745975" providerId="ADAL" clId="{E6BA4603-B99E-4FC5-9A14-94F322BFB351}" dt="2025-03-21T18:41:02.501" v="497" actId="1076"/>
          <ac:picMkLst>
            <pc:docMk/>
            <pc:sldMk cId="314129283" sldId="598"/>
            <ac:picMk id="13" creationId="{A8DFCCE1-38F1-1740-F30C-D42007D3FE63}"/>
          </ac:picMkLst>
        </pc:picChg>
      </pc:sldChg>
      <pc:sldChg chg="addSp delSp modSp new mod">
        <pc:chgData name="Elizabeth Bledsoe" userId="f10b377f-40f7-464a-a205-55843c745975" providerId="ADAL" clId="{E6BA4603-B99E-4FC5-9A14-94F322BFB351}" dt="2025-03-29T18:15:42.188" v="575" actId="1076"/>
        <pc:sldMkLst>
          <pc:docMk/>
          <pc:sldMk cId="3561022429" sldId="599"/>
        </pc:sldMkLst>
        <pc:spChg chg="mod">
          <ac:chgData name="Elizabeth Bledsoe" userId="f10b377f-40f7-464a-a205-55843c745975" providerId="ADAL" clId="{E6BA4603-B99E-4FC5-9A14-94F322BFB351}" dt="2025-03-19T16:07:47.280" v="88"/>
          <ac:spMkLst>
            <pc:docMk/>
            <pc:sldMk cId="3561022429" sldId="599"/>
            <ac:spMk id="2" creationId="{D8CF2C1A-7A6A-8501-AF59-04AC68DFB4EA}"/>
          </ac:spMkLst>
        </pc:spChg>
        <pc:spChg chg="mod">
          <ac:chgData name="Elizabeth Bledsoe" userId="f10b377f-40f7-464a-a205-55843c745975" providerId="ADAL" clId="{E6BA4603-B99E-4FC5-9A14-94F322BFB351}" dt="2025-03-29T18:04:31.163" v="544" actId="20577"/>
          <ac:spMkLst>
            <pc:docMk/>
            <pc:sldMk cId="3561022429" sldId="599"/>
            <ac:spMk id="3" creationId="{73FE0CE0-7A90-F999-95FA-14AFB5F79EA6}"/>
          </ac:spMkLst>
        </pc:spChg>
        <pc:spChg chg="add mod">
          <ac:chgData name="Elizabeth Bledsoe" userId="f10b377f-40f7-464a-a205-55843c745975" providerId="ADAL" clId="{E6BA4603-B99E-4FC5-9A14-94F322BFB351}" dt="2025-03-29T18:07:44.170" v="555" actId="255"/>
          <ac:spMkLst>
            <pc:docMk/>
            <pc:sldMk cId="3561022429" sldId="599"/>
            <ac:spMk id="7" creationId="{613FC681-ACE8-48A7-B847-90B518F43ECC}"/>
          </ac:spMkLst>
        </pc:spChg>
        <pc:picChg chg="add mod">
          <ac:chgData name="Elizabeth Bledsoe" userId="f10b377f-40f7-464a-a205-55843c745975" providerId="ADAL" clId="{E6BA4603-B99E-4FC5-9A14-94F322BFB351}" dt="2025-03-29T18:15:08.139" v="572" actId="1076"/>
          <ac:picMkLst>
            <pc:docMk/>
            <pc:sldMk cId="3561022429" sldId="599"/>
            <ac:picMk id="4" creationId="{FE8860C7-FCB9-639E-13EA-204B71D0BEC8}"/>
          </ac:picMkLst>
        </pc:picChg>
        <pc:picChg chg="add del mod">
          <ac:chgData name="Elizabeth Bledsoe" userId="f10b377f-40f7-464a-a205-55843c745975" providerId="ADAL" clId="{E6BA4603-B99E-4FC5-9A14-94F322BFB351}" dt="2025-03-29T18:12:52.372" v="565" actId="478"/>
          <ac:picMkLst>
            <pc:docMk/>
            <pc:sldMk cId="3561022429" sldId="599"/>
            <ac:picMk id="5" creationId="{B33A314F-EA77-E8FC-0595-A50389697792}"/>
          </ac:picMkLst>
        </pc:picChg>
        <pc:picChg chg="add del mod">
          <ac:chgData name="Elizabeth Bledsoe" userId="f10b377f-40f7-464a-a205-55843c745975" providerId="ADAL" clId="{E6BA4603-B99E-4FC5-9A14-94F322BFB351}" dt="2025-03-29T18:12:54.549" v="566" actId="478"/>
          <ac:picMkLst>
            <pc:docMk/>
            <pc:sldMk cId="3561022429" sldId="599"/>
            <ac:picMk id="6" creationId="{280E686C-ED65-2422-21CB-6426180631CA}"/>
          </ac:picMkLst>
        </pc:picChg>
        <pc:picChg chg="add mod">
          <ac:chgData name="Elizabeth Bledsoe" userId="f10b377f-40f7-464a-a205-55843c745975" providerId="ADAL" clId="{E6BA4603-B99E-4FC5-9A14-94F322BFB351}" dt="2025-03-29T18:15:42.188" v="575" actId="1076"/>
          <ac:picMkLst>
            <pc:docMk/>
            <pc:sldMk cId="3561022429" sldId="599"/>
            <ac:picMk id="9" creationId="{D009ACE4-A493-619F-538A-EC83A255DA85}"/>
          </ac:picMkLst>
        </pc:picChg>
      </pc:sldChg>
      <pc:sldChg chg="addSp delSp modSp new mod">
        <pc:chgData name="Elizabeth Bledsoe" userId="f10b377f-40f7-464a-a205-55843c745975" providerId="ADAL" clId="{E6BA4603-B99E-4FC5-9A14-94F322BFB351}" dt="2025-03-29T18:13:44.663" v="570" actId="1076"/>
        <pc:sldMkLst>
          <pc:docMk/>
          <pc:sldMk cId="3298949425" sldId="600"/>
        </pc:sldMkLst>
        <pc:spChg chg="mod">
          <ac:chgData name="Elizabeth Bledsoe" userId="f10b377f-40f7-464a-a205-55843c745975" providerId="ADAL" clId="{E6BA4603-B99E-4FC5-9A14-94F322BFB351}" dt="2025-03-19T16:07:55.211" v="89"/>
          <ac:spMkLst>
            <pc:docMk/>
            <pc:sldMk cId="3298949425" sldId="600"/>
            <ac:spMk id="2" creationId="{CE16A8F9-0989-3E6C-3D7B-1B04F4445FB0}"/>
          </ac:spMkLst>
        </pc:spChg>
        <pc:spChg chg="mod">
          <ac:chgData name="Elizabeth Bledsoe" userId="f10b377f-40f7-464a-a205-55843c745975" providerId="ADAL" clId="{E6BA4603-B99E-4FC5-9A14-94F322BFB351}" dt="2025-03-29T18:12:17.875" v="557"/>
          <ac:spMkLst>
            <pc:docMk/>
            <pc:sldMk cId="3298949425" sldId="600"/>
            <ac:spMk id="3" creationId="{C83C3BD0-FF27-673E-19BA-2F04BF6DDCE0}"/>
          </ac:spMkLst>
        </pc:spChg>
        <pc:spChg chg="add mod">
          <ac:chgData name="Elizabeth Bledsoe" userId="f10b377f-40f7-464a-a205-55843c745975" providerId="ADAL" clId="{E6BA4603-B99E-4FC5-9A14-94F322BFB351}" dt="2025-03-29T18:12:49.279" v="564"/>
          <ac:spMkLst>
            <pc:docMk/>
            <pc:sldMk cId="3298949425" sldId="600"/>
            <ac:spMk id="8" creationId="{3DC92412-7450-D3F8-34D6-59D818CA5D2C}"/>
          </ac:spMkLst>
        </pc:spChg>
        <pc:picChg chg="add mod">
          <ac:chgData name="Elizabeth Bledsoe" userId="f10b377f-40f7-464a-a205-55843c745975" providerId="ADAL" clId="{E6BA4603-B99E-4FC5-9A14-94F322BFB351}" dt="2025-03-29T18:13:38.691" v="567" actId="1076"/>
          <ac:picMkLst>
            <pc:docMk/>
            <pc:sldMk cId="3298949425" sldId="600"/>
            <ac:picMk id="4" creationId="{DDB89BEE-A392-91B8-D075-612B22DF497B}"/>
          </ac:picMkLst>
        </pc:picChg>
        <pc:picChg chg="add mod">
          <ac:chgData name="Elizabeth Bledsoe" userId="f10b377f-40f7-464a-a205-55843c745975" providerId="ADAL" clId="{E6BA4603-B99E-4FC5-9A14-94F322BFB351}" dt="2025-03-29T18:12:35.788" v="561" actId="1076"/>
          <ac:picMkLst>
            <pc:docMk/>
            <pc:sldMk cId="3298949425" sldId="600"/>
            <ac:picMk id="5" creationId="{9EBA1DC1-5761-F112-841F-2851D9C2C841}"/>
          </ac:picMkLst>
        </pc:picChg>
        <pc:picChg chg="add del mod">
          <ac:chgData name="Elizabeth Bledsoe" userId="f10b377f-40f7-464a-a205-55843c745975" providerId="ADAL" clId="{E6BA4603-B99E-4FC5-9A14-94F322BFB351}" dt="2025-03-29T18:12:42.334" v="563" actId="478"/>
          <ac:picMkLst>
            <pc:docMk/>
            <pc:sldMk cId="3298949425" sldId="600"/>
            <ac:picMk id="6" creationId="{53732124-5968-C18B-B5A3-CFEF0006C805}"/>
          </ac:picMkLst>
        </pc:picChg>
        <pc:picChg chg="add del mod">
          <ac:chgData name="Elizabeth Bledsoe" userId="f10b377f-40f7-464a-a205-55843c745975" providerId="ADAL" clId="{E6BA4603-B99E-4FC5-9A14-94F322BFB351}" dt="2025-03-29T18:12:42.334" v="563" actId="478"/>
          <ac:picMkLst>
            <pc:docMk/>
            <pc:sldMk cId="3298949425" sldId="600"/>
            <ac:picMk id="7" creationId="{4BF84203-028A-63F7-31B9-E16A9C3C978F}"/>
          </ac:picMkLst>
        </pc:picChg>
        <pc:picChg chg="add mod">
          <ac:chgData name="Elizabeth Bledsoe" userId="f10b377f-40f7-464a-a205-55843c745975" providerId="ADAL" clId="{E6BA4603-B99E-4FC5-9A14-94F322BFB351}" dt="2025-03-29T18:13:44.663" v="570" actId="1076"/>
          <ac:picMkLst>
            <pc:docMk/>
            <pc:sldMk cId="3298949425" sldId="600"/>
            <ac:picMk id="9" creationId="{1851219F-4BCE-F7D1-E218-4325D8054BFE}"/>
          </ac:picMkLst>
        </pc:picChg>
      </pc:sldChg>
      <pc:sldChg chg="addSp modSp new mod">
        <pc:chgData name="Elizabeth Bledsoe" userId="f10b377f-40f7-464a-a205-55843c745975" providerId="ADAL" clId="{E6BA4603-B99E-4FC5-9A14-94F322BFB351}" dt="2025-03-29T18:16:34.339" v="577"/>
        <pc:sldMkLst>
          <pc:docMk/>
          <pc:sldMk cId="2309924443" sldId="601"/>
        </pc:sldMkLst>
        <pc:spChg chg="mod">
          <ac:chgData name="Elizabeth Bledsoe" userId="f10b377f-40f7-464a-a205-55843c745975" providerId="ADAL" clId="{E6BA4603-B99E-4FC5-9A14-94F322BFB351}" dt="2025-03-29T18:15:45.411" v="576" actId="1076"/>
          <ac:spMkLst>
            <pc:docMk/>
            <pc:sldMk cId="2309924443" sldId="601"/>
            <ac:spMk id="2" creationId="{36FC8ADA-0CE2-8820-FC40-412E8D74A70B}"/>
          </ac:spMkLst>
        </pc:spChg>
        <pc:spChg chg="mod">
          <ac:chgData name="Elizabeth Bledsoe" userId="f10b377f-40f7-464a-a205-55843c745975" providerId="ADAL" clId="{E6BA4603-B99E-4FC5-9A14-94F322BFB351}" dt="2025-03-29T18:16:34.339" v="577"/>
          <ac:spMkLst>
            <pc:docMk/>
            <pc:sldMk cId="2309924443" sldId="601"/>
            <ac:spMk id="3" creationId="{8239027B-A8BC-0833-D18B-C9051B673983}"/>
          </ac:spMkLst>
        </pc:spChg>
        <pc:picChg chg="add mod">
          <ac:chgData name="Elizabeth Bledsoe" userId="f10b377f-40f7-464a-a205-55843c745975" providerId="ADAL" clId="{E6BA4603-B99E-4FC5-9A14-94F322BFB351}" dt="2025-03-19T16:21:54.385" v="207" actId="1076"/>
          <ac:picMkLst>
            <pc:docMk/>
            <pc:sldMk cId="2309924443" sldId="601"/>
            <ac:picMk id="4" creationId="{4B2EC340-C749-8C92-35CB-46B5A5658330}"/>
          </ac:picMkLst>
        </pc:picChg>
      </pc:sldChg>
      <pc:sldChg chg="addSp modSp new mod">
        <pc:chgData name="Elizabeth Bledsoe" userId="f10b377f-40f7-464a-a205-55843c745975" providerId="ADAL" clId="{E6BA4603-B99E-4FC5-9A14-94F322BFB351}" dt="2025-03-29T18:17:59.699" v="582"/>
        <pc:sldMkLst>
          <pc:docMk/>
          <pc:sldMk cId="4088805684" sldId="602"/>
        </pc:sldMkLst>
        <pc:spChg chg="mod">
          <ac:chgData name="Elizabeth Bledsoe" userId="f10b377f-40f7-464a-a205-55843c745975" providerId="ADAL" clId="{E6BA4603-B99E-4FC5-9A14-94F322BFB351}" dt="2025-03-19T16:08:14.699" v="91"/>
          <ac:spMkLst>
            <pc:docMk/>
            <pc:sldMk cId="4088805684" sldId="602"/>
            <ac:spMk id="2" creationId="{4BC44116-A8CE-45CB-B981-6001BBC7E253}"/>
          </ac:spMkLst>
        </pc:spChg>
        <pc:spChg chg="mod">
          <ac:chgData name="Elizabeth Bledsoe" userId="f10b377f-40f7-464a-a205-55843c745975" providerId="ADAL" clId="{E6BA4603-B99E-4FC5-9A14-94F322BFB351}" dt="2025-03-29T18:17:59.699" v="582"/>
          <ac:spMkLst>
            <pc:docMk/>
            <pc:sldMk cId="4088805684" sldId="602"/>
            <ac:spMk id="3" creationId="{390A5957-15FB-0C97-FE47-FCF8D2F78E35}"/>
          </ac:spMkLst>
        </pc:spChg>
        <pc:picChg chg="add mod">
          <ac:chgData name="Elizabeth Bledsoe" userId="f10b377f-40f7-464a-a205-55843c745975" providerId="ADAL" clId="{E6BA4603-B99E-4FC5-9A14-94F322BFB351}" dt="2025-03-29T18:17:42.345" v="580" actId="1076"/>
          <ac:picMkLst>
            <pc:docMk/>
            <pc:sldMk cId="4088805684" sldId="602"/>
            <ac:picMk id="5" creationId="{B3CBC113-447D-7182-F038-6C2F0B6F6D92}"/>
          </ac:picMkLst>
        </pc:picChg>
      </pc:sldChg>
      <pc:sldChg chg="addSp modSp new mod">
        <pc:chgData name="Elizabeth Bledsoe" userId="f10b377f-40f7-464a-a205-55843c745975" providerId="ADAL" clId="{E6BA4603-B99E-4FC5-9A14-94F322BFB351}" dt="2025-03-29T18:20:23.244" v="592" actId="20577"/>
        <pc:sldMkLst>
          <pc:docMk/>
          <pc:sldMk cId="76688579" sldId="603"/>
        </pc:sldMkLst>
        <pc:spChg chg="mod">
          <ac:chgData name="Elizabeth Bledsoe" userId="f10b377f-40f7-464a-a205-55843c745975" providerId="ADAL" clId="{E6BA4603-B99E-4FC5-9A14-94F322BFB351}" dt="2025-03-19T16:08:22.420" v="92"/>
          <ac:spMkLst>
            <pc:docMk/>
            <pc:sldMk cId="76688579" sldId="603"/>
            <ac:spMk id="2" creationId="{493F6FD1-F123-3830-053F-DAAF7CC31303}"/>
          </ac:spMkLst>
        </pc:spChg>
        <pc:spChg chg="mod">
          <ac:chgData name="Elizabeth Bledsoe" userId="f10b377f-40f7-464a-a205-55843c745975" providerId="ADAL" clId="{E6BA4603-B99E-4FC5-9A14-94F322BFB351}" dt="2025-03-29T18:20:23.244" v="592" actId="20577"/>
          <ac:spMkLst>
            <pc:docMk/>
            <pc:sldMk cId="76688579" sldId="603"/>
            <ac:spMk id="3" creationId="{9E52FCF5-109E-EA14-E17F-FE94A6F1A2C0}"/>
          </ac:spMkLst>
        </pc:spChg>
        <pc:picChg chg="add mod">
          <ac:chgData name="Elizabeth Bledsoe" userId="f10b377f-40f7-464a-a205-55843c745975" providerId="ADAL" clId="{E6BA4603-B99E-4FC5-9A14-94F322BFB351}" dt="2025-03-29T18:19:18.461" v="586" actId="14100"/>
          <ac:picMkLst>
            <pc:docMk/>
            <pc:sldMk cId="76688579" sldId="603"/>
            <ac:picMk id="5" creationId="{CEA3C918-DFF1-983C-5404-517EC92E1263}"/>
          </ac:picMkLst>
        </pc:picChg>
        <pc:picChg chg="add mod">
          <ac:chgData name="Elizabeth Bledsoe" userId="f10b377f-40f7-464a-a205-55843c745975" providerId="ADAL" clId="{E6BA4603-B99E-4FC5-9A14-94F322BFB351}" dt="2025-03-29T18:19:49.761" v="588" actId="14100"/>
          <ac:picMkLst>
            <pc:docMk/>
            <pc:sldMk cId="76688579" sldId="603"/>
            <ac:picMk id="6" creationId="{76990A89-FC78-6082-27AA-25FDC4E43733}"/>
          </ac:picMkLst>
        </pc:picChg>
      </pc:sldChg>
      <pc:sldChg chg="addSp delSp modSp new mod">
        <pc:chgData name="Elizabeth Bledsoe" userId="f10b377f-40f7-464a-a205-55843c745975" providerId="ADAL" clId="{E6BA4603-B99E-4FC5-9A14-94F322BFB351}" dt="2025-03-29T18:28:07.685" v="610" actId="1076"/>
        <pc:sldMkLst>
          <pc:docMk/>
          <pc:sldMk cId="3363100061" sldId="604"/>
        </pc:sldMkLst>
        <pc:spChg chg="mod">
          <ac:chgData name="Elizabeth Bledsoe" userId="f10b377f-40f7-464a-a205-55843c745975" providerId="ADAL" clId="{E6BA4603-B99E-4FC5-9A14-94F322BFB351}" dt="2025-03-19T16:08:30.052" v="93"/>
          <ac:spMkLst>
            <pc:docMk/>
            <pc:sldMk cId="3363100061" sldId="604"/>
            <ac:spMk id="2" creationId="{D2D04AD1-B8E6-4BDA-8F37-A0BF0B78334D}"/>
          </ac:spMkLst>
        </pc:spChg>
        <pc:spChg chg="mod">
          <ac:chgData name="Elizabeth Bledsoe" userId="f10b377f-40f7-464a-a205-55843c745975" providerId="ADAL" clId="{E6BA4603-B99E-4FC5-9A14-94F322BFB351}" dt="2025-03-29T18:25:30.059" v="600"/>
          <ac:spMkLst>
            <pc:docMk/>
            <pc:sldMk cId="3363100061" sldId="604"/>
            <ac:spMk id="3" creationId="{6DF8BF2D-26FE-A638-F0CD-9C911AEE6886}"/>
          </ac:spMkLst>
        </pc:spChg>
        <pc:spChg chg="add mod">
          <ac:chgData name="Elizabeth Bledsoe" userId="f10b377f-40f7-464a-a205-55843c745975" providerId="ADAL" clId="{E6BA4603-B99E-4FC5-9A14-94F322BFB351}" dt="2025-03-29T18:27:52.996" v="607" actId="255"/>
          <ac:spMkLst>
            <pc:docMk/>
            <pc:sldMk cId="3363100061" sldId="604"/>
            <ac:spMk id="7" creationId="{B77F2AED-67DF-AAB2-5659-B8A2A69BEC3A}"/>
          </ac:spMkLst>
        </pc:spChg>
        <pc:picChg chg="add del">
          <ac:chgData name="Elizabeth Bledsoe" userId="f10b377f-40f7-464a-a205-55843c745975" providerId="ADAL" clId="{E6BA4603-B99E-4FC5-9A14-94F322BFB351}" dt="2025-03-29T18:22:19.998" v="595" actId="478"/>
          <ac:picMkLst>
            <pc:docMk/>
            <pc:sldMk cId="3363100061" sldId="604"/>
            <ac:picMk id="4" creationId="{57B3743A-FDF7-460A-2D57-7B1C04D08664}"/>
          </ac:picMkLst>
        </pc:picChg>
        <pc:picChg chg="add del">
          <ac:chgData name="Elizabeth Bledsoe" userId="f10b377f-40f7-464a-a205-55843c745975" providerId="ADAL" clId="{E6BA4603-B99E-4FC5-9A14-94F322BFB351}" dt="2025-03-29T18:22:49.907" v="597" actId="478"/>
          <ac:picMkLst>
            <pc:docMk/>
            <pc:sldMk cId="3363100061" sldId="604"/>
            <ac:picMk id="5" creationId="{9E7DA791-CA36-091C-102F-AB5AB3E13FD3}"/>
          </ac:picMkLst>
        </pc:picChg>
        <pc:picChg chg="add mod">
          <ac:chgData name="Elizabeth Bledsoe" userId="f10b377f-40f7-464a-a205-55843c745975" providerId="ADAL" clId="{E6BA4603-B99E-4FC5-9A14-94F322BFB351}" dt="2025-03-29T18:25:56.033" v="603" actId="1076"/>
          <ac:picMkLst>
            <pc:docMk/>
            <pc:sldMk cId="3363100061" sldId="604"/>
            <ac:picMk id="6" creationId="{199E7300-F04D-7E27-A572-D9F9EC06CAB5}"/>
          </ac:picMkLst>
        </pc:picChg>
        <pc:picChg chg="add mod">
          <ac:chgData name="Elizabeth Bledsoe" userId="f10b377f-40f7-464a-a205-55843c745975" providerId="ADAL" clId="{E6BA4603-B99E-4FC5-9A14-94F322BFB351}" dt="2025-03-29T18:28:07.685" v="610" actId="1076"/>
          <ac:picMkLst>
            <pc:docMk/>
            <pc:sldMk cId="3363100061" sldId="604"/>
            <ac:picMk id="8" creationId="{4E1D4E91-7A06-0C0B-AF61-D4837578AC7F}"/>
          </ac:picMkLst>
        </pc:picChg>
      </pc:sldChg>
      <pc:sldChg chg="addSp modSp new mod">
        <pc:chgData name="Elizabeth Bledsoe" userId="f10b377f-40f7-464a-a205-55843c745975" providerId="ADAL" clId="{E6BA4603-B99E-4FC5-9A14-94F322BFB351}" dt="2025-03-29T18:32:03.204" v="629" actId="1076"/>
        <pc:sldMkLst>
          <pc:docMk/>
          <pc:sldMk cId="3142928289" sldId="605"/>
        </pc:sldMkLst>
        <pc:spChg chg="mod">
          <ac:chgData name="Elizabeth Bledsoe" userId="f10b377f-40f7-464a-a205-55843c745975" providerId="ADAL" clId="{E6BA4603-B99E-4FC5-9A14-94F322BFB351}" dt="2025-03-19T16:08:36.388" v="94"/>
          <ac:spMkLst>
            <pc:docMk/>
            <pc:sldMk cId="3142928289" sldId="605"/>
            <ac:spMk id="2" creationId="{8907247F-1261-0FC9-C092-A0AADD61A59E}"/>
          </ac:spMkLst>
        </pc:spChg>
        <pc:spChg chg="mod">
          <ac:chgData name="Elizabeth Bledsoe" userId="f10b377f-40f7-464a-a205-55843c745975" providerId="ADAL" clId="{E6BA4603-B99E-4FC5-9A14-94F322BFB351}" dt="2025-03-29T18:29:58.327" v="614" actId="6549"/>
          <ac:spMkLst>
            <pc:docMk/>
            <pc:sldMk cId="3142928289" sldId="605"/>
            <ac:spMk id="3" creationId="{3536EBB3-74F6-AFF1-163B-FDFD3BA7433E}"/>
          </ac:spMkLst>
        </pc:spChg>
        <pc:picChg chg="add mod">
          <ac:chgData name="Elizabeth Bledsoe" userId="f10b377f-40f7-464a-a205-55843c745975" providerId="ADAL" clId="{E6BA4603-B99E-4FC5-9A14-94F322BFB351}" dt="2025-03-29T18:31:45.103" v="624" actId="1076"/>
          <ac:picMkLst>
            <pc:docMk/>
            <pc:sldMk cId="3142928289" sldId="605"/>
            <ac:picMk id="4" creationId="{871D1E94-DD21-A15B-3971-5F05B13BE1FE}"/>
          </ac:picMkLst>
        </pc:picChg>
        <pc:picChg chg="add mod">
          <ac:chgData name="Elizabeth Bledsoe" userId="f10b377f-40f7-464a-a205-55843c745975" providerId="ADAL" clId="{E6BA4603-B99E-4FC5-9A14-94F322BFB351}" dt="2025-03-29T18:31:19.473" v="620" actId="1076"/>
          <ac:picMkLst>
            <pc:docMk/>
            <pc:sldMk cId="3142928289" sldId="605"/>
            <ac:picMk id="6" creationId="{7CD7EF12-9820-6131-FE30-D09F0FF7C456}"/>
          </ac:picMkLst>
        </pc:picChg>
        <pc:picChg chg="add mod modCrop">
          <ac:chgData name="Elizabeth Bledsoe" userId="f10b377f-40f7-464a-a205-55843c745975" providerId="ADAL" clId="{E6BA4603-B99E-4FC5-9A14-94F322BFB351}" dt="2025-03-29T18:32:03.204" v="629" actId="1076"/>
          <ac:picMkLst>
            <pc:docMk/>
            <pc:sldMk cId="3142928289" sldId="605"/>
            <ac:picMk id="7" creationId="{E1CDC46E-9035-9C9A-455A-3514F92B3F92}"/>
          </ac:picMkLst>
        </pc:picChg>
      </pc:sldChg>
      <pc:sldChg chg="addSp delSp modSp new mod">
        <pc:chgData name="Elizabeth Bledsoe" userId="f10b377f-40f7-464a-a205-55843c745975" providerId="ADAL" clId="{E6BA4603-B99E-4FC5-9A14-94F322BFB351}" dt="2025-03-29T18:35:01.212" v="638" actId="20577"/>
        <pc:sldMkLst>
          <pc:docMk/>
          <pc:sldMk cId="940544995" sldId="606"/>
        </pc:sldMkLst>
        <pc:spChg chg="mod">
          <ac:chgData name="Elizabeth Bledsoe" userId="f10b377f-40f7-464a-a205-55843c745975" providerId="ADAL" clId="{E6BA4603-B99E-4FC5-9A14-94F322BFB351}" dt="2025-03-19T16:08:44.999" v="95"/>
          <ac:spMkLst>
            <pc:docMk/>
            <pc:sldMk cId="940544995" sldId="606"/>
            <ac:spMk id="2" creationId="{E8EE01F6-0DF3-0FB5-91AE-2BF2645DE601}"/>
          </ac:spMkLst>
        </pc:spChg>
        <pc:spChg chg="mod">
          <ac:chgData name="Elizabeth Bledsoe" userId="f10b377f-40f7-464a-a205-55843c745975" providerId="ADAL" clId="{E6BA4603-B99E-4FC5-9A14-94F322BFB351}" dt="2025-03-29T18:35:01.212" v="638" actId="20577"/>
          <ac:spMkLst>
            <pc:docMk/>
            <pc:sldMk cId="940544995" sldId="606"/>
            <ac:spMk id="3" creationId="{A2CC0275-27FC-4225-7EC1-56EE3E20353B}"/>
          </ac:spMkLst>
        </pc:spChg>
        <pc:spChg chg="add del">
          <ac:chgData name="Elizabeth Bledsoe" userId="f10b377f-40f7-464a-a205-55843c745975" providerId="ADAL" clId="{E6BA4603-B99E-4FC5-9A14-94F322BFB351}" dt="2025-03-29T18:33:42.026" v="632" actId="478"/>
          <ac:spMkLst>
            <pc:docMk/>
            <pc:sldMk cId="940544995" sldId="606"/>
            <ac:spMk id="5" creationId="{235056AE-73B8-DD1A-EF06-41AB55DF091D}"/>
          </ac:spMkLst>
        </pc:spChg>
        <pc:picChg chg="add mod modCrop">
          <ac:chgData name="Elizabeth Bledsoe" userId="f10b377f-40f7-464a-a205-55843c745975" providerId="ADAL" clId="{E6BA4603-B99E-4FC5-9A14-94F322BFB351}" dt="2025-03-29T18:34:03.581" v="636" actId="1076"/>
          <ac:picMkLst>
            <pc:docMk/>
            <pc:sldMk cId="940544995" sldId="606"/>
            <ac:picMk id="6" creationId="{5C4B25A8-CB9B-F436-C1B1-F50903E74D87}"/>
          </ac:picMkLst>
        </pc:picChg>
      </pc:sldChg>
      <pc:sldChg chg="addSp delSp modSp new mod">
        <pc:chgData name="Elizabeth Bledsoe" userId="f10b377f-40f7-464a-a205-55843c745975" providerId="ADAL" clId="{E6BA4603-B99E-4FC5-9A14-94F322BFB351}" dt="2025-03-29T18:40:05.180" v="821" actId="33524"/>
        <pc:sldMkLst>
          <pc:docMk/>
          <pc:sldMk cId="2381452722" sldId="607"/>
        </pc:sldMkLst>
        <pc:spChg chg="mod">
          <ac:chgData name="Elizabeth Bledsoe" userId="f10b377f-40f7-464a-a205-55843c745975" providerId="ADAL" clId="{E6BA4603-B99E-4FC5-9A14-94F322BFB351}" dt="2025-03-19T16:09:02.104" v="100"/>
          <ac:spMkLst>
            <pc:docMk/>
            <pc:sldMk cId="2381452722" sldId="607"/>
            <ac:spMk id="2" creationId="{8115B827-ABF1-5047-B2F6-975D62A424BC}"/>
          </ac:spMkLst>
        </pc:spChg>
        <pc:spChg chg="add del mod">
          <ac:chgData name="Elizabeth Bledsoe" userId="f10b377f-40f7-464a-a205-55843c745975" providerId="ADAL" clId="{E6BA4603-B99E-4FC5-9A14-94F322BFB351}" dt="2025-03-29T18:40:05.180" v="821" actId="33524"/>
          <ac:spMkLst>
            <pc:docMk/>
            <pc:sldMk cId="2381452722" sldId="607"/>
            <ac:spMk id="3" creationId="{FA89A42A-8C5E-0E46-7C18-F75E490A27E8}"/>
          </ac:spMkLst>
        </pc:spChg>
        <pc:spChg chg="add del">
          <ac:chgData name="Elizabeth Bledsoe" userId="f10b377f-40f7-464a-a205-55843c745975" providerId="ADAL" clId="{E6BA4603-B99E-4FC5-9A14-94F322BFB351}" dt="2025-03-29T18:36:45.548" v="643" actId="478"/>
          <ac:spMkLst>
            <pc:docMk/>
            <pc:sldMk cId="2381452722" sldId="607"/>
            <ac:spMk id="7" creationId="{70E9F40B-5970-00BA-4DCF-FFDC4296E07E}"/>
          </ac:spMkLst>
        </pc:spChg>
        <pc:spChg chg="add mod">
          <ac:chgData name="Elizabeth Bledsoe" userId="f10b377f-40f7-464a-a205-55843c745975" providerId="ADAL" clId="{E6BA4603-B99E-4FC5-9A14-94F322BFB351}" dt="2025-03-29T18:37:31.918" v="649" actId="255"/>
          <ac:spMkLst>
            <pc:docMk/>
            <pc:sldMk cId="2381452722" sldId="607"/>
            <ac:spMk id="10" creationId="{2D2D010D-BB34-3890-26FC-D66510B658CA}"/>
          </ac:spMkLst>
        </pc:spChg>
        <pc:picChg chg="add del">
          <ac:chgData name="Elizabeth Bledsoe" userId="f10b377f-40f7-464a-a205-55843c745975" providerId="ADAL" clId="{E6BA4603-B99E-4FC5-9A14-94F322BFB351}" dt="2025-03-29T18:36:39.523" v="641" actId="478"/>
          <ac:picMkLst>
            <pc:docMk/>
            <pc:sldMk cId="2381452722" sldId="607"/>
            <ac:picMk id="5" creationId="{BE14A9F3-FE47-96D1-4215-0A2787472625}"/>
          </ac:picMkLst>
        </pc:picChg>
        <pc:picChg chg="add mod">
          <ac:chgData name="Elizabeth Bledsoe" userId="f10b377f-40f7-464a-a205-55843c745975" providerId="ADAL" clId="{E6BA4603-B99E-4FC5-9A14-94F322BFB351}" dt="2025-03-29T18:37:02.996" v="645" actId="1076"/>
          <ac:picMkLst>
            <pc:docMk/>
            <pc:sldMk cId="2381452722" sldId="607"/>
            <ac:picMk id="9" creationId="{B6C5EE2B-05DC-F3DB-17B7-482C1D185599}"/>
          </ac:picMkLst>
        </pc:picChg>
      </pc:sldChg>
      <pc:sldChg chg="addSp modSp new mod">
        <pc:chgData name="Elizabeth Bledsoe" userId="f10b377f-40f7-464a-a205-55843c745975" providerId="ADAL" clId="{E6BA4603-B99E-4FC5-9A14-94F322BFB351}" dt="2025-03-29T18:41:28.823" v="834" actId="20577"/>
        <pc:sldMkLst>
          <pc:docMk/>
          <pc:sldMk cId="814460872" sldId="608"/>
        </pc:sldMkLst>
        <pc:spChg chg="mod">
          <ac:chgData name="Elizabeth Bledsoe" userId="f10b377f-40f7-464a-a205-55843c745975" providerId="ADAL" clId="{E6BA4603-B99E-4FC5-9A14-94F322BFB351}" dt="2025-03-19T16:09:37.088" v="115"/>
          <ac:spMkLst>
            <pc:docMk/>
            <pc:sldMk cId="814460872" sldId="608"/>
            <ac:spMk id="2" creationId="{D65D8E42-73F4-6266-03BB-73D999061722}"/>
          </ac:spMkLst>
        </pc:spChg>
        <pc:spChg chg="mod">
          <ac:chgData name="Elizabeth Bledsoe" userId="f10b377f-40f7-464a-a205-55843c745975" providerId="ADAL" clId="{E6BA4603-B99E-4FC5-9A14-94F322BFB351}" dt="2025-03-29T18:41:28.823" v="834" actId="20577"/>
          <ac:spMkLst>
            <pc:docMk/>
            <pc:sldMk cId="814460872" sldId="608"/>
            <ac:spMk id="3" creationId="{B28E1B1E-69AA-C579-2C22-F5CF69B1B414}"/>
          </ac:spMkLst>
        </pc:spChg>
        <pc:spChg chg="add mod">
          <ac:chgData name="Elizabeth Bledsoe" userId="f10b377f-40f7-464a-a205-55843c745975" providerId="ADAL" clId="{E6BA4603-B99E-4FC5-9A14-94F322BFB351}" dt="2025-03-29T18:41:12.853" v="830" actId="255"/>
          <ac:spMkLst>
            <pc:docMk/>
            <pc:sldMk cId="814460872" sldId="608"/>
            <ac:spMk id="5" creationId="{32503721-6091-61A5-9849-E03273ADF2DB}"/>
          </ac:spMkLst>
        </pc:spChg>
        <pc:picChg chg="add mod">
          <ac:chgData name="Elizabeth Bledsoe" userId="f10b377f-40f7-464a-a205-55843c745975" providerId="ADAL" clId="{E6BA4603-B99E-4FC5-9A14-94F322BFB351}" dt="2025-03-29T18:40:36.247" v="825" actId="1076"/>
          <ac:picMkLst>
            <pc:docMk/>
            <pc:sldMk cId="814460872" sldId="608"/>
            <ac:picMk id="4" creationId="{94019EB3-4BD6-D59E-68CC-BCA2A2ABB94A}"/>
          </ac:picMkLst>
        </pc:picChg>
      </pc:sldChg>
      <pc:sldChg chg="addSp delSp modSp new mod">
        <pc:chgData name="Elizabeth Bledsoe" userId="f10b377f-40f7-464a-a205-55843c745975" providerId="ADAL" clId="{E6BA4603-B99E-4FC5-9A14-94F322BFB351}" dt="2025-03-29T18:43:38.255" v="853" actId="14100"/>
        <pc:sldMkLst>
          <pc:docMk/>
          <pc:sldMk cId="3076899401" sldId="609"/>
        </pc:sldMkLst>
        <pc:spChg chg="mod">
          <ac:chgData name="Elizabeth Bledsoe" userId="f10b377f-40f7-464a-a205-55843c745975" providerId="ADAL" clId="{E6BA4603-B99E-4FC5-9A14-94F322BFB351}" dt="2025-03-19T16:09:43.408" v="116"/>
          <ac:spMkLst>
            <pc:docMk/>
            <pc:sldMk cId="3076899401" sldId="609"/>
            <ac:spMk id="2" creationId="{CEEFBE5A-479F-376D-9434-BF872B986D5B}"/>
          </ac:spMkLst>
        </pc:spChg>
        <pc:spChg chg="mod">
          <ac:chgData name="Elizabeth Bledsoe" userId="f10b377f-40f7-464a-a205-55843c745975" providerId="ADAL" clId="{E6BA4603-B99E-4FC5-9A14-94F322BFB351}" dt="2025-03-29T18:43:38.255" v="853" actId="14100"/>
          <ac:spMkLst>
            <pc:docMk/>
            <pc:sldMk cId="3076899401" sldId="609"/>
            <ac:spMk id="3" creationId="{A5D68220-F751-4A3D-6DD0-77571E8B47AA}"/>
          </ac:spMkLst>
        </pc:spChg>
        <pc:picChg chg="add del mod">
          <ac:chgData name="Elizabeth Bledsoe" userId="f10b377f-40f7-464a-a205-55843c745975" providerId="ADAL" clId="{E6BA4603-B99E-4FC5-9A14-94F322BFB351}" dt="2025-03-29T18:42:42.274" v="836" actId="478"/>
          <ac:picMkLst>
            <pc:docMk/>
            <pc:sldMk cId="3076899401" sldId="609"/>
            <ac:picMk id="4" creationId="{3F8F5DF2-D6F5-50C4-A3AC-B9DEC9AC499E}"/>
          </ac:picMkLst>
        </pc:picChg>
        <pc:picChg chg="add del">
          <ac:chgData name="Elizabeth Bledsoe" userId="f10b377f-40f7-464a-a205-55843c745975" providerId="ADAL" clId="{E6BA4603-B99E-4FC5-9A14-94F322BFB351}" dt="2025-03-29T18:42:48.859" v="839" actId="478"/>
          <ac:picMkLst>
            <pc:docMk/>
            <pc:sldMk cId="3076899401" sldId="609"/>
            <ac:picMk id="5" creationId="{241BB47C-8075-E91E-5DA5-FE43A6007702}"/>
          </ac:picMkLst>
        </pc:picChg>
        <pc:picChg chg="add mod modCrop">
          <ac:chgData name="Elizabeth Bledsoe" userId="f10b377f-40f7-464a-a205-55843c745975" providerId="ADAL" clId="{E6BA4603-B99E-4FC5-9A14-94F322BFB351}" dt="2025-03-29T18:43:09.179" v="845" actId="1076"/>
          <ac:picMkLst>
            <pc:docMk/>
            <pc:sldMk cId="3076899401" sldId="609"/>
            <ac:picMk id="6" creationId="{9767B133-26C2-B7F6-A6B5-ACB57456144C}"/>
          </ac:picMkLst>
        </pc:picChg>
      </pc:sldChg>
      <pc:sldChg chg="addSp modSp new mod">
        <pc:chgData name="Elizabeth Bledsoe" userId="f10b377f-40f7-464a-a205-55843c745975" providerId="ADAL" clId="{E6BA4603-B99E-4FC5-9A14-94F322BFB351}" dt="2025-03-29T18:44:13.221" v="854"/>
        <pc:sldMkLst>
          <pc:docMk/>
          <pc:sldMk cId="4239178421" sldId="610"/>
        </pc:sldMkLst>
        <pc:spChg chg="mod">
          <ac:chgData name="Elizabeth Bledsoe" userId="f10b377f-40f7-464a-a205-55843c745975" providerId="ADAL" clId="{E6BA4603-B99E-4FC5-9A14-94F322BFB351}" dt="2025-03-19T16:09:48.843" v="117"/>
          <ac:spMkLst>
            <pc:docMk/>
            <pc:sldMk cId="4239178421" sldId="610"/>
            <ac:spMk id="2" creationId="{CF9C3233-29D0-F0B7-60C1-CA5598445EE8}"/>
          </ac:spMkLst>
        </pc:spChg>
        <pc:spChg chg="mod">
          <ac:chgData name="Elizabeth Bledsoe" userId="f10b377f-40f7-464a-a205-55843c745975" providerId="ADAL" clId="{E6BA4603-B99E-4FC5-9A14-94F322BFB351}" dt="2025-03-29T18:44:13.221" v="854"/>
          <ac:spMkLst>
            <pc:docMk/>
            <pc:sldMk cId="4239178421" sldId="610"/>
            <ac:spMk id="3" creationId="{36E0CCFE-C2C4-BB91-4A82-9BD9B1F75648}"/>
          </ac:spMkLst>
        </pc:spChg>
        <pc:picChg chg="add mod">
          <ac:chgData name="Elizabeth Bledsoe" userId="f10b377f-40f7-464a-a205-55843c745975" providerId="ADAL" clId="{E6BA4603-B99E-4FC5-9A14-94F322BFB351}" dt="2025-03-19T16:23:33.733" v="217" actId="1076"/>
          <ac:picMkLst>
            <pc:docMk/>
            <pc:sldMk cId="4239178421" sldId="610"/>
            <ac:picMk id="4" creationId="{BBA62C10-E644-E3C7-49F3-F68E03205F84}"/>
          </ac:picMkLst>
        </pc:picChg>
        <pc:picChg chg="add mod">
          <ac:chgData name="Elizabeth Bledsoe" userId="f10b377f-40f7-464a-a205-55843c745975" providerId="ADAL" clId="{E6BA4603-B99E-4FC5-9A14-94F322BFB351}" dt="2025-03-19T16:23:42.010" v="219" actId="1076"/>
          <ac:picMkLst>
            <pc:docMk/>
            <pc:sldMk cId="4239178421" sldId="610"/>
            <ac:picMk id="5" creationId="{2FEEC447-D808-82EE-7978-C5B461EABEF5}"/>
          </ac:picMkLst>
        </pc:picChg>
      </pc:sldChg>
      <pc:sldChg chg="addSp delSp modSp new mod">
        <pc:chgData name="Elizabeth Bledsoe" userId="f10b377f-40f7-464a-a205-55843c745975" providerId="ADAL" clId="{E6BA4603-B99E-4FC5-9A14-94F322BFB351}" dt="2025-03-29T18:47:48.164" v="875" actId="255"/>
        <pc:sldMkLst>
          <pc:docMk/>
          <pc:sldMk cId="136545644" sldId="611"/>
        </pc:sldMkLst>
        <pc:spChg chg="mod">
          <ac:chgData name="Elizabeth Bledsoe" userId="f10b377f-40f7-464a-a205-55843c745975" providerId="ADAL" clId="{E6BA4603-B99E-4FC5-9A14-94F322BFB351}" dt="2025-03-19T16:09:54.892" v="118"/>
          <ac:spMkLst>
            <pc:docMk/>
            <pc:sldMk cId="136545644" sldId="611"/>
            <ac:spMk id="2" creationId="{8DCA855B-568B-1DD2-94C3-891BB543B5B2}"/>
          </ac:spMkLst>
        </pc:spChg>
        <pc:spChg chg="mod">
          <ac:chgData name="Elizabeth Bledsoe" userId="f10b377f-40f7-464a-a205-55843c745975" providerId="ADAL" clId="{E6BA4603-B99E-4FC5-9A14-94F322BFB351}" dt="2025-03-29T18:46:16.384" v="862" actId="20577"/>
          <ac:spMkLst>
            <pc:docMk/>
            <pc:sldMk cId="136545644" sldId="611"/>
            <ac:spMk id="3" creationId="{EFCA9697-A80E-C3F9-7A0A-06AB26C97A4A}"/>
          </ac:spMkLst>
        </pc:spChg>
        <pc:spChg chg="add mod">
          <ac:chgData name="Elizabeth Bledsoe" userId="f10b377f-40f7-464a-a205-55843c745975" providerId="ADAL" clId="{E6BA4603-B99E-4FC5-9A14-94F322BFB351}" dt="2025-03-29T18:47:48.164" v="875" actId="255"/>
          <ac:spMkLst>
            <pc:docMk/>
            <pc:sldMk cId="136545644" sldId="611"/>
            <ac:spMk id="7" creationId="{04CC51F2-B524-506E-D7CE-3D52B6D83346}"/>
          </ac:spMkLst>
        </pc:spChg>
        <pc:picChg chg="add del mod modCrop">
          <ac:chgData name="Elizabeth Bledsoe" userId="f10b377f-40f7-464a-a205-55843c745975" providerId="ADAL" clId="{E6BA4603-B99E-4FC5-9A14-94F322BFB351}" dt="2025-03-29T18:47:13.328" v="865" actId="478"/>
          <ac:picMkLst>
            <pc:docMk/>
            <pc:sldMk cId="136545644" sldId="611"/>
            <ac:picMk id="4" creationId="{C3C4E164-3A1E-587D-4004-07147B052FF8}"/>
          </ac:picMkLst>
        </pc:picChg>
        <pc:picChg chg="add mod">
          <ac:chgData name="Elizabeth Bledsoe" userId="f10b377f-40f7-464a-a205-55843c745975" providerId="ADAL" clId="{E6BA4603-B99E-4FC5-9A14-94F322BFB351}" dt="2025-03-29T18:47:18.944" v="868" actId="1076"/>
          <ac:picMkLst>
            <pc:docMk/>
            <pc:sldMk cId="136545644" sldId="611"/>
            <ac:picMk id="5" creationId="{3583754A-FA09-6F98-C7EA-757AEEAB10FD}"/>
          </ac:picMkLst>
        </pc:picChg>
        <pc:picChg chg="add mod">
          <ac:chgData name="Elizabeth Bledsoe" userId="f10b377f-40f7-464a-a205-55843c745975" providerId="ADAL" clId="{E6BA4603-B99E-4FC5-9A14-94F322BFB351}" dt="2025-03-29T18:47:26.180" v="871" actId="1076"/>
          <ac:picMkLst>
            <pc:docMk/>
            <pc:sldMk cId="136545644" sldId="611"/>
            <ac:picMk id="6" creationId="{6591424F-64A3-D62F-9B06-F841EA0FBD0F}"/>
          </ac:picMkLst>
        </pc:picChg>
      </pc:sldChg>
      <pc:sldChg chg="addSp delSp modSp new add del mod">
        <pc:chgData name="Elizabeth Bledsoe" userId="f10b377f-40f7-464a-a205-55843c745975" providerId="ADAL" clId="{E6BA4603-B99E-4FC5-9A14-94F322BFB351}" dt="2025-03-29T18:52:19.594" v="913" actId="1076"/>
        <pc:sldMkLst>
          <pc:docMk/>
          <pc:sldMk cId="3445650550" sldId="612"/>
        </pc:sldMkLst>
        <pc:spChg chg="mod">
          <ac:chgData name="Elizabeth Bledsoe" userId="f10b377f-40f7-464a-a205-55843c745975" providerId="ADAL" clId="{E6BA4603-B99E-4FC5-9A14-94F322BFB351}" dt="2025-03-19T16:10:00.477" v="119"/>
          <ac:spMkLst>
            <pc:docMk/>
            <pc:sldMk cId="3445650550" sldId="612"/>
            <ac:spMk id="2" creationId="{94AE84E3-8608-9197-9149-B91A23ECEE25}"/>
          </ac:spMkLst>
        </pc:spChg>
        <pc:spChg chg="mod">
          <ac:chgData name="Elizabeth Bledsoe" userId="f10b377f-40f7-464a-a205-55843c745975" providerId="ADAL" clId="{E6BA4603-B99E-4FC5-9A14-94F322BFB351}" dt="2025-03-29T18:51:14.655" v="903"/>
          <ac:spMkLst>
            <pc:docMk/>
            <pc:sldMk cId="3445650550" sldId="612"/>
            <ac:spMk id="3" creationId="{4D7226E2-655D-A329-AF24-40993A576922}"/>
          </ac:spMkLst>
        </pc:spChg>
        <pc:spChg chg="add mod">
          <ac:chgData name="Elizabeth Bledsoe" userId="f10b377f-40f7-464a-a205-55843c745975" providerId="ADAL" clId="{E6BA4603-B99E-4FC5-9A14-94F322BFB351}" dt="2025-03-29T18:50:32.199" v="902" actId="255"/>
          <ac:spMkLst>
            <pc:docMk/>
            <pc:sldMk cId="3445650550" sldId="612"/>
            <ac:spMk id="9" creationId="{F986D881-389E-E5E1-84E8-F29B60DB2388}"/>
          </ac:spMkLst>
        </pc:spChg>
        <pc:picChg chg="add del">
          <ac:chgData name="Elizabeth Bledsoe" userId="f10b377f-40f7-464a-a205-55843c745975" providerId="ADAL" clId="{E6BA4603-B99E-4FC5-9A14-94F322BFB351}" dt="2025-03-29T18:48:24.927" v="878" actId="478"/>
          <ac:picMkLst>
            <pc:docMk/>
            <pc:sldMk cId="3445650550" sldId="612"/>
            <ac:picMk id="5" creationId="{4FCD0490-DEDA-D2FB-531A-381560E4C944}"/>
          </ac:picMkLst>
        </pc:picChg>
        <pc:picChg chg="add mod">
          <ac:chgData name="Elizabeth Bledsoe" userId="f10b377f-40f7-464a-a205-55843c745975" providerId="ADAL" clId="{E6BA4603-B99E-4FC5-9A14-94F322BFB351}" dt="2025-03-29T18:50:03.255" v="897" actId="1076"/>
          <ac:picMkLst>
            <pc:docMk/>
            <pc:sldMk cId="3445650550" sldId="612"/>
            <ac:picMk id="6" creationId="{C4012415-0139-7649-EF6C-623B8A6753F1}"/>
          </ac:picMkLst>
        </pc:picChg>
        <pc:picChg chg="add mod modCrop">
          <ac:chgData name="Elizabeth Bledsoe" userId="f10b377f-40f7-464a-a205-55843c745975" providerId="ADAL" clId="{E6BA4603-B99E-4FC5-9A14-94F322BFB351}" dt="2025-03-29T18:52:15.812" v="911" actId="1076"/>
          <ac:picMkLst>
            <pc:docMk/>
            <pc:sldMk cId="3445650550" sldId="612"/>
            <ac:picMk id="7" creationId="{5306E5DE-954E-5B32-B4E5-FA9DE2FC29CC}"/>
          </ac:picMkLst>
        </pc:picChg>
        <pc:picChg chg="add mod modCrop">
          <ac:chgData name="Elizabeth Bledsoe" userId="f10b377f-40f7-464a-a205-55843c745975" providerId="ADAL" clId="{E6BA4603-B99E-4FC5-9A14-94F322BFB351}" dt="2025-03-29T18:52:19.594" v="913" actId="1076"/>
          <ac:picMkLst>
            <pc:docMk/>
            <pc:sldMk cId="3445650550" sldId="612"/>
            <ac:picMk id="8" creationId="{C107CBFC-862C-B146-2FA1-85F0602B95C2}"/>
          </ac:picMkLst>
        </pc:picChg>
        <pc:picChg chg="add del">
          <ac:chgData name="Elizabeth Bledsoe" userId="f10b377f-40f7-464a-a205-55843c745975" providerId="ADAL" clId="{E6BA4603-B99E-4FC5-9A14-94F322BFB351}" dt="2025-03-29T18:52:00.995" v="908" actId="478"/>
          <ac:picMkLst>
            <pc:docMk/>
            <pc:sldMk cId="3445650550" sldId="612"/>
            <ac:picMk id="10" creationId="{6CDF2105-29D6-3FE6-EAB2-B82E55A175F9}"/>
          </ac:picMkLst>
        </pc:picChg>
        <pc:picChg chg="add mod">
          <ac:chgData name="Elizabeth Bledsoe" userId="f10b377f-40f7-464a-a205-55843c745975" providerId="ADAL" clId="{E6BA4603-B99E-4FC5-9A14-94F322BFB351}" dt="2025-03-29T18:52:18.145" v="912" actId="1076"/>
          <ac:picMkLst>
            <pc:docMk/>
            <pc:sldMk cId="3445650550" sldId="612"/>
            <ac:picMk id="11" creationId="{DCA226F5-FE72-D412-723E-958B8C7CBDD7}"/>
          </ac:picMkLst>
        </pc:picChg>
      </pc:sldChg>
      <pc:sldChg chg="addSp delSp modSp new mod">
        <pc:chgData name="Elizabeth Bledsoe" userId="f10b377f-40f7-464a-a205-55843c745975" providerId="ADAL" clId="{E6BA4603-B99E-4FC5-9A14-94F322BFB351}" dt="2025-03-29T18:56:19.958" v="931" actId="1076"/>
        <pc:sldMkLst>
          <pc:docMk/>
          <pc:sldMk cId="2414272950" sldId="613"/>
        </pc:sldMkLst>
        <pc:spChg chg="mod">
          <ac:chgData name="Elizabeth Bledsoe" userId="f10b377f-40f7-464a-a205-55843c745975" providerId="ADAL" clId="{E6BA4603-B99E-4FC5-9A14-94F322BFB351}" dt="2025-03-19T16:10:08.244" v="120"/>
          <ac:spMkLst>
            <pc:docMk/>
            <pc:sldMk cId="2414272950" sldId="613"/>
            <ac:spMk id="2" creationId="{B0732B4E-0C28-7D31-6576-993FA410CE3D}"/>
          </ac:spMkLst>
        </pc:spChg>
        <pc:spChg chg="mod">
          <ac:chgData name="Elizabeth Bledsoe" userId="f10b377f-40f7-464a-a205-55843c745975" providerId="ADAL" clId="{E6BA4603-B99E-4FC5-9A14-94F322BFB351}" dt="2025-03-29T18:53:50.903" v="916" actId="20577"/>
          <ac:spMkLst>
            <pc:docMk/>
            <pc:sldMk cId="2414272950" sldId="613"/>
            <ac:spMk id="3" creationId="{51B921C4-BA7B-6765-F575-431AF87AD896}"/>
          </ac:spMkLst>
        </pc:spChg>
        <pc:spChg chg="add del">
          <ac:chgData name="Elizabeth Bledsoe" userId="f10b377f-40f7-464a-a205-55843c745975" providerId="ADAL" clId="{E6BA4603-B99E-4FC5-9A14-94F322BFB351}" dt="2025-03-29T18:54:25.917" v="918" actId="478"/>
          <ac:spMkLst>
            <pc:docMk/>
            <pc:sldMk cId="2414272950" sldId="613"/>
            <ac:spMk id="5" creationId="{C32B30E4-ED16-331F-D9A2-ADB49DF7AAF5}"/>
          </ac:spMkLst>
        </pc:spChg>
        <pc:spChg chg="add del">
          <ac:chgData name="Elizabeth Bledsoe" userId="f10b377f-40f7-464a-a205-55843c745975" providerId="ADAL" clId="{E6BA4603-B99E-4FC5-9A14-94F322BFB351}" dt="2025-03-29T18:54:33.661" v="920" actId="478"/>
          <ac:spMkLst>
            <pc:docMk/>
            <pc:sldMk cId="2414272950" sldId="613"/>
            <ac:spMk id="7" creationId="{9D7F3FB5-CB77-CE03-99FA-C31CE1F8B86E}"/>
          </ac:spMkLst>
        </pc:spChg>
        <pc:spChg chg="add mod">
          <ac:chgData name="Elizabeth Bledsoe" userId="f10b377f-40f7-464a-a205-55843c745975" providerId="ADAL" clId="{E6BA4603-B99E-4FC5-9A14-94F322BFB351}" dt="2025-03-29T18:56:19.958" v="931" actId="1076"/>
          <ac:spMkLst>
            <pc:docMk/>
            <pc:sldMk cId="2414272950" sldId="613"/>
            <ac:spMk id="10" creationId="{3401DA82-8BD5-1ABA-BBAB-6ED1E0E7A72F}"/>
          </ac:spMkLst>
        </pc:spChg>
        <pc:picChg chg="add mod">
          <ac:chgData name="Elizabeth Bledsoe" userId="f10b377f-40f7-464a-a205-55843c745975" providerId="ADAL" clId="{E6BA4603-B99E-4FC5-9A14-94F322BFB351}" dt="2025-03-29T18:56:16.810" v="930" actId="1076"/>
          <ac:picMkLst>
            <pc:docMk/>
            <pc:sldMk cId="2414272950" sldId="613"/>
            <ac:picMk id="9" creationId="{F5E1D210-559C-AF36-7AEE-082B105AE394}"/>
          </ac:picMkLst>
        </pc:picChg>
      </pc:sldChg>
      <pc:sldChg chg="addSp modSp new mod">
        <pc:chgData name="Elizabeth Bledsoe" userId="f10b377f-40f7-464a-a205-55843c745975" providerId="ADAL" clId="{E6BA4603-B99E-4FC5-9A14-94F322BFB351}" dt="2025-03-29T19:00:17.443" v="943" actId="1076"/>
        <pc:sldMkLst>
          <pc:docMk/>
          <pc:sldMk cId="3783068585" sldId="614"/>
        </pc:sldMkLst>
        <pc:spChg chg="mod">
          <ac:chgData name="Elizabeth Bledsoe" userId="f10b377f-40f7-464a-a205-55843c745975" providerId="ADAL" clId="{E6BA4603-B99E-4FC5-9A14-94F322BFB351}" dt="2025-03-19T16:10:13.811" v="121"/>
          <ac:spMkLst>
            <pc:docMk/>
            <pc:sldMk cId="3783068585" sldId="614"/>
            <ac:spMk id="2" creationId="{330181EF-FF81-8FDA-F10A-D7DD7C819BCB}"/>
          </ac:spMkLst>
        </pc:spChg>
        <pc:spChg chg="mod">
          <ac:chgData name="Elizabeth Bledsoe" userId="f10b377f-40f7-464a-a205-55843c745975" providerId="ADAL" clId="{E6BA4603-B99E-4FC5-9A14-94F322BFB351}" dt="2025-03-29T18:57:31.676" v="935" actId="20577"/>
          <ac:spMkLst>
            <pc:docMk/>
            <pc:sldMk cId="3783068585" sldId="614"/>
            <ac:spMk id="3" creationId="{95569CE2-6E84-8FB7-A228-4FF46E92A10C}"/>
          </ac:spMkLst>
        </pc:spChg>
        <pc:spChg chg="add mod">
          <ac:chgData name="Elizabeth Bledsoe" userId="f10b377f-40f7-464a-a205-55843c745975" providerId="ADAL" clId="{E6BA4603-B99E-4FC5-9A14-94F322BFB351}" dt="2025-03-29T19:00:17.443" v="943" actId="1076"/>
          <ac:spMkLst>
            <pc:docMk/>
            <pc:sldMk cId="3783068585" sldId="614"/>
            <ac:spMk id="6" creationId="{865BE2E9-3086-8570-BAB4-52C7D483F5A3}"/>
          </ac:spMkLst>
        </pc:spChg>
        <pc:picChg chg="add mod">
          <ac:chgData name="Elizabeth Bledsoe" userId="f10b377f-40f7-464a-a205-55843c745975" providerId="ADAL" clId="{E6BA4603-B99E-4FC5-9A14-94F322BFB351}" dt="2025-03-29T18:59:51.566" v="938" actId="1076"/>
          <ac:picMkLst>
            <pc:docMk/>
            <pc:sldMk cId="3783068585" sldId="614"/>
            <ac:picMk id="5" creationId="{0584BEF0-0BD6-B836-061A-F654C4F73745}"/>
          </ac:picMkLst>
        </pc:picChg>
      </pc:sldChg>
      <pc:sldChg chg="addSp modSp new mod">
        <pc:chgData name="Elizabeth Bledsoe" userId="f10b377f-40f7-464a-a205-55843c745975" providerId="ADAL" clId="{E6BA4603-B99E-4FC5-9A14-94F322BFB351}" dt="2025-03-29T19:01:40.887" v="948" actId="1076"/>
        <pc:sldMkLst>
          <pc:docMk/>
          <pc:sldMk cId="3504784089" sldId="615"/>
        </pc:sldMkLst>
        <pc:spChg chg="mod">
          <ac:chgData name="Elizabeth Bledsoe" userId="f10b377f-40f7-464a-a205-55843c745975" providerId="ADAL" clId="{E6BA4603-B99E-4FC5-9A14-94F322BFB351}" dt="2025-03-19T16:10:32.710" v="124"/>
          <ac:spMkLst>
            <pc:docMk/>
            <pc:sldMk cId="3504784089" sldId="615"/>
            <ac:spMk id="2" creationId="{A7F341EE-A890-1F37-49A8-E14A7F33D0E0}"/>
          </ac:spMkLst>
        </pc:spChg>
        <pc:spChg chg="mod">
          <ac:chgData name="Elizabeth Bledsoe" userId="f10b377f-40f7-464a-a205-55843c745975" providerId="ADAL" clId="{E6BA4603-B99E-4FC5-9A14-94F322BFB351}" dt="2025-03-29T19:01:04.617" v="946" actId="20577"/>
          <ac:spMkLst>
            <pc:docMk/>
            <pc:sldMk cId="3504784089" sldId="615"/>
            <ac:spMk id="3" creationId="{04C488CC-B622-E991-838A-7AD1058E6BE3}"/>
          </ac:spMkLst>
        </pc:spChg>
        <pc:picChg chg="add mod">
          <ac:chgData name="Elizabeth Bledsoe" userId="f10b377f-40f7-464a-a205-55843c745975" providerId="ADAL" clId="{E6BA4603-B99E-4FC5-9A14-94F322BFB351}" dt="2025-03-29T19:01:40.887" v="948" actId="1076"/>
          <ac:picMkLst>
            <pc:docMk/>
            <pc:sldMk cId="3504784089" sldId="615"/>
            <ac:picMk id="5" creationId="{0DDC7D83-2F6E-48F0-07CF-FF08B8DC0D78}"/>
          </ac:picMkLst>
        </pc:picChg>
      </pc:sldChg>
      <pc:sldChg chg="addSp delSp modSp new mod">
        <pc:chgData name="Elizabeth Bledsoe" userId="f10b377f-40f7-464a-a205-55843c745975" providerId="ADAL" clId="{E6BA4603-B99E-4FC5-9A14-94F322BFB351}" dt="2025-03-29T19:07:10.579" v="1041" actId="20577"/>
        <pc:sldMkLst>
          <pc:docMk/>
          <pc:sldMk cId="3307776047" sldId="616"/>
        </pc:sldMkLst>
        <pc:spChg chg="mod">
          <ac:chgData name="Elizabeth Bledsoe" userId="f10b377f-40f7-464a-a205-55843c745975" providerId="ADAL" clId="{E6BA4603-B99E-4FC5-9A14-94F322BFB351}" dt="2025-03-19T16:10:38.258" v="125"/>
          <ac:spMkLst>
            <pc:docMk/>
            <pc:sldMk cId="3307776047" sldId="616"/>
            <ac:spMk id="2" creationId="{5B4BE68A-5D42-040A-5345-93D0E091C702}"/>
          </ac:spMkLst>
        </pc:spChg>
        <pc:spChg chg="mod">
          <ac:chgData name="Elizabeth Bledsoe" userId="f10b377f-40f7-464a-a205-55843c745975" providerId="ADAL" clId="{E6BA4603-B99E-4FC5-9A14-94F322BFB351}" dt="2025-03-29T19:07:10.579" v="1041" actId="20577"/>
          <ac:spMkLst>
            <pc:docMk/>
            <pc:sldMk cId="3307776047" sldId="616"/>
            <ac:spMk id="3" creationId="{4A28978D-3423-1694-1559-8722BD868470}"/>
          </ac:spMkLst>
        </pc:spChg>
        <pc:picChg chg="add del mod modCrop">
          <ac:chgData name="Elizabeth Bledsoe" userId="f10b377f-40f7-464a-a205-55843c745975" providerId="ADAL" clId="{E6BA4603-B99E-4FC5-9A14-94F322BFB351}" dt="2025-03-29T19:05:59.821" v="961" actId="478"/>
          <ac:picMkLst>
            <pc:docMk/>
            <pc:sldMk cId="3307776047" sldId="616"/>
            <ac:picMk id="4" creationId="{C1FE80EA-1898-25DC-FB08-DD4FCF447406}"/>
          </ac:picMkLst>
        </pc:picChg>
        <pc:picChg chg="add del">
          <ac:chgData name="Elizabeth Bledsoe" userId="f10b377f-40f7-464a-a205-55843c745975" providerId="ADAL" clId="{E6BA4603-B99E-4FC5-9A14-94F322BFB351}" dt="2025-03-29T19:04:08.051" v="957" actId="478"/>
          <ac:picMkLst>
            <pc:docMk/>
            <pc:sldMk cId="3307776047" sldId="616"/>
            <ac:picMk id="5" creationId="{A1EE1F6D-99FD-8CF7-D286-B520105890A9}"/>
          </ac:picMkLst>
        </pc:picChg>
        <pc:picChg chg="add mod">
          <ac:chgData name="Elizabeth Bledsoe" userId="f10b377f-40f7-464a-a205-55843c745975" providerId="ADAL" clId="{E6BA4603-B99E-4FC5-9A14-94F322BFB351}" dt="2025-03-29T19:04:18.481" v="960" actId="1076"/>
          <ac:picMkLst>
            <pc:docMk/>
            <pc:sldMk cId="3307776047" sldId="616"/>
            <ac:picMk id="6" creationId="{E951B1FB-9C77-EB76-9E07-A45623CB84BA}"/>
          </ac:picMkLst>
        </pc:picChg>
        <pc:picChg chg="add del">
          <ac:chgData name="Elizabeth Bledsoe" userId="f10b377f-40f7-464a-a205-55843c745975" providerId="ADAL" clId="{E6BA4603-B99E-4FC5-9A14-94F322BFB351}" dt="2025-03-29T19:06:04.174" v="963" actId="478"/>
          <ac:picMkLst>
            <pc:docMk/>
            <pc:sldMk cId="3307776047" sldId="616"/>
            <ac:picMk id="7" creationId="{748F7217-65C6-B3DF-49BB-C2995EBD4A3F}"/>
          </ac:picMkLst>
        </pc:picChg>
        <pc:picChg chg="add del">
          <ac:chgData name="Elizabeth Bledsoe" userId="f10b377f-40f7-464a-a205-55843c745975" providerId="ADAL" clId="{E6BA4603-B99E-4FC5-9A14-94F322BFB351}" dt="2025-03-29T19:06:13.956" v="965" actId="478"/>
          <ac:picMkLst>
            <pc:docMk/>
            <pc:sldMk cId="3307776047" sldId="616"/>
            <ac:picMk id="8" creationId="{D014B96E-92FE-1874-02F3-58556D8F6A71}"/>
          </ac:picMkLst>
        </pc:picChg>
        <pc:picChg chg="add mod">
          <ac:chgData name="Elizabeth Bledsoe" userId="f10b377f-40f7-464a-a205-55843c745975" providerId="ADAL" clId="{E6BA4603-B99E-4FC5-9A14-94F322BFB351}" dt="2025-03-29T19:06:33.850" v="967" actId="1076"/>
          <ac:picMkLst>
            <pc:docMk/>
            <pc:sldMk cId="3307776047" sldId="616"/>
            <ac:picMk id="10" creationId="{180EEB6A-4718-858F-A900-B18396168B01}"/>
          </ac:picMkLst>
        </pc:picChg>
      </pc:sldChg>
      <pc:sldChg chg="addSp delSp modSp new mod">
        <pc:chgData name="Elizabeth Bledsoe" userId="f10b377f-40f7-464a-a205-55843c745975" providerId="ADAL" clId="{E6BA4603-B99E-4FC5-9A14-94F322BFB351}" dt="2025-03-29T19:08:46.500" v="1045" actId="14100"/>
        <pc:sldMkLst>
          <pc:docMk/>
          <pc:sldMk cId="3142240318" sldId="617"/>
        </pc:sldMkLst>
        <pc:spChg chg="mod">
          <ac:chgData name="Elizabeth Bledsoe" userId="f10b377f-40f7-464a-a205-55843c745975" providerId="ADAL" clId="{E6BA4603-B99E-4FC5-9A14-94F322BFB351}" dt="2025-03-19T16:10:45.503" v="126"/>
          <ac:spMkLst>
            <pc:docMk/>
            <pc:sldMk cId="3142240318" sldId="617"/>
            <ac:spMk id="2" creationId="{271CBFE2-F355-8DDA-E197-0AC0C6197D0C}"/>
          </ac:spMkLst>
        </pc:spChg>
        <pc:spChg chg="mod">
          <ac:chgData name="Elizabeth Bledsoe" userId="f10b377f-40f7-464a-a205-55843c745975" providerId="ADAL" clId="{E6BA4603-B99E-4FC5-9A14-94F322BFB351}" dt="2025-03-29T19:08:46.500" v="1045" actId="14100"/>
          <ac:spMkLst>
            <pc:docMk/>
            <pc:sldMk cId="3142240318" sldId="617"/>
            <ac:spMk id="3" creationId="{DDB6F73F-6A56-F91B-BF3D-5F3C405D39BF}"/>
          </ac:spMkLst>
        </pc:spChg>
        <pc:picChg chg="add mod">
          <ac:chgData name="Elizabeth Bledsoe" userId="f10b377f-40f7-464a-a205-55843c745975" providerId="ADAL" clId="{E6BA4603-B99E-4FC5-9A14-94F322BFB351}" dt="2025-03-19T16:27:53.555" v="233" actId="1076"/>
          <ac:picMkLst>
            <pc:docMk/>
            <pc:sldMk cId="3142240318" sldId="617"/>
            <ac:picMk id="5" creationId="{64DC6A1D-662E-6A9A-44DC-FBA53CEA3747}"/>
          </ac:picMkLst>
        </pc:picChg>
      </pc:sldChg>
      <pc:sldChg chg="addSp modSp new mod">
        <pc:chgData name="Elizabeth Bledsoe" userId="f10b377f-40f7-464a-a205-55843c745975" providerId="ADAL" clId="{E6BA4603-B99E-4FC5-9A14-94F322BFB351}" dt="2025-03-29T19:12:27.482" v="1058" actId="14100"/>
        <pc:sldMkLst>
          <pc:docMk/>
          <pc:sldMk cId="2732178912" sldId="618"/>
        </pc:sldMkLst>
        <pc:spChg chg="mod">
          <ac:chgData name="Elizabeth Bledsoe" userId="f10b377f-40f7-464a-a205-55843c745975" providerId="ADAL" clId="{E6BA4603-B99E-4FC5-9A14-94F322BFB351}" dt="2025-03-19T16:11:04.202" v="127"/>
          <ac:spMkLst>
            <pc:docMk/>
            <pc:sldMk cId="2732178912" sldId="618"/>
            <ac:spMk id="2" creationId="{612D3801-9E3C-3708-2725-A8CA33C1ED07}"/>
          </ac:spMkLst>
        </pc:spChg>
        <pc:spChg chg="mod">
          <ac:chgData name="Elizabeth Bledsoe" userId="f10b377f-40f7-464a-a205-55843c745975" providerId="ADAL" clId="{E6BA4603-B99E-4FC5-9A14-94F322BFB351}" dt="2025-03-29T19:10:20.896" v="1048" actId="14100"/>
          <ac:spMkLst>
            <pc:docMk/>
            <pc:sldMk cId="2732178912" sldId="618"/>
            <ac:spMk id="3" creationId="{2DD53DBD-29CF-A3D5-09C8-3BD7D268DEE7}"/>
          </ac:spMkLst>
        </pc:spChg>
        <pc:picChg chg="add mod modCrop">
          <ac:chgData name="Elizabeth Bledsoe" userId="f10b377f-40f7-464a-a205-55843c745975" providerId="ADAL" clId="{E6BA4603-B99E-4FC5-9A14-94F322BFB351}" dt="2025-03-29T19:11:42.672" v="1055" actId="1076"/>
          <ac:picMkLst>
            <pc:docMk/>
            <pc:sldMk cId="2732178912" sldId="618"/>
            <ac:picMk id="4" creationId="{7674C213-05E0-1E58-5554-EFE9849A2D29}"/>
          </ac:picMkLst>
        </pc:picChg>
        <pc:picChg chg="add mod">
          <ac:chgData name="Elizabeth Bledsoe" userId="f10b377f-40f7-464a-a205-55843c745975" providerId="ADAL" clId="{E6BA4603-B99E-4FC5-9A14-94F322BFB351}" dt="2025-03-29T19:12:27.482" v="1058" actId="14100"/>
          <ac:picMkLst>
            <pc:docMk/>
            <pc:sldMk cId="2732178912" sldId="618"/>
            <ac:picMk id="6" creationId="{431CFCD6-2426-AAD0-97D7-EF47941F136E}"/>
          </ac:picMkLst>
        </pc:picChg>
      </pc:sldChg>
      <pc:sldChg chg="addSp modSp new mod">
        <pc:chgData name="Elizabeth Bledsoe" userId="f10b377f-40f7-464a-a205-55843c745975" providerId="ADAL" clId="{E6BA4603-B99E-4FC5-9A14-94F322BFB351}" dt="2025-03-29T19:15:01.436" v="1065" actId="255"/>
        <pc:sldMkLst>
          <pc:docMk/>
          <pc:sldMk cId="106025648" sldId="619"/>
        </pc:sldMkLst>
        <pc:spChg chg="mod">
          <ac:chgData name="Elizabeth Bledsoe" userId="f10b377f-40f7-464a-a205-55843c745975" providerId="ADAL" clId="{E6BA4603-B99E-4FC5-9A14-94F322BFB351}" dt="2025-03-19T16:11:12.549" v="128"/>
          <ac:spMkLst>
            <pc:docMk/>
            <pc:sldMk cId="106025648" sldId="619"/>
            <ac:spMk id="2" creationId="{12B970E4-7EC8-2236-EA57-409B943EAF62}"/>
          </ac:spMkLst>
        </pc:spChg>
        <pc:spChg chg="mod">
          <ac:chgData name="Elizabeth Bledsoe" userId="f10b377f-40f7-464a-a205-55843c745975" providerId="ADAL" clId="{E6BA4603-B99E-4FC5-9A14-94F322BFB351}" dt="2025-03-29T19:14:14.061" v="1060" actId="14100"/>
          <ac:spMkLst>
            <pc:docMk/>
            <pc:sldMk cId="106025648" sldId="619"/>
            <ac:spMk id="3" creationId="{436E7AC8-2955-5F5E-86ED-3AC161015A87}"/>
          </ac:spMkLst>
        </pc:spChg>
        <pc:spChg chg="add mod">
          <ac:chgData name="Elizabeth Bledsoe" userId="f10b377f-40f7-464a-a205-55843c745975" providerId="ADAL" clId="{E6BA4603-B99E-4FC5-9A14-94F322BFB351}" dt="2025-03-29T19:15:01.436" v="1065" actId="255"/>
          <ac:spMkLst>
            <pc:docMk/>
            <pc:sldMk cId="106025648" sldId="619"/>
            <ac:spMk id="5" creationId="{5CB62601-0411-3E1A-70B4-F97B0C547B39}"/>
          </ac:spMkLst>
        </pc:spChg>
        <pc:picChg chg="add mod">
          <ac:chgData name="Elizabeth Bledsoe" userId="f10b377f-40f7-464a-a205-55843c745975" providerId="ADAL" clId="{E6BA4603-B99E-4FC5-9A14-94F322BFB351}" dt="2025-03-29T19:14:37.254" v="1062" actId="1076"/>
          <ac:picMkLst>
            <pc:docMk/>
            <pc:sldMk cId="106025648" sldId="619"/>
            <ac:picMk id="4" creationId="{D881E728-70F7-E068-8E6E-AA71781A63F0}"/>
          </ac:picMkLst>
        </pc:picChg>
      </pc:sldChg>
      <pc:sldChg chg="addSp delSp modSp new mod">
        <pc:chgData name="Elizabeth Bledsoe" userId="f10b377f-40f7-464a-a205-55843c745975" providerId="ADAL" clId="{E6BA4603-B99E-4FC5-9A14-94F322BFB351}" dt="2025-03-29T19:21:18.466" v="1080" actId="1076"/>
        <pc:sldMkLst>
          <pc:docMk/>
          <pc:sldMk cId="162815398" sldId="620"/>
        </pc:sldMkLst>
        <pc:spChg chg="mod">
          <ac:chgData name="Elizabeth Bledsoe" userId="f10b377f-40f7-464a-a205-55843c745975" providerId="ADAL" clId="{E6BA4603-B99E-4FC5-9A14-94F322BFB351}" dt="2025-03-19T16:11:18.364" v="129"/>
          <ac:spMkLst>
            <pc:docMk/>
            <pc:sldMk cId="162815398" sldId="620"/>
            <ac:spMk id="2" creationId="{DD1BF8A7-743A-9E48-F337-8A68490A4A1A}"/>
          </ac:spMkLst>
        </pc:spChg>
        <pc:spChg chg="mod">
          <ac:chgData name="Elizabeth Bledsoe" userId="f10b377f-40f7-464a-a205-55843c745975" providerId="ADAL" clId="{E6BA4603-B99E-4FC5-9A14-94F322BFB351}" dt="2025-03-29T19:17:53.762" v="1071" actId="14100"/>
          <ac:spMkLst>
            <pc:docMk/>
            <pc:sldMk cId="162815398" sldId="620"/>
            <ac:spMk id="3" creationId="{9F3563C3-0642-6A3D-7C02-3C56B0A40B80}"/>
          </ac:spMkLst>
        </pc:spChg>
        <pc:spChg chg="add del mod">
          <ac:chgData name="Elizabeth Bledsoe" userId="f10b377f-40f7-464a-a205-55843c745975" providerId="ADAL" clId="{E6BA4603-B99E-4FC5-9A14-94F322BFB351}" dt="2025-03-29T19:20:52.258" v="1075" actId="478"/>
          <ac:spMkLst>
            <pc:docMk/>
            <pc:sldMk cId="162815398" sldId="620"/>
            <ac:spMk id="4" creationId="{AC941A8F-EB6E-1DD2-146B-430DB0E13F74}"/>
          </ac:spMkLst>
        </pc:spChg>
        <pc:picChg chg="add mod">
          <ac:chgData name="Elizabeth Bledsoe" userId="f10b377f-40f7-464a-a205-55843c745975" providerId="ADAL" clId="{E6BA4603-B99E-4FC5-9A14-94F322BFB351}" dt="2025-03-29T19:20:56.739" v="1077" actId="1076"/>
          <ac:picMkLst>
            <pc:docMk/>
            <pc:sldMk cId="162815398" sldId="620"/>
            <ac:picMk id="5" creationId="{6921E964-92A1-6BBB-63FF-C8726CA429FF}"/>
          </ac:picMkLst>
        </pc:picChg>
        <pc:picChg chg="add mod">
          <ac:chgData name="Elizabeth Bledsoe" userId="f10b377f-40f7-464a-a205-55843c745975" providerId="ADAL" clId="{E6BA4603-B99E-4FC5-9A14-94F322BFB351}" dt="2025-03-29T19:21:18.466" v="1080" actId="1076"/>
          <ac:picMkLst>
            <pc:docMk/>
            <pc:sldMk cId="162815398" sldId="620"/>
            <ac:picMk id="6" creationId="{4926A08D-5B07-8EBD-AE46-86BB14DCA9AB}"/>
          </ac:picMkLst>
        </pc:picChg>
      </pc:sldChg>
      <pc:sldChg chg="addSp modSp new mod">
        <pc:chgData name="Elizabeth Bledsoe" userId="f10b377f-40f7-464a-a205-55843c745975" providerId="ADAL" clId="{E6BA4603-B99E-4FC5-9A14-94F322BFB351}" dt="2025-03-29T19:23:20.172" v="1099" actId="20577"/>
        <pc:sldMkLst>
          <pc:docMk/>
          <pc:sldMk cId="1666583027" sldId="621"/>
        </pc:sldMkLst>
        <pc:spChg chg="mod">
          <ac:chgData name="Elizabeth Bledsoe" userId="f10b377f-40f7-464a-a205-55843c745975" providerId="ADAL" clId="{E6BA4603-B99E-4FC5-9A14-94F322BFB351}" dt="2025-03-19T16:11:39.212" v="134"/>
          <ac:spMkLst>
            <pc:docMk/>
            <pc:sldMk cId="1666583027" sldId="621"/>
            <ac:spMk id="2" creationId="{F1F93B9D-4B07-69CB-161F-74C6768941A4}"/>
          </ac:spMkLst>
        </pc:spChg>
        <pc:spChg chg="mod">
          <ac:chgData name="Elizabeth Bledsoe" userId="f10b377f-40f7-464a-a205-55843c745975" providerId="ADAL" clId="{E6BA4603-B99E-4FC5-9A14-94F322BFB351}" dt="2025-03-29T19:23:20.172" v="1099" actId="20577"/>
          <ac:spMkLst>
            <pc:docMk/>
            <pc:sldMk cId="1666583027" sldId="621"/>
            <ac:spMk id="3" creationId="{E0E9426F-78BB-2CFB-A619-B91A92FD396B}"/>
          </ac:spMkLst>
        </pc:spChg>
        <pc:picChg chg="add mod">
          <ac:chgData name="Elizabeth Bledsoe" userId="f10b377f-40f7-464a-a205-55843c745975" providerId="ADAL" clId="{E6BA4603-B99E-4FC5-9A14-94F322BFB351}" dt="2025-03-29T19:22:35.723" v="1091" actId="1076"/>
          <ac:picMkLst>
            <pc:docMk/>
            <pc:sldMk cId="1666583027" sldId="621"/>
            <ac:picMk id="4" creationId="{F79BB037-143C-D6CC-DF15-0084F7EFF1A5}"/>
          </ac:picMkLst>
        </pc:picChg>
      </pc:sldChg>
      <pc:sldChg chg="addSp modSp new mod">
        <pc:chgData name="Elizabeth Bledsoe" userId="f10b377f-40f7-464a-a205-55843c745975" providerId="ADAL" clId="{E6BA4603-B99E-4FC5-9A14-94F322BFB351}" dt="2025-03-29T19:25:14.244" v="1110" actId="5793"/>
        <pc:sldMkLst>
          <pc:docMk/>
          <pc:sldMk cId="1146272732" sldId="622"/>
        </pc:sldMkLst>
        <pc:spChg chg="mod">
          <ac:chgData name="Elizabeth Bledsoe" userId="f10b377f-40f7-464a-a205-55843c745975" providerId="ADAL" clId="{E6BA4603-B99E-4FC5-9A14-94F322BFB351}" dt="2025-03-19T16:11:51.499" v="136"/>
          <ac:spMkLst>
            <pc:docMk/>
            <pc:sldMk cId="1146272732" sldId="622"/>
            <ac:spMk id="2" creationId="{F75B759F-3714-9041-274B-49DA2BFE884B}"/>
          </ac:spMkLst>
        </pc:spChg>
        <pc:spChg chg="mod">
          <ac:chgData name="Elizabeth Bledsoe" userId="f10b377f-40f7-464a-a205-55843c745975" providerId="ADAL" clId="{E6BA4603-B99E-4FC5-9A14-94F322BFB351}" dt="2025-03-29T19:25:14.244" v="1110" actId="5793"/>
          <ac:spMkLst>
            <pc:docMk/>
            <pc:sldMk cId="1146272732" sldId="622"/>
            <ac:spMk id="3" creationId="{C110DDBB-ED9D-0C97-A605-17DD926ECF1E}"/>
          </ac:spMkLst>
        </pc:spChg>
        <pc:picChg chg="add mod">
          <ac:chgData name="Elizabeth Bledsoe" userId="f10b377f-40f7-464a-a205-55843c745975" providerId="ADAL" clId="{E6BA4603-B99E-4FC5-9A14-94F322BFB351}" dt="2025-03-29T19:24:44.151" v="1103" actId="14100"/>
          <ac:picMkLst>
            <pc:docMk/>
            <pc:sldMk cId="1146272732" sldId="622"/>
            <ac:picMk id="4" creationId="{127B902D-1302-DB3A-B8E6-36B9CF8FC2BA}"/>
          </ac:picMkLst>
        </pc:picChg>
      </pc:sldChg>
      <pc:sldChg chg="addSp modSp new mod">
        <pc:chgData name="Elizabeth Bledsoe" userId="f10b377f-40f7-464a-a205-55843c745975" providerId="ADAL" clId="{E6BA4603-B99E-4FC5-9A14-94F322BFB351}" dt="2025-03-29T19:26:14.356" v="1117" actId="1076"/>
        <pc:sldMkLst>
          <pc:docMk/>
          <pc:sldMk cId="2856051518" sldId="623"/>
        </pc:sldMkLst>
        <pc:spChg chg="mod">
          <ac:chgData name="Elizabeth Bledsoe" userId="f10b377f-40f7-464a-a205-55843c745975" providerId="ADAL" clId="{E6BA4603-B99E-4FC5-9A14-94F322BFB351}" dt="2025-03-19T16:12:17.644" v="142"/>
          <ac:spMkLst>
            <pc:docMk/>
            <pc:sldMk cId="2856051518" sldId="623"/>
            <ac:spMk id="2" creationId="{10CAFEF5-D617-AD8A-9B57-F6739051053A}"/>
          </ac:spMkLst>
        </pc:spChg>
        <pc:spChg chg="mod">
          <ac:chgData name="Elizabeth Bledsoe" userId="f10b377f-40f7-464a-a205-55843c745975" providerId="ADAL" clId="{E6BA4603-B99E-4FC5-9A14-94F322BFB351}" dt="2025-03-29T19:26:03.309" v="1114" actId="1076"/>
          <ac:spMkLst>
            <pc:docMk/>
            <pc:sldMk cId="2856051518" sldId="623"/>
            <ac:spMk id="3" creationId="{110A9804-49B1-E4F7-4A23-0FEA1DE3D324}"/>
          </ac:spMkLst>
        </pc:spChg>
        <pc:picChg chg="add mod">
          <ac:chgData name="Elizabeth Bledsoe" userId="f10b377f-40f7-464a-a205-55843c745975" providerId="ADAL" clId="{E6BA4603-B99E-4FC5-9A14-94F322BFB351}" dt="2025-03-29T19:26:14.356" v="1117" actId="1076"/>
          <ac:picMkLst>
            <pc:docMk/>
            <pc:sldMk cId="2856051518" sldId="623"/>
            <ac:picMk id="4" creationId="{13EF9FDE-7793-104E-6F17-5AF21F644574}"/>
          </ac:picMkLst>
        </pc:picChg>
      </pc:sldChg>
      <pc:sldChg chg="addSp modSp new mod">
        <pc:chgData name="Elizabeth Bledsoe" userId="f10b377f-40f7-464a-a205-55843c745975" providerId="ADAL" clId="{E6BA4603-B99E-4FC5-9A14-94F322BFB351}" dt="2025-03-29T19:27:01.048" v="1119" actId="20577"/>
        <pc:sldMkLst>
          <pc:docMk/>
          <pc:sldMk cId="978488389" sldId="624"/>
        </pc:sldMkLst>
        <pc:spChg chg="mod">
          <ac:chgData name="Elizabeth Bledsoe" userId="f10b377f-40f7-464a-a205-55843c745975" providerId="ADAL" clId="{E6BA4603-B99E-4FC5-9A14-94F322BFB351}" dt="2025-03-19T16:12:25.556" v="143"/>
          <ac:spMkLst>
            <pc:docMk/>
            <pc:sldMk cId="978488389" sldId="624"/>
            <ac:spMk id="2" creationId="{8C98B062-BFA8-0C89-3B0A-1ABB7A38E504}"/>
          </ac:spMkLst>
        </pc:spChg>
        <pc:spChg chg="mod">
          <ac:chgData name="Elizabeth Bledsoe" userId="f10b377f-40f7-464a-a205-55843c745975" providerId="ADAL" clId="{E6BA4603-B99E-4FC5-9A14-94F322BFB351}" dt="2025-03-29T19:27:01.048" v="1119" actId="20577"/>
          <ac:spMkLst>
            <pc:docMk/>
            <pc:sldMk cId="978488389" sldId="624"/>
            <ac:spMk id="3" creationId="{C228FEEF-F7CE-F2CE-14D3-4B0305D35EEE}"/>
          </ac:spMkLst>
        </pc:spChg>
        <pc:picChg chg="add mod">
          <ac:chgData name="Elizabeth Bledsoe" userId="f10b377f-40f7-464a-a205-55843c745975" providerId="ADAL" clId="{E6BA4603-B99E-4FC5-9A14-94F322BFB351}" dt="2025-03-19T16:27:04.911" v="227" actId="14100"/>
          <ac:picMkLst>
            <pc:docMk/>
            <pc:sldMk cId="978488389" sldId="624"/>
            <ac:picMk id="4" creationId="{DB6A4349-1306-A352-62C3-F44A48AC29CC}"/>
          </ac:picMkLst>
        </pc:picChg>
      </pc:sldChg>
      <pc:sldChg chg="addSp modSp new mod">
        <pc:chgData name="Elizabeth Bledsoe" userId="f10b377f-40f7-464a-a205-55843c745975" providerId="ADAL" clId="{E6BA4603-B99E-4FC5-9A14-94F322BFB351}" dt="2025-03-29T19:28:34.433" v="1124" actId="1076"/>
        <pc:sldMkLst>
          <pc:docMk/>
          <pc:sldMk cId="1090199919" sldId="625"/>
        </pc:sldMkLst>
        <pc:spChg chg="mod">
          <ac:chgData name="Elizabeth Bledsoe" userId="f10b377f-40f7-464a-a205-55843c745975" providerId="ADAL" clId="{E6BA4603-B99E-4FC5-9A14-94F322BFB351}" dt="2025-03-19T16:12:32.282" v="144"/>
          <ac:spMkLst>
            <pc:docMk/>
            <pc:sldMk cId="1090199919" sldId="625"/>
            <ac:spMk id="2" creationId="{83F233DB-5B30-406D-95BC-245E4EF35D61}"/>
          </ac:spMkLst>
        </pc:spChg>
        <pc:spChg chg="mod">
          <ac:chgData name="Elizabeth Bledsoe" userId="f10b377f-40f7-464a-a205-55843c745975" providerId="ADAL" clId="{E6BA4603-B99E-4FC5-9A14-94F322BFB351}" dt="2025-03-29T19:27:46.716" v="1122" actId="14100"/>
          <ac:spMkLst>
            <pc:docMk/>
            <pc:sldMk cId="1090199919" sldId="625"/>
            <ac:spMk id="3" creationId="{E83270ED-5D85-DDE9-A555-D0D64E919078}"/>
          </ac:spMkLst>
        </pc:spChg>
        <pc:picChg chg="add mod">
          <ac:chgData name="Elizabeth Bledsoe" userId="f10b377f-40f7-464a-a205-55843c745975" providerId="ADAL" clId="{E6BA4603-B99E-4FC5-9A14-94F322BFB351}" dt="2025-03-29T19:28:34.433" v="1124" actId="1076"/>
          <ac:picMkLst>
            <pc:docMk/>
            <pc:sldMk cId="1090199919" sldId="625"/>
            <ac:picMk id="5" creationId="{8B2FB164-FBAF-A843-C839-417622A89EC6}"/>
          </ac:picMkLst>
        </pc:picChg>
      </pc:sldChg>
      <pc:sldChg chg="addSp modSp new mod">
        <pc:chgData name="Elizabeth Bledsoe" userId="f10b377f-40f7-464a-a205-55843c745975" providerId="ADAL" clId="{E6BA4603-B99E-4FC5-9A14-94F322BFB351}" dt="2025-03-29T19:30:16.153" v="1136" actId="20577"/>
        <pc:sldMkLst>
          <pc:docMk/>
          <pc:sldMk cId="2635610741" sldId="626"/>
        </pc:sldMkLst>
        <pc:spChg chg="mod">
          <ac:chgData name="Elizabeth Bledsoe" userId="f10b377f-40f7-464a-a205-55843c745975" providerId="ADAL" clId="{E6BA4603-B99E-4FC5-9A14-94F322BFB351}" dt="2025-03-19T16:12:40.277" v="145"/>
          <ac:spMkLst>
            <pc:docMk/>
            <pc:sldMk cId="2635610741" sldId="626"/>
            <ac:spMk id="2" creationId="{4D3BCCD2-9182-7987-7563-3DECC033D648}"/>
          </ac:spMkLst>
        </pc:spChg>
        <pc:spChg chg="mod">
          <ac:chgData name="Elizabeth Bledsoe" userId="f10b377f-40f7-464a-a205-55843c745975" providerId="ADAL" clId="{E6BA4603-B99E-4FC5-9A14-94F322BFB351}" dt="2025-03-29T19:30:16.153" v="1136" actId="20577"/>
          <ac:spMkLst>
            <pc:docMk/>
            <pc:sldMk cId="2635610741" sldId="626"/>
            <ac:spMk id="3" creationId="{E1487D9D-8DBD-3D7C-4633-BEDF0B6BEAD6}"/>
          </ac:spMkLst>
        </pc:spChg>
        <pc:picChg chg="add mod">
          <ac:chgData name="Elizabeth Bledsoe" userId="f10b377f-40f7-464a-a205-55843c745975" providerId="ADAL" clId="{E6BA4603-B99E-4FC5-9A14-94F322BFB351}" dt="2025-03-29T19:29:09.655" v="1128" actId="1076"/>
          <ac:picMkLst>
            <pc:docMk/>
            <pc:sldMk cId="2635610741" sldId="626"/>
            <ac:picMk id="4" creationId="{76BDA53B-2856-2271-72B9-949618138C40}"/>
          </ac:picMkLst>
        </pc:picChg>
        <pc:picChg chg="add mod">
          <ac:chgData name="Elizabeth Bledsoe" userId="f10b377f-40f7-464a-a205-55843c745975" providerId="ADAL" clId="{E6BA4603-B99E-4FC5-9A14-94F322BFB351}" dt="2025-03-29T19:29:35.466" v="1132" actId="1076"/>
          <ac:picMkLst>
            <pc:docMk/>
            <pc:sldMk cId="2635610741" sldId="626"/>
            <ac:picMk id="5" creationId="{40544258-C64B-7803-076B-B9777DBE1A57}"/>
          </ac:picMkLst>
        </pc:picChg>
      </pc:sldChg>
      <pc:sldChg chg="addSp modSp new mod">
        <pc:chgData name="Elizabeth Bledsoe" userId="f10b377f-40f7-464a-a205-55843c745975" providerId="ADAL" clId="{E6BA4603-B99E-4FC5-9A14-94F322BFB351}" dt="2025-03-29T19:32:05.710" v="1148" actId="255"/>
        <pc:sldMkLst>
          <pc:docMk/>
          <pc:sldMk cId="920198244" sldId="627"/>
        </pc:sldMkLst>
        <pc:spChg chg="mod">
          <ac:chgData name="Elizabeth Bledsoe" userId="f10b377f-40f7-464a-a205-55843c745975" providerId="ADAL" clId="{E6BA4603-B99E-4FC5-9A14-94F322BFB351}" dt="2025-03-19T16:12:51.848" v="146"/>
          <ac:spMkLst>
            <pc:docMk/>
            <pc:sldMk cId="920198244" sldId="627"/>
            <ac:spMk id="2" creationId="{68DDC5A4-FBD8-E82C-540B-EF90ACC720D6}"/>
          </ac:spMkLst>
        </pc:spChg>
        <pc:spChg chg="mod">
          <ac:chgData name="Elizabeth Bledsoe" userId="f10b377f-40f7-464a-a205-55843c745975" providerId="ADAL" clId="{E6BA4603-B99E-4FC5-9A14-94F322BFB351}" dt="2025-03-29T19:31:08.743" v="1141" actId="14100"/>
          <ac:spMkLst>
            <pc:docMk/>
            <pc:sldMk cId="920198244" sldId="627"/>
            <ac:spMk id="3" creationId="{2E601100-745E-956B-6AEB-E4DA8345D986}"/>
          </ac:spMkLst>
        </pc:spChg>
        <pc:spChg chg="add mod">
          <ac:chgData name="Elizabeth Bledsoe" userId="f10b377f-40f7-464a-a205-55843c745975" providerId="ADAL" clId="{E6BA4603-B99E-4FC5-9A14-94F322BFB351}" dt="2025-03-29T19:32:05.710" v="1148" actId="255"/>
          <ac:spMkLst>
            <pc:docMk/>
            <pc:sldMk cId="920198244" sldId="627"/>
            <ac:spMk id="5" creationId="{F4474208-BE08-D958-3D10-29415535B021}"/>
          </ac:spMkLst>
        </pc:spChg>
        <pc:picChg chg="add mod">
          <ac:chgData name="Elizabeth Bledsoe" userId="f10b377f-40f7-464a-a205-55843c745975" providerId="ADAL" clId="{E6BA4603-B99E-4FC5-9A14-94F322BFB351}" dt="2025-03-29T19:31:48.572" v="1144" actId="1076"/>
          <ac:picMkLst>
            <pc:docMk/>
            <pc:sldMk cId="920198244" sldId="627"/>
            <ac:picMk id="4" creationId="{7750EF75-9CDF-8AB9-B709-0F26E8D94DDB}"/>
          </ac:picMkLst>
        </pc:picChg>
      </pc:sldChg>
      <pc:sldChg chg="addSp modSp new mod">
        <pc:chgData name="Elizabeth Bledsoe" userId="f10b377f-40f7-464a-a205-55843c745975" providerId="ADAL" clId="{E6BA4603-B99E-4FC5-9A14-94F322BFB351}" dt="2025-03-29T19:34:14.677" v="1163" actId="14100"/>
        <pc:sldMkLst>
          <pc:docMk/>
          <pc:sldMk cId="828309107" sldId="628"/>
        </pc:sldMkLst>
        <pc:spChg chg="mod">
          <ac:chgData name="Elizabeth Bledsoe" userId="f10b377f-40f7-464a-a205-55843c745975" providerId="ADAL" clId="{E6BA4603-B99E-4FC5-9A14-94F322BFB351}" dt="2025-03-19T16:13:02.389" v="148"/>
          <ac:spMkLst>
            <pc:docMk/>
            <pc:sldMk cId="828309107" sldId="628"/>
            <ac:spMk id="2" creationId="{9AA90C2C-FE2F-07C0-01C4-8627FCBD4330}"/>
          </ac:spMkLst>
        </pc:spChg>
        <pc:spChg chg="mod">
          <ac:chgData name="Elizabeth Bledsoe" userId="f10b377f-40f7-464a-a205-55843c745975" providerId="ADAL" clId="{E6BA4603-B99E-4FC5-9A14-94F322BFB351}" dt="2025-03-29T19:32:56.904" v="1151" actId="14100"/>
          <ac:spMkLst>
            <pc:docMk/>
            <pc:sldMk cId="828309107" sldId="628"/>
            <ac:spMk id="3" creationId="{E7694A15-8F8B-F14B-9ECD-9E416F0899A7}"/>
          </ac:spMkLst>
        </pc:spChg>
        <pc:spChg chg="add mod">
          <ac:chgData name="Elizabeth Bledsoe" userId="f10b377f-40f7-464a-a205-55843c745975" providerId="ADAL" clId="{E6BA4603-B99E-4FC5-9A14-94F322BFB351}" dt="2025-03-29T19:34:14.677" v="1163" actId="14100"/>
          <ac:spMkLst>
            <pc:docMk/>
            <pc:sldMk cId="828309107" sldId="628"/>
            <ac:spMk id="5" creationId="{8CEDAF13-09EE-2182-988D-1B2F5C53852D}"/>
          </ac:spMkLst>
        </pc:spChg>
        <pc:picChg chg="add mod modCrop">
          <ac:chgData name="Elizabeth Bledsoe" userId="f10b377f-40f7-464a-a205-55843c745975" providerId="ADAL" clId="{E6BA4603-B99E-4FC5-9A14-94F322BFB351}" dt="2025-03-29T19:33:53.398" v="1159" actId="1076"/>
          <ac:picMkLst>
            <pc:docMk/>
            <pc:sldMk cId="828309107" sldId="628"/>
            <ac:picMk id="4" creationId="{9A948EDC-81CE-77AF-C799-5AB7E444A6B7}"/>
          </ac:picMkLst>
        </pc:picChg>
      </pc:sldChg>
      <pc:sldChg chg="addSp delSp modSp new mod">
        <pc:chgData name="Elizabeth Bledsoe" userId="f10b377f-40f7-464a-a205-55843c745975" providerId="ADAL" clId="{E6BA4603-B99E-4FC5-9A14-94F322BFB351}" dt="2025-03-29T19:40:15.871" v="1189" actId="1076"/>
        <pc:sldMkLst>
          <pc:docMk/>
          <pc:sldMk cId="2551503751" sldId="629"/>
        </pc:sldMkLst>
        <pc:spChg chg="mod">
          <ac:chgData name="Elizabeth Bledsoe" userId="f10b377f-40f7-464a-a205-55843c745975" providerId="ADAL" clId="{E6BA4603-B99E-4FC5-9A14-94F322BFB351}" dt="2025-03-19T16:13:12.547" v="151"/>
          <ac:spMkLst>
            <pc:docMk/>
            <pc:sldMk cId="2551503751" sldId="629"/>
            <ac:spMk id="2" creationId="{48178B4A-359B-848B-4671-81CAC3C11AE7}"/>
          </ac:spMkLst>
        </pc:spChg>
        <pc:spChg chg="mod">
          <ac:chgData name="Elizabeth Bledsoe" userId="f10b377f-40f7-464a-a205-55843c745975" providerId="ADAL" clId="{E6BA4603-B99E-4FC5-9A14-94F322BFB351}" dt="2025-03-29T19:35:59.906" v="1165" actId="14100"/>
          <ac:spMkLst>
            <pc:docMk/>
            <pc:sldMk cId="2551503751" sldId="629"/>
            <ac:spMk id="3" creationId="{AD964767-7658-3D7B-09EF-FC37F3D5095E}"/>
          </ac:spMkLst>
        </pc:spChg>
        <pc:spChg chg="add mod">
          <ac:chgData name="Elizabeth Bledsoe" userId="f10b377f-40f7-464a-a205-55843c745975" providerId="ADAL" clId="{E6BA4603-B99E-4FC5-9A14-94F322BFB351}" dt="2025-03-29T19:39:55.018" v="1184" actId="1076"/>
          <ac:spMkLst>
            <pc:docMk/>
            <pc:sldMk cId="2551503751" sldId="629"/>
            <ac:spMk id="5" creationId="{8B85E76F-E504-96B3-37BC-F6227531FF54}"/>
          </ac:spMkLst>
        </pc:spChg>
        <pc:spChg chg="add mod">
          <ac:chgData name="Elizabeth Bledsoe" userId="f10b377f-40f7-464a-a205-55843c745975" providerId="ADAL" clId="{E6BA4603-B99E-4FC5-9A14-94F322BFB351}" dt="2025-03-29T19:40:15.871" v="1189" actId="1076"/>
          <ac:spMkLst>
            <pc:docMk/>
            <pc:sldMk cId="2551503751" sldId="629"/>
            <ac:spMk id="10" creationId="{97FF1B2B-1342-5001-97F8-B01652E1937F}"/>
          </ac:spMkLst>
        </pc:spChg>
        <pc:picChg chg="add mod">
          <ac:chgData name="Elizabeth Bledsoe" userId="f10b377f-40f7-464a-a205-55843c745975" providerId="ADAL" clId="{E6BA4603-B99E-4FC5-9A14-94F322BFB351}" dt="2025-03-29T19:39:52.422" v="1183" actId="1076"/>
          <ac:picMkLst>
            <pc:docMk/>
            <pc:sldMk cId="2551503751" sldId="629"/>
            <ac:picMk id="4" creationId="{45F2843E-2E5E-36AC-595F-E39BF64FC4B5}"/>
          </ac:picMkLst>
        </pc:picChg>
        <pc:picChg chg="add del mod">
          <ac:chgData name="Elizabeth Bledsoe" userId="f10b377f-40f7-464a-a205-55843c745975" providerId="ADAL" clId="{E6BA4603-B99E-4FC5-9A14-94F322BFB351}" dt="2025-03-29T19:38:46.163" v="1177" actId="478"/>
          <ac:picMkLst>
            <pc:docMk/>
            <pc:sldMk cId="2551503751" sldId="629"/>
            <ac:picMk id="6" creationId="{89627D96-1C8C-6DD9-0F7F-D3B0D523C647}"/>
          </ac:picMkLst>
        </pc:picChg>
        <pc:picChg chg="add mod">
          <ac:chgData name="Elizabeth Bledsoe" userId="f10b377f-40f7-464a-a205-55843c745975" providerId="ADAL" clId="{E6BA4603-B99E-4FC5-9A14-94F322BFB351}" dt="2025-03-29T19:38:52.373" v="1180" actId="14100"/>
          <ac:picMkLst>
            <pc:docMk/>
            <pc:sldMk cId="2551503751" sldId="629"/>
            <ac:picMk id="7" creationId="{1CA8D696-E85B-02CC-4B7B-5691F4147759}"/>
          </ac:picMkLst>
        </pc:picChg>
        <pc:picChg chg="add mod">
          <ac:chgData name="Elizabeth Bledsoe" userId="f10b377f-40f7-464a-a205-55843c745975" providerId="ADAL" clId="{E6BA4603-B99E-4FC5-9A14-94F322BFB351}" dt="2025-03-29T19:39:56.425" v="1185" actId="1076"/>
          <ac:picMkLst>
            <pc:docMk/>
            <pc:sldMk cId="2551503751" sldId="629"/>
            <ac:picMk id="9" creationId="{56225E1F-AB20-1746-E330-61AECF56DB68}"/>
          </ac:picMkLst>
        </pc:picChg>
      </pc:sldChg>
      <pc:sldChg chg="addSp modSp new mod">
        <pc:chgData name="Elizabeth Bledsoe" userId="f10b377f-40f7-464a-a205-55843c745975" providerId="ADAL" clId="{E6BA4603-B99E-4FC5-9A14-94F322BFB351}" dt="2025-03-29T19:41:01.880" v="1190"/>
        <pc:sldMkLst>
          <pc:docMk/>
          <pc:sldMk cId="3825991656" sldId="630"/>
        </pc:sldMkLst>
        <pc:spChg chg="mod">
          <ac:chgData name="Elizabeth Bledsoe" userId="f10b377f-40f7-464a-a205-55843c745975" providerId="ADAL" clId="{E6BA4603-B99E-4FC5-9A14-94F322BFB351}" dt="2025-03-19T16:13:17.983" v="152"/>
          <ac:spMkLst>
            <pc:docMk/>
            <pc:sldMk cId="3825991656" sldId="630"/>
            <ac:spMk id="2" creationId="{2510584A-F45E-59ED-64EE-90C43A0826B5}"/>
          </ac:spMkLst>
        </pc:spChg>
        <pc:spChg chg="mod">
          <ac:chgData name="Elizabeth Bledsoe" userId="f10b377f-40f7-464a-a205-55843c745975" providerId="ADAL" clId="{E6BA4603-B99E-4FC5-9A14-94F322BFB351}" dt="2025-03-29T19:41:01.880" v="1190"/>
          <ac:spMkLst>
            <pc:docMk/>
            <pc:sldMk cId="3825991656" sldId="630"/>
            <ac:spMk id="3" creationId="{5C071E0B-BE11-DDAC-7CCF-918382F10C82}"/>
          </ac:spMkLst>
        </pc:spChg>
        <pc:picChg chg="add mod">
          <ac:chgData name="Elizabeth Bledsoe" userId="f10b377f-40f7-464a-a205-55843c745975" providerId="ADAL" clId="{E6BA4603-B99E-4FC5-9A14-94F322BFB351}" dt="2025-03-19T16:59:35.098" v="237" actId="14100"/>
          <ac:picMkLst>
            <pc:docMk/>
            <pc:sldMk cId="3825991656" sldId="630"/>
            <ac:picMk id="4" creationId="{5DF8CA45-0F32-5E7A-2FEA-23A029EACF61}"/>
          </ac:picMkLst>
        </pc:picChg>
        <pc:picChg chg="add mod">
          <ac:chgData name="Elizabeth Bledsoe" userId="f10b377f-40f7-464a-a205-55843c745975" providerId="ADAL" clId="{E6BA4603-B99E-4FC5-9A14-94F322BFB351}" dt="2025-03-19T16:59:47.050" v="241" actId="1076"/>
          <ac:picMkLst>
            <pc:docMk/>
            <pc:sldMk cId="3825991656" sldId="630"/>
            <ac:picMk id="5" creationId="{A267C4B9-BF18-453C-2701-048A396112E2}"/>
          </ac:picMkLst>
        </pc:picChg>
      </pc:sldChg>
      <pc:sldChg chg="addSp modSp new mod">
        <pc:chgData name="Elizabeth Bledsoe" userId="f10b377f-40f7-464a-a205-55843c745975" providerId="ADAL" clId="{E6BA4603-B99E-4FC5-9A14-94F322BFB351}" dt="2025-03-29T19:41:43.159" v="1194" actId="20577"/>
        <pc:sldMkLst>
          <pc:docMk/>
          <pc:sldMk cId="1432259890" sldId="631"/>
        </pc:sldMkLst>
        <pc:spChg chg="mod">
          <ac:chgData name="Elizabeth Bledsoe" userId="f10b377f-40f7-464a-a205-55843c745975" providerId="ADAL" clId="{E6BA4603-B99E-4FC5-9A14-94F322BFB351}" dt="2025-03-19T16:13:29.215" v="154"/>
          <ac:spMkLst>
            <pc:docMk/>
            <pc:sldMk cId="1432259890" sldId="631"/>
            <ac:spMk id="2" creationId="{D2A05B2F-9886-7998-934D-5005B2399C59}"/>
          </ac:spMkLst>
        </pc:spChg>
        <pc:spChg chg="mod">
          <ac:chgData name="Elizabeth Bledsoe" userId="f10b377f-40f7-464a-a205-55843c745975" providerId="ADAL" clId="{E6BA4603-B99E-4FC5-9A14-94F322BFB351}" dt="2025-03-29T19:41:43.159" v="1194" actId="20577"/>
          <ac:spMkLst>
            <pc:docMk/>
            <pc:sldMk cId="1432259890" sldId="631"/>
            <ac:spMk id="3" creationId="{2FB43459-C112-E5C8-BB81-AA99F162DCFD}"/>
          </ac:spMkLst>
        </pc:spChg>
        <pc:picChg chg="add mod">
          <ac:chgData name="Elizabeth Bledsoe" userId="f10b377f-40f7-464a-a205-55843c745975" providerId="ADAL" clId="{E6BA4603-B99E-4FC5-9A14-94F322BFB351}" dt="2025-03-19T16:25:05.860" v="223" actId="14100"/>
          <ac:picMkLst>
            <pc:docMk/>
            <pc:sldMk cId="1432259890" sldId="631"/>
            <ac:picMk id="4" creationId="{D299F144-BEC2-1FC7-9E18-770F00DA342F}"/>
          </ac:picMkLst>
        </pc:picChg>
      </pc:sldChg>
      <pc:sldChg chg="addSp modSp new mod">
        <pc:chgData name="Elizabeth Bledsoe" userId="f10b377f-40f7-464a-a205-55843c745975" providerId="ADAL" clId="{E6BA4603-B99E-4FC5-9A14-94F322BFB351}" dt="2025-03-29T19:44:00.387" v="1206" actId="6549"/>
        <pc:sldMkLst>
          <pc:docMk/>
          <pc:sldMk cId="673442125" sldId="632"/>
        </pc:sldMkLst>
        <pc:spChg chg="mod">
          <ac:chgData name="Elizabeth Bledsoe" userId="f10b377f-40f7-464a-a205-55843c745975" providerId="ADAL" clId="{E6BA4603-B99E-4FC5-9A14-94F322BFB351}" dt="2025-03-19T16:13:40.028" v="156"/>
          <ac:spMkLst>
            <pc:docMk/>
            <pc:sldMk cId="673442125" sldId="632"/>
            <ac:spMk id="2" creationId="{BEB1891C-F6D3-1064-481C-823987A0A126}"/>
          </ac:spMkLst>
        </pc:spChg>
        <pc:spChg chg="mod">
          <ac:chgData name="Elizabeth Bledsoe" userId="f10b377f-40f7-464a-a205-55843c745975" providerId="ADAL" clId="{E6BA4603-B99E-4FC5-9A14-94F322BFB351}" dt="2025-03-29T19:44:00.387" v="1206" actId="6549"/>
          <ac:spMkLst>
            <pc:docMk/>
            <pc:sldMk cId="673442125" sldId="632"/>
            <ac:spMk id="3" creationId="{DAAA00D6-0416-4F72-B7D3-BB100692B95C}"/>
          </ac:spMkLst>
        </pc:spChg>
        <pc:picChg chg="add mod">
          <ac:chgData name="Elizabeth Bledsoe" userId="f10b377f-40f7-464a-a205-55843c745975" providerId="ADAL" clId="{E6BA4603-B99E-4FC5-9A14-94F322BFB351}" dt="2025-03-29T19:43:49.872" v="1204" actId="1076"/>
          <ac:picMkLst>
            <pc:docMk/>
            <pc:sldMk cId="673442125" sldId="632"/>
            <ac:picMk id="4" creationId="{6F23DB5B-7077-BDF5-590F-FF9839638B9B}"/>
          </ac:picMkLst>
        </pc:picChg>
      </pc:sldChg>
      <pc:sldChg chg="addSp delSp modSp new mod">
        <pc:chgData name="Elizabeth Bledsoe" userId="f10b377f-40f7-464a-a205-55843c745975" providerId="ADAL" clId="{E6BA4603-B99E-4FC5-9A14-94F322BFB351}" dt="2025-03-29T19:47:40.778" v="1289" actId="20577"/>
        <pc:sldMkLst>
          <pc:docMk/>
          <pc:sldMk cId="3401842153" sldId="633"/>
        </pc:sldMkLst>
        <pc:spChg chg="mod">
          <ac:chgData name="Elizabeth Bledsoe" userId="f10b377f-40f7-464a-a205-55843c745975" providerId="ADAL" clId="{E6BA4603-B99E-4FC5-9A14-94F322BFB351}" dt="2025-03-29T19:44:06.217" v="1207" actId="1076"/>
          <ac:spMkLst>
            <pc:docMk/>
            <pc:sldMk cId="3401842153" sldId="633"/>
            <ac:spMk id="2" creationId="{7BD82AA0-4938-693D-B4E6-3D8F09565473}"/>
          </ac:spMkLst>
        </pc:spChg>
        <pc:spChg chg="mod">
          <ac:chgData name="Elizabeth Bledsoe" userId="f10b377f-40f7-464a-a205-55843c745975" providerId="ADAL" clId="{E6BA4603-B99E-4FC5-9A14-94F322BFB351}" dt="2025-03-29T19:47:40.778" v="1289" actId="20577"/>
          <ac:spMkLst>
            <pc:docMk/>
            <pc:sldMk cId="3401842153" sldId="633"/>
            <ac:spMk id="3" creationId="{88E8C301-1C1D-5A3E-D118-216224C242CC}"/>
          </ac:spMkLst>
        </pc:spChg>
        <pc:picChg chg="add del">
          <ac:chgData name="Elizabeth Bledsoe" userId="f10b377f-40f7-464a-a205-55843c745975" providerId="ADAL" clId="{E6BA4603-B99E-4FC5-9A14-94F322BFB351}" dt="2025-03-29T19:44:59.462" v="1210" actId="478"/>
          <ac:picMkLst>
            <pc:docMk/>
            <pc:sldMk cId="3401842153" sldId="633"/>
            <ac:picMk id="4" creationId="{20E45D35-AFD3-374F-59F3-E480676F3C30}"/>
          </ac:picMkLst>
        </pc:picChg>
        <pc:picChg chg="add mod modCrop">
          <ac:chgData name="Elizabeth Bledsoe" userId="f10b377f-40f7-464a-a205-55843c745975" providerId="ADAL" clId="{E6BA4603-B99E-4FC5-9A14-94F322BFB351}" dt="2025-03-29T19:45:30.595" v="1215" actId="1076"/>
          <ac:picMkLst>
            <pc:docMk/>
            <pc:sldMk cId="3401842153" sldId="633"/>
            <ac:picMk id="5" creationId="{44CD2B9C-79DA-B297-9381-65EF2F55FC7C}"/>
          </ac:picMkLst>
        </pc:picChg>
      </pc:sldChg>
      <pc:sldChg chg="addSp delSp modSp new mod">
        <pc:chgData name="Elizabeth Bledsoe" userId="f10b377f-40f7-464a-a205-55843c745975" providerId="ADAL" clId="{E6BA4603-B99E-4FC5-9A14-94F322BFB351}" dt="2025-03-29T19:51:30.841" v="1318" actId="14100"/>
        <pc:sldMkLst>
          <pc:docMk/>
          <pc:sldMk cId="3847833304" sldId="634"/>
        </pc:sldMkLst>
        <pc:spChg chg="mod">
          <ac:chgData name="Elizabeth Bledsoe" userId="f10b377f-40f7-464a-a205-55843c745975" providerId="ADAL" clId="{E6BA4603-B99E-4FC5-9A14-94F322BFB351}" dt="2025-03-19T16:14:00.110" v="160"/>
          <ac:spMkLst>
            <pc:docMk/>
            <pc:sldMk cId="3847833304" sldId="634"/>
            <ac:spMk id="2" creationId="{B60B3FC5-F3DE-F73E-7636-7BB1469053F8}"/>
          </ac:spMkLst>
        </pc:spChg>
        <pc:spChg chg="mod">
          <ac:chgData name="Elizabeth Bledsoe" userId="f10b377f-40f7-464a-a205-55843c745975" providerId="ADAL" clId="{E6BA4603-B99E-4FC5-9A14-94F322BFB351}" dt="2025-03-29T19:51:27.083" v="1316" actId="14100"/>
          <ac:spMkLst>
            <pc:docMk/>
            <pc:sldMk cId="3847833304" sldId="634"/>
            <ac:spMk id="3" creationId="{F2B8F591-1EAD-A05B-7059-F3C7D32A5A04}"/>
          </ac:spMkLst>
        </pc:spChg>
        <pc:picChg chg="add del mod modCrop">
          <ac:chgData name="Elizabeth Bledsoe" userId="f10b377f-40f7-464a-a205-55843c745975" providerId="ADAL" clId="{E6BA4603-B99E-4FC5-9A14-94F322BFB351}" dt="2025-03-29T19:50:52.788" v="1307" actId="478"/>
          <ac:picMkLst>
            <pc:docMk/>
            <pc:sldMk cId="3847833304" sldId="634"/>
            <ac:picMk id="4" creationId="{9123A76E-3F9E-8CEE-0CCC-52B727956EF3}"/>
          </ac:picMkLst>
        </pc:picChg>
        <pc:picChg chg="add mod modCrop">
          <ac:chgData name="Elizabeth Bledsoe" userId="f10b377f-40f7-464a-a205-55843c745975" providerId="ADAL" clId="{E6BA4603-B99E-4FC5-9A14-94F322BFB351}" dt="2025-03-29T19:51:30.841" v="1318" actId="14100"/>
          <ac:picMkLst>
            <pc:docMk/>
            <pc:sldMk cId="3847833304" sldId="634"/>
            <ac:picMk id="5" creationId="{814FF233-55F1-E750-779C-21A49835BF59}"/>
          </ac:picMkLst>
        </pc:picChg>
      </pc:sldChg>
      <pc:sldChg chg="addSp modSp new mod">
        <pc:chgData name="Elizabeth Bledsoe" userId="f10b377f-40f7-464a-a205-55843c745975" providerId="ADAL" clId="{E6BA4603-B99E-4FC5-9A14-94F322BFB351}" dt="2025-03-29T19:53:42.046" v="1329" actId="20577"/>
        <pc:sldMkLst>
          <pc:docMk/>
          <pc:sldMk cId="1128700828" sldId="635"/>
        </pc:sldMkLst>
        <pc:spChg chg="mod">
          <ac:chgData name="Elizabeth Bledsoe" userId="f10b377f-40f7-464a-a205-55843c745975" providerId="ADAL" clId="{E6BA4603-B99E-4FC5-9A14-94F322BFB351}" dt="2025-03-19T16:14:34.141" v="169"/>
          <ac:spMkLst>
            <pc:docMk/>
            <pc:sldMk cId="1128700828" sldId="635"/>
            <ac:spMk id="2" creationId="{6C906B26-E996-F894-39C2-8A2EB269A778}"/>
          </ac:spMkLst>
        </pc:spChg>
        <pc:spChg chg="mod">
          <ac:chgData name="Elizabeth Bledsoe" userId="f10b377f-40f7-464a-a205-55843c745975" providerId="ADAL" clId="{E6BA4603-B99E-4FC5-9A14-94F322BFB351}" dt="2025-03-29T19:53:42.046" v="1329" actId="20577"/>
          <ac:spMkLst>
            <pc:docMk/>
            <pc:sldMk cId="1128700828" sldId="635"/>
            <ac:spMk id="3" creationId="{861DC530-45D6-610B-7814-B4F46362B424}"/>
          </ac:spMkLst>
        </pc:spChg>
        <pc:picChg chg="add mod">
          <ac:chgData name="Elizabeth Bledsoe" userId="f10b377f-40f7-464a-a205-55843c745975" providerId="ADAL" clId="{E6BA4603-B99E-4FC5-9A14-94F322BFB351}" dt="2025-03-19T17:02:23.543" v="254" actId="14100"/>
          <ac:picMkLst>
            <pc:docMk/>
            <pc:sldMk cId="1128700828" sldId="635"/>
            <ac:picMk id="4" creationId="{839FA584-7A81-DFA3-5DB0-D09A92EF4458}"/>
          </ac:picMkLst>
        </pc:picChg>
        <pc:picChg chg="add mod">
          <ac:chgData name="Elizabeth Bledsoe" userId="f10b377f-40f7-464a-a205-55843c745975" providerId="ADAL" clId="{E6BA4603-B99E-4FC5-9A14-94F322BFB351}" dt="2025-03-19T17:02:31.268" v="256" actId="1076"/>
          <ac:picMkLst>
            <pc:docMk/>
            <pc:sldMk cId="1128700828" sldId="635"/>
            <ac:picMk id="5" creationId="{06DDB141-7B55-F41F-B585-2E8A1A1A219E}"/>
          </ac:picMkLst>
        </pc:picChg>
      </pc:sldChg>
      <pc:sldChg chg="addSp delSp modSp new mod ord">
        <pc:chgData name="Elizabeth Bledsoe" userId="f10b377f-40f7-464a-a205-55843c745975" providerId="ADAL" clId="{E6BA4603-B99E-4FC5-9A14-94F322BFB351}" dt="2025-03-29T19:53:19.436" v="1327" actId="20577"/>
        <pc:sldMkLst>
          <pc:docMk/>
          <pc:sldMk cId="3434878471" sldId="636"/>
        </pc:sldMkLst>
        <pc:spChg chg="mod">
          <ac:chgData name="Elizabeth Bledsoe" userId="f10b377f-40f7-464a-a205-55843c745975" providerId="ADAL" clId="{E6BA4603-B99E-4FC5-9A14-94F322BFB351}" dt="2025-03-19T16:14:22.811" v="166"/>
          <ac:spMkLst>
            <pc:docMk/>
            <pc:sldMk cId="3434878471" sldId="636"/>
            <ac:spMk id="2" creationId="{80C6D5F7-FC7D-73FB-D41E-791DDBC8C1E3}"/>
          </ac:spMkLst>
        </pc:spChg>
        <pc:spChg chg="add del mod">
          <ac:chgData name="Elizabeth Bledsoe" userId="f10b377f-40f7-464a-a205-55843c745975" providerId="ADAL" clId="{E6BA4603-B99E-4FC5-9A14-94F322BFB351}" dt="2025-03-29T19:53:19.436" v="1327" actId="20577"/>
          <ac:spMkLst>
            <pc:docMk/>
            <pc:sldMk cId="3434878471" sldId="636"/>
            <ac:spMk id="3" creationId="{17EA726E-AA31-7C34-CACA-C53E52C25AC5}"/>
          </ac:spMkLst>
        </pc:spChg>
        <pc:picChg chg="add mod">
          <ac:chgData name="Elizabeth Bledsoe" userId="f10b377f-40f7-464a-a205-55843c745975" providerId="ADAL" clId="{E6BA4603-B99E-4FC5-9A14-94F322BFB351}" dt="2025-03-19T17:01:45.535" v="249" actId="1076"/>
          <ac:picMkLst>
            <pc:docMk/>
            <pc:sldMk cId="3434878471" sldId="636"/>
            <ac:picMk id="5" creationId="{CCDBE514-2059-D083-04F8-81476F34842F}"/>
          </ac:picMkLst>
        </pc:picChg>
      </pc:sldChg>
      <pc:sldChg chg="addSp delSp modSp new mod">
        <pc:chgData name="Elizabeth Bledsoe" userId="f10b377f-40f7-464a-a205-55843c745975" providerId="ADAL" clId="{E6BA4603-B99E-4FC5-9A14-94F322BFB351}" dt="2025-03-29T19:55:39.886" v="1344"/>
        <pc:sldMkLst>
          <pc:docMk/>
          <pc:sldMk cId="386553661" sldId="637"/>
        </pc:sldMkLst>
        <pc:spChg chg="mod">
          <ac:chgData name="Elizabeth Bledsoe" userId="f10b377f-40f7-464a-a205-55843c745975" providerId="ADAL" clId="{E6BA4603-B99E-4FC5-9A14-94F322BFB351}" dt="2025-03-19T16:14:58.098" v="173"/>
          <ac:spMkLst>
            <pc:docMk/>
            <pc:sldMk cId="386553661" sldId="637"/>
            <ac:spMk id="2" creationId="{7352CC4E-DDD3-F82F-712A-DCB1AF633313}"/>
          </ac:spMkLst>
        </pc:spChg>
        <pc:spChg chg="mod">
          <ac:chgData name="Elizabeth Bledsoe" userId="f10b377f-40f7-464a-a205-55843c745975" providerId="ADAL" clId="{E6BA4603-B99E-4FC5-9A14-94F322BFB351}" dt="2025-03-29T19:55:39.886" v="1344"/>
          <ac:spMkLst>
            <pc:docMk/>
            <pc:sldMk cId="386553661" sldId="637"/>
            <ac:spMk id="3" creationId="{C8AA7518-A23A-6C44-B9D4-6781756A1B4C}"/>
          </ac:spMkLst>
        </pc:spChg>
        <pc:picChg chg="add mod">
          <ac:chgData name="Elizabeth Bledsoe" userId="f10b377f-40f7-464a-a205-55843c745975" providerId="ADAL" clId="{E6BA4603-B99E-4FC5-9A14-94F322BFB351}" dt="2025-03-29T19:55:00.114" v="1341" actId="14100"/>
          <ac:picMkLst>
            <pc:docMk/>
            <pc:sldMk cId="386553661" sldId="637"/>
            <ac:picMk id="4" creationId="{1DD286D3-DF99-57FF-5513-BAB53475BE4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3.xml"/><Relationship Id="rId4" Type="http://schemas.openxmlformats.org/officeDocument/2006/relationships/image" Target="../media/image158.png"/></Relationships>
</file>

<file path=ppt/slides/_rels/slide10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3.xml"/><Relationship Id="rId4" Type="http://schemas.openxmlformats.org/officeDocument/2006/relationships/image" Target="../media/image161.png"/></Relationships>
</file>

<file path=ppt/slides/_rels/slide102.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3.xml"/><Relationship Id="rId4" Type="http://schemas.openxmlformats.org/officeDocument/2006/relationships/image" Target="../media/image164.png"/></Relationships>
</file>

<file path=ppt/slides/_rels/slide10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3.xml"/><Relationship Id="rId4" Type="http://schemas.openxmlformats.org/officeDocument/2006/relationships/image" Target="../media/image167.png"/></Relationships>
</file>

<file path=ppt/slides/_rels/slide10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3.xml"/><Relationship Id="rId4" Type="http://schemas.openxmlformats.org/officeDocument/2006/relationships/image" Target="../media/image172.png"/></Relationships>
</file>

<file path=ppt/slides/_rels/slide106.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3.xml"/><Relationship Id="rId4" Type="http://schemas.openxmlformats.org/officeDocument/2006/relationships/image" Target="../media/image175.png"/></Relationships>
</file>

<file path=ppt/slides/_rels/slide10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slideLayout" Target="../slideLayouts/slideLayout5.xml"/><Relationship Id="rId4" Type="http://schemas.openxmlformats.org/officeDocument/2006/relationships/image" Target="../media/image178.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 Id="rId5" Type="http://schemas.openxmlformats.org/officeDocument/2006/relationships/image" Target="../media/image71.png"/><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4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3.xml"/><Relationship Id="rId4" Type="http://schemas.openxmlformats.org/officeDocument/2006/relationships/image" Target="../media/image85.png"/></Relationships>
</file>

<file path=ppt/slides/_rels/slide5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image" Target="../media/image98.png"/></Relationships>
</file>

<file path=ppt/slides/_rels/slide5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3.xml"/><Relationship Id="rId4" Type="http://schemas.openxmlformats.org/officeDocument/2006/relationships/image" Target="../media/image128.pn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3.xml"/><Relationship Id="rId5" Type="http://schemas.openxmlformats.org/officeDocument/2006/relationships/image" Target="../media/image152.png"/><Relationship Id="rId4" Type="http://schemas.openxmlformats.org/officeDocument/2006/relationships/image" Target="../media/image151.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3.xml"/><Relationship Id="rId4" Type="http://schemas.openxmlformats.org/officeDocument/2006/relationships/image" Target="../media/image1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5178" y="1005816"/>
            <a:ext cx="8229600" cy="981633"/>
          </a:xfrm>
        </p:spPr>
        <p:txBody>
          <a:bodyPr/>
          <a:lstStyle/>
          <a:p>
            <a:r>
              <a:rPr lang="en-US" dirty="0"/>
              <a:t>Floriculture Equipment and </a:t>
            </a:r>
            <a:br>
              <a:rPr lang="en-US" dirty="0"/>
            </a:br>
            <a:r>
              <a:rPr lang="en-US" dirty="0"/>
              <a:t>Supply Identification List</a:t>
            </a:r>
            <a:br>
              <a:rPr lang="en-US" dirty="0"/>
            </a:br>
            <a:endParaRPr lang="en-US" dirty="0"/>
          </a:p>
        </p:txBody>
      </p:sp>
      <p:sp>
        <p:nvSpPr>
          <p:cNvPr id="4" name="Text Placeholder 3"/>
          <p:cNvSpPr>
            <a:spLocks noGrp="1"/>
          </p:cNvSpPr>
          <p:nvPr>
            <p:ph type="body" sz="quarter" idx="12"/>
          </p:nvPr>
        </p:nvSpPr>
        <p:spPr>
          <a:xfrm>
            <a:off x="335178" y="376211"/>
            <a:ext cx="6872140" cy="594592"/>
          </a:xfrm>
        </p:spPr>
        <p:txBody>
          <a:bodyPr/>
          <a:lstStyle/>
          <a:p>
            <a:pPr algn="l"/>
            <a:r>
              <a:rPr lang="en-US" sz="1600" dirty="0"/>
              <a:t>Revised 2025</a:t>
            </a:r>
          </a:p>
        </p:txBody>
      </p:sp>
      <p:sp>
        <p:nvSpPr>
          <p:cNvPr id="5" name="Content Placeholder 4"/>
          <p:cNvSpPr>
            <a:spLocks noGrp="1"/>
          </p:cNvSpPr>
          <p:nvPr>
            <p:ph idx="13"/>
          </p:nvPr>
        </p:nvSpPr>
        <p:spPr/>
        <p:txBody>
          <a:bodyPr/>
          <a:lstStyle/>
          <a:p>
            <a:r>
              <a:rPr lang="en-US" dirty="0"/>
              <a:t>Lesson Objectives:</a:t>
            </a:r>
          </a:p>
          <a:p>
            <a:r>
              <a:rPr lang="en-US" dirty="0"/>
              <a:t>1. Identify equipment used in the retail floriculture industry.</a:t>
            </a:r>
          </a:p>
          <a:p>
            <a:r>
              <a:rPr lang="en-US" dirty="0"/>
              <a:t>2. Categorize floral crops commonly used in floral design.</a:t>
            </a:r>
          </a:p>
          <a:p>
            <a:endParaRPr lang="en-US" dirty="0"/>
          </a:p>
        </p:txBody>
      </p:sp>
      <p:sp>
        <p:nvSpPr>
          <p:cNvPr id="6" name="TextBox 5"/>
          <p:cNvSpPr txBox="1"/>
          <p:nvPr/>
        </p:nvSpPr>
        <p:spPr>
          <a:xfrm>
            <a:off x="4923770" y="6540384"/>
            <a:ext cx="3986550" cy="246221"/>
          </a:xfrm>
          <a:prstGeom prst="rect">
            <a:avLst/>
          </a:prstGeom>
          <a:noFill/>
        </p:spPr>
        <p:txBody>
          <a:bodyPr wrap="square" rtlCol="0">
            <a:spAutoFit/>
          </a:bodyPr>
          <a:lstStyle/>
          <a:p>
            <a:pPr algn="r"/>
            <a:r>
              <a:rPr lang="en-US" sz="1000" i="1" dirty="0">
                <a:solidFill>
                  <a:srgbClr val="7F7F7F"/>
                </a:solidFill>
                <a:latin typeface="Verdana"/>
                <a:cs typeface="Verdana"/>
              </a:rPr>
              <a:t>Footer</a:t>
            </a:r>
            <a:r>
              <a:rPr lang="en-US" sz="1000" i="1" baseline="0" dirty="0">
                <a:solidFill>
                  <a:srgbClr val="7F7F7F"/>
                </a:solidFill>
                <a:latin typeface="Verdana"/>
                <a:cs typeface="Verdana"/>
              </a:rPr>
              <a:t> description area.</a:t>
            </a:r>
            <a:endParaRPr lang="en-US" sz="1000" i="1" dirty="0">
              <a:solidFill>
                <a:srgbClr val="7F7F7F"/>
              </a:solidFill>
              <a:latin typeface="Verdana"/>
              <a:cs typeface="Verdana"/>
            </a:endParaRPr>
          </a:p>
        </p:txBody>
      </p:sp>
    </p:spTree>
    <p:extLst>
      <p:ext uri="{BB962C8B-B14F-4D97-AF65-F5344CB8AC3E}">
        <p14:creationId xmlns:p14="http://schemas.microsoft.com/office/powerpoint/2010/main" val="75817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Ceramic Container</a:t>
            </a:r>
          </a:p>
        </p:txBody>
      </p:sp>
      <p:sp>
        <p:nvSpPr>
          <p:cNvPr id="3" name="Content Placeholder 2"/>
          <p:cNvSpPr>
            <a:spLocks noGrp="1"/>
          </p:cNvSpPr>
          <p:nvPr>
            <p:ph idx="13"/>
          </p:nvPr>
        </p:nvSpPr>
        <p:spPr>
          <a:xfrm>
            <a:off x="457200" y="1818640"/>
            <a:ext cx="4359897" cy="4002723"/>
          </a:xfrm>
        </p:spPr>
        <p:txBody>
          <a:bodyPr/>
          <a:lstStyle/>
          <a:p>
            <a:pPr marL="342900" indent="-342900">
              <a:buFont typeface="Arial" panose="020B0604020202020204" pitchFamily="34" charset="0"/>
              <a:buChar char="•"/>
            </a:pPr>
            <a:r>
              <a:rPr lang="en-US" dirty="0"/>
              <a:t>Ceramic containers are used to hold mixed flower arrangements.</a:t>
            </a:r>
          </a:p>
          <a:p>
            <a:pPr marL="342900" indent="-342900">
              <a:buFont typeface="Arial" panose="020B0604020202020204" pitchFamily="34" charset="0"/>
              <a:buChar char="•"/>
            </a:pPr>
            <a:r>
              <a:rPr lang="en-US" dirty="0"/>
              <a:t>Containers can be simple or ornate, big or small, and in various colors and shapes. </a:t>
            </a:r>
          </a:p>
        </p:txBody>
      </p:sp>
      <p:pic>
        <p:nvPicPr>
          <p:cNvPr id="4" name="Picture 3"/>
          <p:cNvPicPr>
            <a:picLocks noChangeAspect="1"/>
          </p:cNvPicPr>
          <p:nvPr/>
        </p:nvPicPr>
        <p:blipFill>
          <a:blip r:embed="rId2"/>
          <a:stretch>
            <a:fillRect/>
          </a:stretch>
        </p:blipFill>
        <p:spPr>
          <a:xfrm>
            <a:off x="4986485" y="2130753"/>
            <a:ext cx="3714750" cy="3143250"/>
          </a:xfrm>
          <a:prstGeom prst="rect">
            <a:avLst/>
          </a:prstGeom>
        </p:spPr>
      </p:pic>
      <p:sp>
        <p:nvSpPr>
          <p:cNvPr id="5" name="Rectangle 4"/>
          <p:cNvSpPr/>
          <p:nvPr/>
        </p:nvSpPr>
        <p:spPr>
          <a:xfrm>
            <a:off x="4572000" y="4711294"/>
            <a:ext cx="4572000" cy="184666"/>
          </a:xfrm>
          <a:prstGeom prst="rect">
            <a:avLst/>
          </a:prstGeom>
        </p:spPr>
        <p:txBody>
          <a:bodyPr>
            <a:spAutoFit/>
          </a:bodyPr>
          <a:lstStyle/>
          <a:p>
            <a:pPr algn="ctr"/>
            <a:r>
              <a:rPr lang="en-US" sz="600" dirty="0"/>
              <a:t>https://posts.mode.com/wp-content/uploads/2008/06/glazedceramic.jpg</a:t>
            </a:r>
          </a:p>
        </p:txBody>
      </p:sp>
    </p:spTree>
    <p:extLst>
      <p:ext uri="{BB962C8B-B14F-4D97-AF65-F5344CB8AC3E}">
        <p14:creationId xmlns:p14="http://schemas.microsoft.com/office/powerpoint/2010/main" val="145398421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 Foliage</a:t>
            </a:r>
          </a:p>
        </p:txBody>
      </p:sp>
      <p:sp>
        <p:nvSpPr>
          <p:cNvPr id="3" name="Content Placeholder 2"/>
          <p:cNvSpPr>
            <a:spLocks noGrp="1"/>
          </p:cNvSpPr>
          <p:nvPr>
            <p:ph idx="13"/>
          </p:nvPr>
        </p:nvSpPr>
        <p:spPr>
          <a:xfrm>
            <a:off x="326768" y="1173892"/>
            <a:ext cx="8229600" cy="4002723"/>
          </a:xfrm>
        </p:spPr>
        <p:txBody>
          <a:bodyPr/>
          <a:lstStyle/>
          <a:p>
            <a:r>
              <a:rPr lang="en-US" i="1" dirty="0"/>
              <a:t>Eucalyptus </a:t>
            </a:r>
            <a:r>
              <a:rPr lang="en-US" i="1" dirty="0" err="1"/>
              <a:t>polyanthemos</a:t>
            </a:r>
            <a:r>
              <a:rPr lang="en-US" i="1" dirty="0"/>
              <a:t> (</a:t>
            </a:r>
            <a:r>
              <a:rPr lang="en-US" dirty="0"/>
              <a:t>Silver Dollar Eucalyptus)</a:t>
            </a:r>
          </a:p>
          <a:p>
            <a:r>
              <a:rPr lang="en-US" i="1" dirty="0"/>
              <a:t>Salix </a:t>
            </a:r>
            <a:r>
              <a:rPr lang="en-US" i="1" dirty="0" err="1"/>
              <a:t>matsudana</a:t>
            </a:r>
            <a:r>
              <a:rPr lang="en-US" dirty="0"/>
              <a:t> (Curly Willow)</a:t>
            </a:r>
          </a:p>
          <a:p>
            <a:r>
              <a:rPr lang="en-US" i="1" dirty="0" err="1"/>
              <a:t>Myrtus</a:t>
            </a:r>
            <a:r>
              <a:rPr lang="en-US" dirty="0"/>
              <a:t> (Myrtle)</a:t>
            </a:r>
          </a:p>
        </p:txBody>
      </p:sp>
      <p:pic>
        <p:nvPicPr>
          <p:cNvPr id="4" name="Picture 3"/>
          <p:cNvPicPr>
            <a:picLocks noChangeAspect="1"/>
          </p:cNvPicPr>
          <p:nvPr/>
        </p:nvPicPr>
        <p:blipFill>
          <a:blip r:embed="rId2"/>
          <a:stretch>
            <a:fillRect/>
          </a:stretch>
        </p:blipFill>
        <p:spPr>
          <a:xfrm>
            <a:off x="-1" y="2554664"/>
            <a:ext cx="3451977" cy="3451977"/>
          </a:xfrm>
          <a:prstGeom prst="rect">
            <a:avLst/>
          </a:prstGeom>
        </p:spPr>
      </p:pic>
      <p:sp>
        <p:nvSpPr>
          <p:cNvPr id="5" name="Rectangle 4"/>
          <p:cNvSpPr/>
          <p:nvPr/>
        </p:nvSpPr>
        <p:spPr>
          <a:xfrm>
            <a:off x="758858" y="6006641"/>
            <a:ext cx="1956062" cy="123111"/>
          </a:xfrm>
          <a:prstGeom prst="rect">
            <a:avLst/>
          </a:prstGeom>
        </p:spPr>
        <p:txBody>
          <a:bodyPr wrap="square">
            <a:spAutoFit/>
          </a:bodyPr>
          <a:lstStyle/>
          <a:p>
            <a:r>
              <a:rPr lang="en-US" sz="200" dirty="0"/>
              <a:t>http://www.flowermuse.com/media/catalog/product/cache/1/image/1200x1200/9df78eab33525d08d6e5fb8d27136e95/s/i/silver-dollar-eucalyptus-2.jpg</a:t>
            </a:r>
          </a:p>
        </p:txBody>
      </p:sp>
      <p:sp>
        <p:nvSpPr>
          <p:cNvPr id="7" name="Rectangle 6"/>
          <p:cNvSpPr/>
          <p:nvPr/>
        </p:nvSpPr>
        <p:spPr>
          <a:xfrm>
            <a:off x="2155568" y="5975864"/>
            <a:ext cx="4572000" cy="153888"/>
          </a:xfrm>
          <a:prstGeom prst="rect">
            <a:avLst/>
          </a:prstGeom>
        </p:spPr>
        <p:txBody>
          <a:bodyPr>
            <a:spAutoFit/>
          </a:bodyPr>
          <a:lstStyle/>
          <a:p>
            <a:pPr algn="ctr"/>
            <a:r>
              <a:rPr lang="en-US" sz="400" dirty="0"/>
              <a:t>http://www.nettletonhollow.com/v/vspfiles/photos/110201-3.jpg</a:t>
            </a:r>
          </a:p>
        </p:txBody>
      </p:sp>
      <p:pic>
        <p:nvPicPr>
          <p:cNvPr id="8" name="Picture 7"/>
          <p:cNvPicPr>
            <a:picLocks noChangeAspect="1"/>
          </p:cNvPicPr>
          <p:nvPr/>
        </p:nvPicPr>
        <p:blipFill>
          <a:blip r:embed="rId3"/>
          <a:stretch>
            <a:fillRect/>
          </a:stretch>
        </p:blipFill>
        <p:spPr>
          <a:xfrm>
            <a:off x="5760155" y="2869618"/>
            <a:ext cx="3141455" cy="3141455"/>
          </a:xfrm>
          <a:prstGeom prst="rect">
            <a:avLst/>
          </a:prstGeom>
        </p:spPr>
      </p:pic>
      <p:sp>
        <p:nvSpPr>
          <p:cNvPr id="9" name="Rectangle 8"/>
          <p:cNvSpPr/>
          <p:nvPr/>
        </p:nvSpPr>
        <p:spPr>
          <a:xfrm>
            <a:off x="5016603" y="5991252"/>
            <a:ext cx="4572000" cy="153888"/>
          </a:xfrm>
          <a:prstGeom prst="rect">
            <a:avLst/>
          </a:prstGeom>
        </p:spPr>
        <p:txBody>
          <a:bodyPr>
            <a:spAutoFit/>
          </a:bodyPr>
          <a:lstStyle/>
          <a:p>
            <a:pPr algn="ctr"/>
            <a:r>
              <a:rPr lang="en-US" sz="400" dirty="0"/>
              <a:t>http://images.fiftyflowers.com/site_files/FiftyFlowers/Image/Product/Univ-Myrtle-350.jpg</a:t>
            </a:r>
          </a:p>
        </p:txBody>
      </p:sp>
      <p:pic>
        <p:nvPicPr>
          <p:cNvPr id="10" name="Picture 9"/>
          <p:cNvPicPr>
            <a:picLocks noChangeAspect="1"/>
          </p:cNvPicPr>
          <p:nvPr/>
        </p:nvPicPr>
        <p:blipFill>
          <a:blip r:embed="rId4"/>
          <a:stretch>
            <a:fillRect/>
          </a:stretch>
        </p:blipFill>
        <p:spPr>
          <a:xfrm>
            <a:off x="2976046" y="3052514"/>
            <a:ext cx="2931044" cy="2931044"/>
          </a:xfrm>
          <a:prstGeom prst="rect">
            <a:avLst/>
          </a:prstGeom>
        </p:spPr>
      </p:pic>
    </p:spTree>
    <p:extLst>
      <p:ext uri="{BB962C8B-B14F-4D97-AF65-F5344CB8AC3E}">
        <p14:creationId xmlns:p14="http://schemas.microsoft.com/office/powerpoint/2010/main" val="31049182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 Flowers</a:t>
            </a:r>
          </a:p>
        </p:txBody>
      </p:sp>
      <p:sp>
        <p:nvSpPr>
          <p:cNvPr id="3" name="Content Placeholder 2"/>
          <p:cNvSpPr>
            <a:spLocks noGrp="1"/>
          </p:cNvSpPr>
          <p:nvPr>
            <p:ph idx="13"/>
          </p:nvPr>
        </p:nvSpPr>
        <p:spPr>
          <a:xfrm>
            <a:off x="326768" y="1173892"/>
            <a:ext cx="8229600" cy="4002723"/>
          </a:xfrm>
        </p:spPr>
        <p:txBody>
          <a:bodyPr/>
          <a:lstStyle/>
          <a:p>
            <a:r>
              <a:rPr lang="en-US" i="1" dirty="0" err="1"/>
              <a:t>Anthurium</a:t>
            </a:r>
            <a:r>
              <a:rPr lang="en-US" i="1" dirty="0"/>
              <a:t> x </a:t>
            </a:r>
            <a:r>
              <a:rPr lang="en-US" i="1" dirty="0" err="1"/>
              <a:t>andraeanum</a:t>
            </a:r>
            <a:r>
              <a:rPr lang="en-US" i="1" dirty="0"/>
              <a:t> </a:t>
            </a:r>
            <a:r>
              <a:rPr lang="en-US" dirty="0"/>
              <a:t>cv. (Flamingo Plant)</a:t>
            </a:r>
          </a:p>
          <a:p>
            <a:r>
              <a:rPr lang="en-US" i="1" dirty="0" err="1"/>
              <a:t>Steriltzia</a:t>
            </a:r>
            <a:r>
              <a:rPr lang="en-US" i="1" dirty="0"/>
              <a:t> </a:t>
            </a:r>
            <a:r>
              <a:rPr lang="en-US" i="1" dirty="0" err="1"/>
              <a:t>reginae</a:t>
            </a:r>
            <a:r>
              <a:rPr lang="en-US" i="1" dirty="0"/>
              <a:t> (</a:t>
            </a:r>
            <a:r>
              <a:rPr lang="en-US" dirty="0"/>
              <a:t>Bird of Paradise)</a:t>
            </a:r>
          </a:p>
          <a:p>
            <a:r>
              <a:rPr lang="en-US" i="1" dirty="0" err="1"/>
              <a:t>Zantedeschia</a:t>
            </a:r>
            <a:r>
              <a:rPr lang="en-US" i="1" dirty="0"/>
              <a:t> hybrid </a:t>
            </a:r>
            <a:r>
              <a:rPr lang="en-US" dirty="0"/>
              <a:t>cv. (Calla Lily)</a:t>
            </a:r>
          </a:p>
          <a:p>
            <a:r>
              <a:rPr lang="en-US" dirty="0"/>
              <a:t> </a:t>
            </a:r>
          </a:p>
        </p:txBody>
      </p:sp>
      <p:pic>
        <p:nvPicPr>
          <p:cNvPr id="5" name="Picture 4"/>
          <p:cNvPicPr>
            <a:picLocks noChangeAspect="1"/>
          </p:cNvPicPr>
          <p:nvPr/>
        </p:nvPicPr>
        <p:blipFill>
          <a:blip r:embed="rId2"/>
          <a:stretch>
            <a:fillRect/>
          </a:stretch>
        </p:blipFill>
        <p:spPr>
          <a:xfrm>
            <a:off x="3194812" y="3052642"/>
            <a:ext cx="2828040" cy="1885360"/>
          </a:xfrm>
          <a:prstGeom prst="rect">
            <a:avLst/>
          </a:prstGeom>
        </p:spPr>
      </p:pic>
      <p:pic>
        <p:nvPicPr>
          <p:cNvPr id="6" name="Picture 5"/>
          <p:cNvPicPr>
            <a:picLocks noChangeAspect="1"/>
          </p:cNvPicPr>
          <p:nvPr/>
        </p:nvPicPr>
        <p:blipFill>
          <a:blip r:embed="rId3"/>
          <a:stretch>
            <a:fillRect/>
          </a:stretch>
        </p:blipFill>
        <p:spPr>
          <a:xfrm>
            <a:off x="6120201" y="3058540"/>
            <a:ext cx="2828917" cy="1879462"/>
          </a:xfrm>
          <a:prstGeom prst="rect">
            <a:avLst/>
          </a:prstGeom>
        </p:spPr>
      </p:pic>
      <p:sp>
        <p:nvSpPr>
          <p:cNvPr id="7" name="Rectangle 6"/>
          <p:cNvSpPr/>
          <p:nvPr/>
        </p:nvSpPr>
        <p:spPr>
          <a:xfrm>
            <a:off x="6464827" y="4861058"/>
            <a:ext cx="2238866" cy="153888"/>
          </a:xfrm>
          <a:prstGeom prst="rect">
            <a:avLst/>
          </a:prstGeom>
        </p:spPr>
        <p:txBody>
          <a:bodyPr wrap="square">
            <a:spAutoFit/>
          </a:bodyPr>
          <a:lstStyle/>
          <a:p>
            <a:pPr algn="ctr"/>
            <a:r>
              <a:rPr lang="en-US" sz="400" dirty="0"/>
              <a:t>http://typesofflower.com/wp-content/uploads/2015/01/calla-lily-flower-season.jpg</a:t>
            </a:r>
          </a:p>
        </p:txBody>
      </p:sp>
      <p:sp>
        <p:nvSpPr>
          <p:cNvPr id="8" name="Rectangle 7"/>
          <p:cNvSpPr/>
          <p:nvPr/>
        </p:nvSpPr>
        <p:spPr>
          <a:xfrm>
            <a:off x="3229682" y="4861058"/>
            <a:ext cx="2645094" cy="153888"/>
          </a:xfrm>
          <a:prstGeom prst="rect">
            <a:avLst/>
          </a:prstGeom>
        </p:spPr>
        <p:txBody>
          <a:bodyPr wrap="square">
            <a:spAutoFit/>
          </a:bodyPr>
          <a:lstStyle/>
          <a:p>
            <a:pPr algn="ctr"/>
            <a:r>
              <a:rPr lang="en-US" sz="400" dirty="0"/>
              <a:t>http://img09.deviantart.net/575a/i/2007/214/e/0/blue_bird_of_paradise_by_massano.png</a:t>
            </a:r>
          </a:p>
        </p:txBody>
      </p:sp>
      <p:pic>
        <p:nvPicPr>
          <p:cNvPr id="9" name="Picture 8"/>
          <p:cNvPicPr>
            <a:picLocks noChangeAspect="1"/>
          </p:cNvPicPr>
          <p:nvPr/>
        </p:nvPicPr>
        <p:blipFill>
          <a:blip r:embed="rId4"/>
          <a:stretch>
            <a:fillRect/>
          </a:stretch>
        </p:blipFill>
        <p:spPr>
          <a:xfrm>
            <a:off x="179444" y="3052642"/>
            <a:ext cx="2949260" cy="1885360"/>
          </a:xfrm>
          <a:prstGeom prst="rect">
            <a:avLst/>
          </a:prstGeom>
        </p:spPr>
      </p:pic>
      <p:sp>
        <p:nvSpPr>
          <p:cNvPr id="10" name="Rectangle 9"/>
          <p:cNvSpPr/>
          <p:nvPr/>
        </p:nvSpPr>
        <p:spPr>
          <a:xfrm>
            <a:off x="406397" y="4861058"/>
            <a:ext cx="2493389" cy="153888"/>
          </a:xfrm>
          <a:prstGeom prst="rect">
            <a:avLst/>
          </a:prstGeom>
        </p:spPr>
        <p:txBody>
          <a:bodyPr wrap="square">
            <a:spAutoFit/>
          </a:bodyPr>
          <a:lstStyle/>
          <a:p>
            <a:pPr algn="ctr"/>
            <a:r>
              <a:rPr lang="en-US" sz="400" dirty="0"/>
              <a:t>http://www.healingpeak.com/wp-content/uploads/2014/03/flamingo-lily.jpg</a:t>
            </a:r>
          </a:p>
        </p:txBody>
      </p:sp>
    </p:spTree>
    <p:extLst>
      <p:ext uri="{BB962C8B-B14F-4D97-AF65-F5344CB8AC3E}">
        <p14:creationId xmlns:p14="http://schemas.microsoft.com/office/powerpoint/2010/main" val="20339341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 Foliage</a:t>
            </a:r>
          </a:p>
        </p:txBody>
      </p:sp>
      <p:sp>
        <p:nvSpPr>
          <p:cNvPr id="3" name="Content Placeholder 2"/>
          <p:cNvSpPr>
            <a:spLocks noGrp="1"/>
          </p:cNvSpPr>
          <p:nvPr>
            <p:ph idx="13"/>
          </p:nvPr>
        </p:nvSpPr>
        <p:spPr>
          <a:xfrm>
            <a:off x="326768" y="1192096"/>
            <a:ext cx="8229600" cy="4002723"/>
          </a:xfrm>
        </p:spPr>
        <p:txBody>
          <a:bodyPr/>
          <a:lstStyle/>
          <a:p>
            <a:r>
              <a:rPr lang="en-US" i="1" dirty="0"/>
              <a:t>Caladium x </a:t>
            </a:r>
            <a:r>
              <a:rPr lang="en-US" i="1" dirty="0" err="1"/>
              <a:t>hortulanum</a:t>
            </a:r>
            <a:r>
              <a:rPr lang="en-US" i="1" dirty="0"/>
              <a:t> </a:t>
            </a:r>
            <a:r>
              <a:rPr lang="en-US" dirty="0"/>
              <a:t>cv. (Caladium)</a:t>
            </a:r>
          </a:p>
          <a:p>
            <a:r>
              <a:rPr lang="en-US" i="1" dirty="0" err="1"/>
              <a:t>Codiaeum</a:t>
            </a:r>
            <a:r>
              <a:rPr lang="en-US" i="1" dirty="0"/>
              <a:t> </a:t>
            </a:r>
            <a:r>
              <a:rPr lang="en-US" i="1" dirty="0" err="1"/>
              <a:t>variegatum</a:t>
            </a:r>
            <a:r>
              <a:rPr lang="en-US" i="1" dirty="0"/>
              <a:t> </a:t>
            </a:r>
            <a:r>
              <a:rPr lang="en-US" i="1" dirty="0" err="1"/>
              <a:t>pictum</a:t>
            </a:r>
            <a:r>
              <a:rPr lang="en-US" i="1" dirty="0"/>
              <a:t> (</a:t>
            </a:r>
            <a:r>
              <a:rPr lang="en-US" dirty="0"/>
              <a:t>Croton)</a:t>
            </a:r>
          </a:p>
          <a:p>
            <a:r>
              <a:rPr lang="en-US" i="1" dirty="0" err="1"/>
              <a:t>Monstera</a:t>
            </a:r>
            <a:r>
              <a:rPr lang="en-US" i="1" dirty="0"/>
              <a:t> </a:t>
            </a:r>
            <a:r>
              <a:rPr lang="en-US" i="1" dirty="0" err="1"/>
              <a:t>deliciosa</a:t>
            </a:r>
            <a:r>
              <a:rPr lang="en-US" i="1" dirty="0"/>
              <a:t> (</a:t>
            </a:r>
            <a:r>
              <a:rPr lang="en-US" dirty="0"/>
              <a:t>Split Leaf Philodendron)</a:t>
            </a:r>
          </a:p>
        </p:txBody>
      </p:sp>
      <p:pic>
        <p:nvPicPr>
          <p:cNvPr id="4" name="Picture 3"/>
          <p:cNvPicPr>
            <a:picLocks noChangeAspect="1"/>
          </p:cNvPicPr>
          <p:nvPr/>
        </p:nvPicPr>
        <p:blipFill>
          <a:blip r:embed="rId2"/>
          <a:stretch>
            <a:fillRect/>
          </a:stretch>
        </p:blipFill>
        <p:spPr>
          <a:xfrm>
            <a:off x="194928" y="3205114"/>
            <a:ext cx="2963899" cy="2086136"/>
          </a:xfrm>
          <a:prstGeom prst="rect">
            <a:avLst/>
          </a:prstGeom>
        </p:spPr>
      </p:pic>
      <p:pic>
        <p:nvPicPr>
          <p:cNvPr id="5" name="Picture 4"/>
          <p:cNvPicPr>
            <a:picLocks noChangeAspect="1"/>
          </p:cNvPicPr>
          <p:nvPr/>
        </p:nvPicPr>
        <p:blipFill>
          <a:blip r:embed="rId3"/>
          <a:stretch>
            <a:fillRect/>
          </a:stretch>
        </p:blipFill>
        <p:spPr>
          <a:xfrm>
            <a:off x="3277060" y="3205114"/>
            <a:ext cx="2534344" cy="2086135"/>
          </a:xfrm>
          <a:prstGeom prst="rect">
            <a:avLst/>
          </a:prstGeom>
        </p:spPr>
      </p:pic>
      <p:pic>
        <p:nvPicPr>
          <p:cNvPr id="6" name="Picture 5"/>
          <p:cNvPicPr>
            <a:picLocks noChangeAspect="1"/>
          </p:cNvPicPr>
          <p:nvPr/>
        </p:nvPicPr>
        <p:blipFill>
          <a:blip r:embed="rId4"/>
          <a:stretch>
            <a:fillRect/>
          </a:stretch>
        </p:blipFill>
        <p:spPr>
          <a:xfrm>
            <a:off x="5929637" y="3205114"/>
            <a:ext cx="2960339" cy="2086135"/>
          </a:xfrm>
          <a:prstGeom prst="rect">
            <a:avLst/>
          </a:prstGeom>
        </p:spPr>
      </p:pic>
      <p:sp>
        <p:nvSpPr>
          <p:cNvPr id="7" name="Rectangle 6"/>
          <p:cNvSpPr/>
          <p:nvPr/>
        </p:nvSpPr>
        <p:spPr>
          <a:xfrm>
            <a:off x="6511991" y="5214305"/>
            <a:ext cx="1795629" cy="153888"/>
          </a:xfrm>
          <a:prstGeom prst="rect">
            <a:avLst/>
          </a:prstGeom>
        </p:spPr>
        <p:txBody>
          <a:bodyPr wrap="square">
            <a:spAutoFit/>
          </a:bodyPr>
          <a:lstStyle/>
          <a:p>
            <a:pPr algn="ctr"/>
            <a:r>
              <a:rPr lang="en-US" sz="400" dirty="0"/>
              <a:t>http://fcit.usf.edu/florida/flassets/content/6200/fa6227/fa6227.jpg</a:t>
            </a:r>
          </a:p>
        </p:txBody>
      </p:sp>
      <p:sp>
        <p:nvSpPr>
          <p:cNvPr id="8" name="Rectangle 7"/>
          <p:cNvSpPr/>
          <p:nvPr/>
        </p:nvSpPr>
        <p:spPr>
          <a:xfrm>
            <a:off x="2258232" y="5215587"/>
            <a:ext cx="4572000" cy="153888"/>
          </a:xfrm>
          <a:prstGeom prst="rect">
            <a:avLst/>
          </a:prstGeom>
        </p:spPr>
        <p:txBody>
          <a:bodyPr>
            <a:spAutoFit/>
          </a:bodyPr>
          <a:lstStyle/>
          <a:p>
            <a:pPr algn="ctr"/>
            <a:r>
              <a:rPr lang="en-US" sz="400" dirty="0"/>
              <a:t>https://badger.uvm.edu/xmlui/bitstream/handle/2051/4869/Croton2.JPG?sequence=1</a:t>
            </a:r>
          </a:p>
        </p:txBody>
      </p:sp>
      <p:sp>
        <p:nvSpPr>
          <p:cNvPr id="9" name="Rectangle 8"/>
          <p:cNvSpPr/>
          <p:nvPr/>
        </p:nvSpPr>
        <p:spPr>
          <a:xfrm>
            <a:off x="457200" y="5214305"/>
            <a:ext cx="2377983" cy="153888"/>
          </a:xfrm>
          <a:prstGeom prst="rect">
            <a:avLst/>
          </a:prstGeom>
        </p:spPr>
        <p:txBody>
          <a:bodyPr wrap="square">
            <a:spAutoFit/>
          </a:bodyPr>
          <a:lstStyle/>
          <a:p>
            <a:pPr algn="ctr"/>
            <a:r>
              <a:rPr lang="en-US" sz="400" dirty="0"/>
              <a:t>https://s-media-cache-ak0.pinimg.com/736x/08/cf/36/08cf36d649780e320e761ed68446fbc4.jpg</a:t>
            </a:r>
          </a:p>
        </p:txBody>
      </p:sp>
    </p:spTree>
    <p:extLst>
      <p:ext uri="{BB962C8B-B14F-4D97-AF65-F5344CB8AC3E}">
        <p14:creationId xmlns:p14="http://schemas.microsoft.com/office/powerpoint/2010/main" val="5233933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Mass Flowers</a:t>
            </a:r>
          </a:p>
        </p:txBody>
      </p:sp>
      <p:sp>
        <p:nvSpPr>
          <p:cNvPr id="3" name="Content Placeholder 2"/>
          <p:cNvSpPr>
            <a:spLocks noGrp="1"/>
          </p:cNvSpPr>
          <p:nvPr>
            <p:ph idx="13"/>
          </p:nvPr>
        </p:nvSpPr>
        <p:spPr>
          <a:xfrm>
            <a:off x="326768" y="1173892"/>
            <a:ext cx="8229600" cy="4002723"/>
          </a:xfrm>
        </p:spPr>
        <p:txBody>
          <a:bodyPr/>
          <a:lstStyle/>
          <a:p>
            <a:r>
              <a:rPr lang="en-US" i="1" dirty="0"/>
              <a:t>Chrysanthemum x </a:t>
            </a:r>
            <a:r>
              <a:rPr lang="en-US" i="1" dirty="0" err="1"/>
              <a:t>morifolium</a:t>
            </a:r>
            <a:r>
              <a:rPr lang="en-US" i="1" dirty="0"/>
              <a:t> (</a:t>
            </a:r>
            <a:r>
              <a:rPr lang="en-US" dirty="0"/>
              <a:t>Florist’s Chrysanthemum)</a:t>
            </a:r>
          </a:p>
          <a:p>
            <a:r>
              <a:rPr lang="en-US" i="1" dirty="0"/>
              <a:t>Dianthus </a:t>
            </a:r>
            <a:r>
              <a:rPr lang="en-US" i="1" dirty="0" err="1"/>
              <a:t>caryophyllus</a:t>
            </a:r>
            <a:r>
              <a:rPr lang="en-US" i="1" dirty="0"/>
              <a:t> </a:t>
            </a:r>
            <a:r>
              <a:rPr lang="en-US" dirty="0"/>
              <a:t>cv. (Carnation)</a:t>
            </a:r>
          </a:p>
          <a:p>
            <a:r>
              <a:rPr lang="en-US" i="1" dirty="0"/>
              <a:t>Rosa hybrid </a:t>
            </a:r>
            <a:r>
              <a:rPr lang="en-US" dirty="0"/>
              <a:t>cv. (Hybrid Tea Rose)</a:t>
            </a:r>
          </a:p>
          <a:p>
            <a:endParaRPr lang="en-US" dirty="0"/>
          </a:p>
        </p:txBody>
      </p:sp>
      <p:pic>
        <p:nvPicPr>
          <p:cNvPr id="4" name="Picture 3"/>
          <p:cNvPicPr>
            <a:picLocks noChangeAspect="1"/>
          </p:cNvPicPr>
          <p:nvPr/>
        </p:nvPicPr>
        <p:blipFill>
          <a:blip r:embed="rId2"/>
          <a:stretch>
            <a:fillRect/>
          </a:stretch>
        </p:blipFill>
        <p:spPr>
          <a:xfrm>
            <a:off x="326768" y="3233394"/>
            <a:ext cx="2859492" cy="2350712"/>
          </a:xfrm>
          <a:prstGeom prst="rect">
            <a:avLst/>
          </a:prstGeom>
        </p:spPr>
      </p:pic>
      <p:pic>
        <p:nvPicPr>
          <p:cNvPr id="5" name="Picture 4"/>
          <p:cNvPicPr>
            <a:picLocks noChangeAspect="1"/>
          </p:cNvPicPr>
          <p:nvPr/>
        </p:nvPicPr>
        <p:blipFill>
          <a:blip r:embed="rId3"/>
          <a:stretch>
            <a:fillRect/>
          </a:stretch>
        </p:blipFill>
        <p:spPr>
          <a:xfrm>
            <a:off x="3410348" y="3233393"/>
            <a:ext cx="2644834" cy="2350713"/>
          </a:xfrm>
          <a:prstGeom prst="rect">
            <a:avLst/>
          </a:prstGeom>
        </p:spPr>
      </p:pic>
      <p:pic>
        <p:nvPicPr>
          <p:cNvPr id="6" name="Picture 5"/>
          <p:cNvPicPr>
            <a:picLocks noChangeAspect="1"/>
          </p:cNvPicPr>
          <p:nvPr/>
        </p:nvPicPr>
        <p:blipFill>
          <a:blip r:embed="rId4"/>
          <a:stretch>
            <a:fillRect/>
          </a:stretch>
        </p:blipFill>
        <p:spPr>
          <a:xfrm>
            <a:off x="6279271" y="3233393"/>
            <a:ext cx="2537961" cy="2342919"/>
          </a:xfrm>
          <a:prstGeom prst="rect">
            <a:avLst/>
          </a:prstGeom>
        </p:spPr>
      </p:pic>
      <p:sp>
        <p:nvSpPr>
          <p:cNvPr id="7" name="Rectangle 6"/>
          <p:cNvSpPr/>
          <p:nvPr/>
        </p:nvSpPr>
        <p:spPr>
          <a:xfrm>
            <a:off x="6352094" y="5507162"/>
            <a:ext cx="2392314" cy="153888"/>
          </a:xfrm>
          <a:prstGeom prst="rect">
            <a:avLst/>
          </a:prstGeom>
        </p:spPr>
        <p:txBody>
          <a:bodyPr wrap="square">
            <a:spAutoFit/>
          </a:bodyPr>
          <a:lstStyle/>
          <a:p>
            <a:pPr algn="ctr"/>
            <a:r>
              <a:rPr lang="en-US" sz="400" dirty="0"/>
              <a:t>http://image.brands-list.com/articleimg/20150609/20150609152100_36210.jpg</a:t>
            </a:r>
          </a:p>
        </p:txBody>
      </p:sp>
      <p:sp>
        <p:nvSpPr>
          <p:cNvPr id="8" name="Rectangle 7"/>
          <p:cNvSpPr/>
          <p:nvPr/>
        </p:nvSpPr>
        <p:spPr>
          <a:xfrm>
            <a:off x="2446765" y="5507162"/>
            <a:ext cx="4572000" cy="146194"/>
          </a:xfrm>
          <a:prstGeom prst="rect">
            <a:avLst/>
          </a:prstGeom>
        </p:spPr>
        <p:txBody>
          <a:bodyPr>
            <a:spAutoFit/>
          </a:bodyPr>
          <a:lstStyle/>
          <a:p>
            <a:pPr algn="ctr"/>
            <a:r>
              <a:rPr lang="en-US" sz="350" dirty="0"/>
              <a:t>http://www.buffalo-niagaragardening.com/wp-content/uploads/2012/12/pink-carnations-from-Mischlers-in-Amherst-NY.jpg</a:t>
            </a:r>
          </a:p>
        </p:txBody>
      </p:sp>
      <p:sp>
        <p:nvSpPr>
          <p:cNvPr id="9" name="Rectangle 8"/>
          <p:cNvSpPr/>
          <p:nvPr/>
        </p:nvSpPr>
        <p:spPr>
          <a:xfrm>
            <a:off x="-71357" y="5509070"/>
            <a:ext cx="3655741" cy="153888"/>
          </a:xfrm>
          <a:prstGeom prst="rect">
            <a:avLst/>
          </a:prstGeom>
        </p:spPr>
        <p:txBody>
          <a:bodyPr wrap="square">
            <a:spAutoFit/>
          </a:bodyPr>
          <a:lstStyle/>
          <a:p>
            <a:pPr algn="ctr"/>
            <a:r>
              <a:rPr lang="en-US" sz="400" dirty="0"/>
              <a:t>http://siteforeverything.com/wp-content/uploads/2015/08/Chrysanthemum.jpg</a:t>
            </a:r>
          </a:p>
        </p:txBody>
      </p:sp>
    </p:spTree>
    <p:extLst>
      <p:ext uri="{BB962C8B-B14F-4D97-AF65-F5344CB8AC3E}">
        <p14:creationId xmlns:p14="http://schemas.microsoft.com/office/powerpoint/2010/main" val="191745989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Mass Foliage </a:t>
            </a:r>
          </a:p>
        </p:txBody>
      </p:sp>
      <p:sp>
        <p:nvSpPr>
          <p:cNvPr id="3" name="Content Placeholder 2"/>
          <p:cNvSpPr>
            <a:spLocks noGrp="1"/>
          </p:cNvSpPr>
          <p:nvPr>
            <p:ph idx="13"/>
          </p:nvPr>
        </p:nvSpPr>
        <p:spPr>
          <a:xfrm>
            <a:off x="326768" y="1173892"/>
            <a:ext cx="8229600" cy="4002723"/>
          </a:xfrm>
        </p:spPr>
        <p:txBody>
          <a:bodyPr/>
          <a:lstStyle/>
          <a:p>
            <a:r>
              <a:rPr lang="en-US" i="1" dirty="0" err="1"/>
              <a:t>Rumohra</a:t>
            </a:r>
            <a:r>
              <a:rPr lang="en-US" i="1" dirty="0"/>
              <a:t> </a:t>
            </a:r>
            <a:r>
              <a:rPr lang="en-US" i="1" dirty="0" err="1"/>
              <a:t>adiantformis</a:t>
            </a:r>
            <a:r>
              <a:rPr lang="en-US" dirty="0"/>
              <a:t> (Leatherleaf Fern)</a:t>
            </a:r>
          </a:p>
          <a:p>
            <a:r>
              <a:rPr lang="en-US" i="1" dirty="0" err="1"/>
              <a:t>Chamaedorea</a:t>
            </a:r>
            <a:r>
              <a:rPr lang="en-US" i="1" dirty="0"/>
              <a:t> </a:t>
            </a:r>
            <a:r>
              <a:rPr lang="en-US" i="1" dirty="0" err="1"/>
              <a:t>elegans</a:t>
            </a:r>
            <a:r>
              <a:rPr lang="en-US" i="1" dirty="0"/>
              <a:t> (</a:t>
            </a:r>
            <a:r>
              <a:rPr lang="en-US" dirty="0"/>
              <a:t>Parlor Palm) </a:t>
            </a:r>
          </a:p>
          <a:p>
            <a:endParaRPr lang="en-US" dirty="0"/>
          </a:p>
          <a:p>
            <a:r>
              <a:rPr lang="en-US" dirty="0"/>
              <a:t> </a:t>
            </a:r>
          </a:p>
        </p:txBody>
      </p:sp>
      <p:pic>
        <p:nvPicPr>
          <p:cNvPr id="5" name="Picture 4"/>
          <p:cNvPicPr>
            <a:picLocks noChangeAspect="1"/>
          </p:cNvPicPr>
          <p:nvPr/>
        </p:nvPicPr>
        <p:blipFill>
          <a:blip r:embed="rId2"/>
          <a:stretch>
            <a:fillRect/>
          </a:stretch>
        </p:blipFill>
        <p:spPr>
          <a:xfrm>
            <a:off x="1344863" y="3061354"/>
            <a:ext cx="2437418" cy="2437418"/>
          </a:xfrm>
          <a:prstGeom prst="rect">
            <a:avLst/>
          </a:prstGeom>
        </p:spPr>
      </p:pic>
      <p:sp>
        <p:nvSpPr>
          <p:cNvPr id="6" name="Rectangle 5"/>
          <p:cNvSpPr/>
          <p:nvPr/>
        </p:nvSpPr>
        <p:spPr>
          <a:xfrm>
            <a:off x="1708089" y="5498772"/>
            <a:ext cx="1710965" cy="153888"/>
          </a:xfrm>
          <a:prstGeom prst="rect">
            <a:avLst/>
          </a:prstGeom>
        </p:spPr>
        <p:txBody>
          <a:bodyPr wrap="square">
            <a:spAutoFit/>
          </a:bodyPr>
          <a:lstStyle/>
          <a:p>
            <a:pPr algn="ctr"/>
            <a:r>
              <a:rPr lang="en-US" sz="400" dirty="0"/>
              <a:t>http://ep.yimg.com/ca/I/yhst-89672727041557_2250_14899213</a:t>
            </a:r>
          </a:p>
        </p:txBody>
      </p:sp>
      <p:pic>
        <p:nvPicPr>
          <p:cNvPr id="7" name="Picture 6"/>
          <p:cNvPicPr>
            <a:picLocks noChangeAspect="1"/>
          </p:cNvPicPr>
          <p:nvPr/>
        </p:nvPicPr>
        <p:blipFill>
          <a:blip r:embed="rId3"/>
          <a:stretch>
            <a:fillRect/>
          </a:stretch>
        </p:blipFill>
        <p:spPr>
          <a:xfrm>
            <a:off x="4800375" y="2978870"/>
            <a:ext cx="2481309" cy="2519902"/>
          </a:xfrm>
          <a:prstGeom prst="rect">
            <a:avLst/>
          </a:prstGeom>
        </p:spPr>
      </p:pic>
      <p:sp>
        <p:nvSpPr>
          <p:cNvPr id="8" name="Rectangle 7"/>
          <p:cNvSpPr/>
          <p:nvPr/>
        </p:nvSpPr>
        <p:spPr>
          <a:xfrm>
            <a:off x="5031627" y="5498772"/>
            <a:ext cx="2295427" cy="153888"/>
          </a:xfrm>
          <a:prstGeom prst="rect">
            <a:avLst/>
          </a:prstGeom>
        </p:spPr>
        <p:txBody>
          <a:bodyPr wrap="square">
            <a:spAutoFit/>
          </a:bodyPr>
          <a:lstStyle/>
          <a:p>
            <a:pPr algn="ctr"/>
            <a:r>
              <a:rPr lang="en-US" sz="400" dirty="0"/>
              <a:t>http://indoor-air-quality-plants.com/uploads/images/parlor-palm-cleans-air-house-plant.jpg</a:t>
            </a:r>
          </a:p>
        </p:txBody>
      </p:sp>
    </p:spTree>
    <p:extLst>
      <p:ext uri="{BB962C8B-B14F-4D97-AF65-F5344CB8AC3E}">
        <p14:creationId xmlns:p14="http://schemas.microsoft.com/office/powerpoint/2010/main" val="8617876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Filler Flowers</a:t>
            </a:r>
          </a:p>
        </p:txBody>
      </p:sp>
      <p:sp>
        <p:nvSpPr>
          <p:cNvPr id="3" name="Content Placeholder 2"/>
          <p:cNvSpPr>
            <a:spLocks noGrp="1"/>
          </p:cNvSpPr>
          <p:nvPr>
            <p:ph idx="13"/>
          </p:nvPr>
        </p:nvSpPr>
        <p:spPr>
          <a:xfrm>
            <a:off x="419492" y="1173892"/>
            <a:ext cx="8229600" cy="4002723"/>
          </a:xfrm>
        </p:spPr>
        <p:txBody>
          <a:bodyPr/>
          <a:lstStyle/>
          <a:p>
            <a:r>
              <a:rPr lang="en-US" i="1" dirty="0"/>
              <a:t>Erica </a:t>
            </a:r>
            <a:r>
              <a:rPr lang="en-US" i="1" dirty="0" err="1"/>
              <a:t>carnea</a:t>
            </a:r>
            <a:r>
              <a:rPr lang="en-US" dirty="0"/>
              <a:t> cv. (Spring Heather)</a:t>
            </a:r>
          </a:p>
          <a:p>
            <a:r>
              <a:rPr lang="en-US" i="1" dirty="0"/>
              <a:t>Gypsophila </a:t>
            </a:r>
            <a:r>
              <a:rPr lang="en-US" i="1" dirty="0" err="1"/>
              <a:t>elegans</a:t>
            </a:r>
            <a:r>
              <a:rPr lang="en-US" i="1" dirty="0"/>
              <a:t> </a:t>
            </a:r>
            <a:r>
              <a:rPr lang="en-US" dirty="0"/>
              <a:t>cv. (Baby’s Breath)</a:t>
            </a:r>
          </a:p>
          <a:p>
            <a:r>
              <a:rPr lang="en-US" i="1" dirty="0" err="1"/>
              <a:t>Limonium</a:t>
            </a:r>
            <a:r>
              <a:rPr lang="en-US" i="1" dirty="0"/>
              <a:t> </a:t>
            </a:r>
            <a:r>
              <a:rPr lang="en-US" i="1" dirty="0" err="1"/>
              <a:t>sinuatum</a:t>
            </a:r>
            <a:r>
              <a:rPr lang="en-US" i="1" dirty="0"/>
              <a:t> (</a:t>
            </a:r>
            <a:r>
              <a:rPr lang="en-US" dirty="0" err="1"/>
              <a:t>Statice</a:t>
            </a:r>
            <a:r>
              <a:rPr lang="en-US" dirty="0"/>
              <a:t>)</a:t>
            </a:r>
          </a:p>
          <a:p>
            <a:endParaRPr lang="en-US" dirty="0"/>
          </a:p>
        </p:txBody>
      </p:sp>
      <p:pic>
        <p:nvPicPr>
          <p:cNvPr id="5" name="Picture 4"/>
          <p:cNvPicPr>
            <a:picLocks noChangeAspect="1"/>
          </p:cNvPicPr>
          <p:nvPr/>
        </p:nvPicPr>
        <p:blipFill>
          <a:blip r:embed="rId2"/>
          <a:stretch>
            <a:fillRect/>
          </a:stretch>
        </p:blipFill>
        <p:spPr>
          <a:xfrm>
            <a:off x="3184716" y="3326393"/>
            <a:ext cx="2857342" cy="2123000"/>
          </a:xfrm>
          <a:prstGeom prst="rect">
            <a:avLst/>
          </a:prstGeom>
        </p:spPr>
      </p:pic>
      <p:pic>
        <p:nvPicPr>
          <p:cNvPr id="6" name="Picture 5"/>
          <p:cNvPicPr>
            <a:picLocks noChangeAspect="1"/>
          </p:cNvPicPr>
          <p:nvPr/>
        </p:nvPicPr>
        <p:blipFill>
          <a:blip r:embed="rId3"/>
          <a:stretch>
            <a:fillRect/>
          </a:stretch>
        </p:blipFill>
        <p:spPr>
          <a:xfrm>
            <a:off x="189042" y="3326393"/>
            <a:ext cx="2902950" cy="2127324"/>
          </a:xfrm>
          <a:prstGeom prst="rect">
            <a:avLst/>
          </a:prstGeom>
        </p:spPr>
      </p:pic>
      <p:pic>
        <p:nvPicPr>
          <p:cNvPr id="7" name="Picture 6"/>
          <p:cNvPicPr>
            <a:picLocks noChangeAspect="1"/>
          </p:cNvPicPr>
          <p:nvPr/>
        </p:nvPicPr>
        <p:blipFill>
          <a:blip r:embed="rId4"/>
          <a:stretch>
            <a:fillRect/>
          </a:stretch>
        </p:blipFill>
        <p:spPr>
          <a:xfrm>
            <a:off x="6134782" y="3326393"/>
            <a:ext cx="2830666" cy="2123000"/>
          </a:xfrm>
          <a:prstGeom prst="rect">
            <a:avLst/>
          </a:prstGeom>
        </p:spPr>
      </p:pic>
      <p:sp>
        <p:nvSpPr>
          <p:cNvPr id="8" name="Rectangle 7"/>
          <p:cNvSpPr/>
          <p:nvPr/>
        </p:nvSpPr>
        <p:spPr>
          <a:xfrm>
            <a:off x="6567748" y="5372449"/>
            <a:ext cx="1964734" cy="153888"/>
          </a:xfrm>
          <a:prstGeom prst="rect">
            <a:avLst/>
          </a:prstGeom>
        </p:spPr>
        <p:txBody>
          <a:bodyPr wrap="square">
            <a:spAutoFit/>
          </a:bodyPr>
          <a:lstStyle/>
          <a:p>
            <a:pPr algn="ctr"/>
            <a:r>
              <a:rPr lang="en-US" sz="400"/>
              <a:t>http://www.thegardenhelper.com/psd/limonium_sinuatum.jpg</a:t>
            </a:r>
          </a:p>
        </p:txBody>
      </p:sp>
      <p:sp>
        <p:nvSpPr>
          <p:cNvPr id="9" name="Rectangle 8"/>
          <p:cNvSpPr/>
          <p:nvPr/>
        </p:nvSpPr>
        <p:spPr>
          <a:xfrm>
            <a:off x="3217958" y="5372449"/>
            <a:ext cx="2870462" cy="153888"/>
          </a:xfrm>
          <a:prstGeom prst="rect">
            <a:avLst/>
          </a:prstGeom>
        </p:spPr>
        <p:txBody>
          <a:bodyPr wrap="square">
            <a:spAutoFit/>
          </a:bodyPr>
          <a:lstStyle/>
          <a:p>
            <a:r>
              <a:rPr lang="en-US" sz="400" dirty="0"/>
              <a:t>http://www.miseagrant.umich.edu/wp-content/blogs.dir/1/files/2013/03/Babys-Breath-Gypsophylia-Hubert-Steed.jpg</a:t>
            </a:r>
          </a:p>
        </p:txBody>
      </p:sp>
      <p:sp>
        <p:nvSpPr>
          <p:cNvPr id="10" name="Rectangle 9"/>
          <p:cNvSpPr/>
          <p:nvPr/>
        </p:nvSpPr>
        <p:spPr>
          <a:xfrm>
            <a:off x="0" y="5384760"/>
            <a:ext cx="3217958" cy="141577"/>
          </a:xfrm>
          <a:prstGeom prst="rect">
            <a:avLst/>
          </a:prstGeom>
        </p:spPr>
        <p:txBody>
          <a:bodyPr wrap="square">
            <a:spAutoFit/>
          </a:bodyPr>
          <a:lstStyle/>
          <a:p>
            <a:pPr algn="ctr"/>
            <a:r>
              <a:rPr lang="en-US" sz="320" dirty="0"/>
              <a:t>http://previews.123rf.com/images/cascoly2/cascoly21106/cascoly2110600315/9746659-Detail-purple-heather-in-bloom-spring-in-Seattle--Stock-Photo.jpg</a:t>
            </a:r>
          </a:p>
        </p:txBody>
      </p:sp>
    </p:spTree>
    <p:extLst>
      <p:ext uri="{BB962C8B-B14F-4D97-AF65-F5344CB8AC3E}">
        <p14:creationId xmlns:p14="http://schemas.microsoft.com/office/powerpoint/2010/main" val="155592752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Filler Foliage</a:t>
            </a:r>
          </a:p>
        </p:txBody>
      </p:sp>
      <p:sp>
        <p:nvSpPr>
          <p:cNvPr id="3" name="Content Placeholder 2"/>
          <p:cNvSpPr>
            <a:spLocks noGrp="1"/>
          </p:cNvSpPr>
          <p:nvPr>
            <p:ph idx="13"/>
          </p:nvPr>
        </p:nvSpPr>
        <p:spPr>
          <a:xfrm>
            <a:off x="309140" y="1173892"/>
            <a:ext cx="8229600" cy="4002723"/>
          </a:xfrm>
        </p:spPr>
        <p:txBody>
          <a:bodyPr/>
          <a:lstStyle/>
          <a:p>
            <a:r>
              <a:rPr lang="en-US" i="1" dirty="0"/>
              <a:t>Asparagus </a:t>
            </a:r>
            <a:r>
              <a:rPr lang="en-US" i="1" dirty="0" err="1"/>
              <a:t>densiflorus</a:t>
            </a:r>
            <a:r>
              <a:rPr lang="en-US" i="1" dirty="0"/>
              <a:t> (</a:t>
            </a:r>
            <a:r>
              <a:rPr lang="en-US" dirty="0" err="1"/>
              <a:t>Sperngeri</a:t>
            </a:r>
            <a:r>
              <a:rPr lang="en-US" dirty="0"/>
              <a:t> Fern)</a:t>
            </a:r>
          </a:p>
          <a:p>
            <a:r>
              <a:rPr lang="en-US" i="1" dirty="0"/>
              <a:t>Asparagus </a:t>
            </a:r>
            <a:r>
              <a:rPr lang="en-US" i="1" dirty="0" err="1"/>
              <a:t>setaceus</a:t>
            </a:r>
            <a:r>
              <a:rPr lang="en-US" i="1" dirty="0"/>
              <a:t> (</a:t>
            </a:r>
            <a:r>
              <a:rPr lang="en-US" dirty="0" err="1"/>
              <a:t>Plumosa</a:t>
            </a:r>
            <a:r>
              <a:rPr lang="en-US" dirty="0"/>
              <a:t> Asparagus) </a:t>
            </a:r>
          </a:p>
          <a:p>
            <a:r>
              <a:rPr lang="en-US" i="1" dirty="0" err="1"/>
              <a:t>Anethum</a:t>
            </a:r>
            <a:r>
              <a:rPr lang="en-US" i="1" dirty="0"/>
              <a:t> </a:t>
            </a:r>
            <a:r>
              <a:rPr lang="en-US" i="1" dirty="0" err="1"/>
              <a:t>graveolens</a:t>
            </a:r>
            <a:r>
              <a:rPr lang="en-US" i="1" dirty="0"/>
              <a:t> (</a:t>
            </a:r>
            <a:r>
              <a:rPr lang="en-US" dirty="0"/>
              <a:t>Dill)</a:t>
            </a:r>
          </a:p>
        </p:txBody>
      </p:sp>
      <p:pic>
        <p:nvPicPr>
          <p:cNvPr id="6" name="Picture 5"/>
          <p:cNvPicPr>
            <a:picLocks noChangeAspect="1"/>
          </p:cNvPicPr>
          <p:nvPr/>
        </p:nvPicPr>
        <p:blipFill>
          <a:blip r:embed="rId2"/>
          <a:stretch>
            <a:fillRect/>
          </a:stretch>
        </p:blipFill>
        <p:spPr>
          <a:xfrm>
            <a:off x="3307482" y="2791141"/>
            <a:ext cx="2279048" cy="2894029"/>
          </a:xfrm>
          <a:prstGeom prst="rect">
            <a:avLst/>
          </a:prstGeom>
        </p:spPr>
      </p:pic>
      <p:pic>
        <p:nvPicPr>
          <p:cNvPr id="7" name="Picture 6"/>
          <p:cNvPicPr>
            <a:picLocks noChangeAspect="1"/>
          </p:cNvPicPr>
          <p:nvPr/>
        </p:nvPicPr>
        <p:blipFill>
          <a:blip r:embed="rId3"/>
          <a:stretch>
            <a:fillRect/>
          </a:stretch>
        </p:blipFill>
        <p:spPr>
          <a:xfrm>
            <a:off x="564890" y="2934554"/>
            <a:ext cx="2027481" cy="2750616"/>
          </a:xfrm>
          <a:prstGeom prst="rect">
            <a:avLst/>
          </a:prstGeom>
        </p:spPr>
      </p:pic>
      <p:sp>
        <p:nvSpPr>
          <p:cNvPr id="8" name="Rectangle 7"/>
          <p:cNvSpPr/>
          <p:nvPr/>
        </p:nvSpPr>
        <p:spPr>
          <a:xfrm>
            <a:off x="2137940" y="5653385"/>
            <a:ext cx="4572000" cy="138499"/>
          </a:xfrm>
          <a:prstGeom prst="rect">
            <a:avLst/>
          </a:prstGeom>
        </p:spPr>
        <p:txBody>
          <a:bodyPr>
            <a:spAutoFit/>
          </a:bodyPr>
          <a:lstStyle/>
          <a:p>
            <a:pPr algn="ctr"/>
            <a:r>
              <a:rPr lang="en-US" sz="300" dirty="0"/>
              <a:t>http://www.boulevardflst.com/images/PLUMOSA_STEMxg.jpg</a:t>
            </a:r>
          </a:p>
        </p:txBody>
      </p:sp>
      <p:sp>
        <p:nvSpPr>
          <p:cNvPr id="9" name="Rectangle 8"/>
          <p:cNvSpPr/>
          <p:nvPr/>
        </p:nvSpPr>
        <p:spPr>
          <a:xfrm>
            <a:off x="564890" y="5661080"/>
            <a:ext cx="4572000" cy="123111"/>
          </a:xfrm>
          <a:prstGeom prst="rect">
            <a:avLst/>
          </a:prstGeom>
        </p:spPr>
        <p:txBody>
          <a:bodyPr>
            <a:spAutoFit/>
          </a:bodyPr>
          <a:lstStyle/>
          <a:p>
            <a:r>
              <a:rPr lang="en-US" sz="200" dirty="0"/>
              <a:t>http://www.freshfromflorida.com/var/ezdemo_site/storage/images/media/images/marketing-development-images/fern_sprengeri/264492-1-eng-US/fern_sprengeri.jpg</a:t>
            </a:r>
          </a:p>
        </p:txBody>
      </p:sp>
      <p:pic>
        <p:nvPicPr>
          <p:cNvPr id="11" name="Picture 10"/>
          <p:cNvPicPr>
            <a:picLocks noChangeAspect="1"/>
          </p:cNvPicPr>
          <p:nvPr/>
        </p:nvPicPr>
        <p:blipFill>
          <a:blip r:embed="rId4"/>
          <a:stretch>
            <a:fillRect/>
          </a:stretch>
        </p:blipFill>
        <p:spPr>
          <a:xfrm rot="5400000">
            <a:off x="5599525" y="3040867"/>
            <a:ext cx="3328476" cy="2217277"/>
          </a:xfrm>
          <a:prstGeom prst="rect">
            <a:avLst/>
          </a:prstGeom>
        </p:spPr>
      </p:pic>
      <p:sp>
        <p:nvSpPr>
          <p:cNvPr id="12" name="Rectangle 11"/>
          <p:cNvSpPr/>
          <p:nvPr/>
        </p:nvSpPr>
        <p:spPr>
          <a:xfrm>
            <a:off x="5988789" y="5675244"/>
            <a:ext cx="2549951" cy="138499"/>
          </a:xfrm>
          <a:prstGeom prst="rect">
            <a:avLst/>
          </a:prstGeom>
        </p:spPr>
        <p:txBody>
          <a:bodyPr wrap="square">
            <a:spAutoFit/>
          </a:bodyPr>
          <a:lstStyle/>
          <a:p>
            <a:r>
              <a:rPr lang="en-US" sz="300" dirty="0"/>
              <a:t>http://previews.123rf.com/images/fablok/fablok1406/fablok140600026/29304608-bunch-of-fresh-dill-on-white-background-Stock-Photo.jpg</a:t>
            </a:r>
          </a:p>
        </p:txBody>
      </p:sp>
    </p:spTree>
    <p:extLst>
      <p:ext uri="{BB962C8B-B14F-4D97-AF65-F5344CB8AC3E}">
        <p14:creationId xmlns:p14="http://schemas.microsoft.com/office/powerpoint/2010/main" val="6229884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a:t>
            </a:r>
          </a:p>
        </p:txBody>
      </p:sp>
      <p:sp>
        <p:nvSpPr>
          <p:cNvPr id="13" name="Text Placeholder 12"/>
          <p:cNvSpPr>
            <a:spLocks noGrp="1"/>
          </p:cNvSpPr>
          <p:nvPr>
            <p:ph type="body" sz="quarter" idx="12"/>
          </p:nvPr>
        </p:nvSpPr>
        <p:spPr/>
        <p:txBody>
          <a:bodyPr/>
          <a:lstStyle/>
          <a:p>
            <a:r>
              <a:rPr lang="en-US" dirty="0"/>
              <a:t>Pick an Arrangement </a:t>
            </a:r>
          </a:p>
        </p:txBody>
      </p:sp>
      <p:sp>
        <p:nvSpPr>
          <p:cNvPr id="14" name="Content Placeholder 13"/>
          <p:cNvSpPr>
            <a:spLocks noGrp="1"/>
          </p:cNvSpPr>
          <p:nvPr>
            <p:ph idx="13"/>
          </p:nvPr>
        </p:nvSpPr>
        <p:spPr>
          <a:xfrm>
            <a:off x="457200" y="4998170"/>
            <a:ext cx="8229600" cy="1127993"/>
          </a:xfrm>
        </p:spPr>
        <p:txBody>
          <a:bodyPr/>
          <a:lstStyle/>
          <a:p>
            <a:r>
              <a:rPr lang="en-US" dirty="0"/>
              <a:t>List what kind of equipment and floral crops you would need to recreate the arrangement. </a:t>
            </a:r>
          </a:p>
        </p:txBody>
      </p:sp>
      <p:pic>
        <p:nvPicPr>
          <p:cNvPr id="5" name="Picture 4"/>
          <p:cNvPicPr>
            <a:picLocks noChangeAspect="1"/>
          </p:cNvPicPr>
          <p:nvPr/>
        </p:nvPicPr>
        <p:blipFill>
          <a:blip r:embed="rId2"/>
          <a:stretch>
            <a:fillRect/>
          </a:stretch>
        </p:blipFill>
        <p:spPr>
          <a:xfrm>
            <a:off x="6074594" y="2042782"/>
            <a:ext cx="2812526" cy="2812526"/>
          </a:xfrm>
          <a:prstGeom prst="rect">
            <a:avLst/>
          </a:prstGeom>
        </p:spPr>
      </p:pic>
      <p:pic>
        <p:nvPicPr>
          <p:cNvPr id="6" name="Picture 5"/>
          <p:cNvPicPr>
            <a:picLocks noChangeAspect="1"/>
          </p:cNvPicPr>
          <p:nvPr/>
        </p:nvPicPr>
        <p:blipFill>
          <a:blip r:embed="rId3"/>
          <a:stretch>
            <a:fillRect/>
          </a:stretch>
        </p:blipFill>
        <p:spPr>
          <a:xfrm>
            <a:off x="234408" y="2044873"/>
            <a:ext cx="2678201" cy="2810435"/>
          </a:xfrm>
          <a:prstGeom prst="rect">
            <a:avLst/>
          </a:prstGeom>
        </p:spPr>
      </p:pic>
      <p:sp>
        <p:nvSpPr>
          <p:cNvPr id="8" name="Rectangle 7"/>
          <p:cNvSpPr/>
          <p:nvPr/>
        </p:nvSpPr>
        <p:spPr>
          <a:xfrm>
            <a:off x="547959" y="4762975"/>
            <a:ext cx="2051098" cy="184666"/>
          </a:xfrm>
          <a:prstGeom prst="rect">
            <a:avLst/>
          </a:prstGeom>
        </p:spPr>
        <p:txBody>
          <a:bodyPr wrap="square">
            <a:spAutoFit/>
          </a:bodyPr>
          <a:lstStyle/>
          <a:p>
            <a:pPr algn="ctr"/>
            <a:r>
              <a:rPr lang="en-US" sz="600" dirty="0"/>
              <a:t>http://shop.flowerno5.com/images/1800_16733.jpg</a:t>
            </a:r>
          </a:p>
        </p:txBody>
      </p:sp>
      <p:sp>
        <p:nvSpPr>
          <p:cNvPr id="9" name="Rectangle 8"/>
          <p:cNvSpPr/>
          <p:nvPr/>
        </p:nvSpPr>
        <p:spPr>
          <a:xfrm>
            <a:off x="6129780" y="4762975"/>
            <a:ext cx="2757340" cy="184666"/>
          </a:xfrm>
          <a:prstGeom prst="rect">
            <a:avLst/>
          </a:prstGeom>
        </p:spPr>
        <p:txBody>
          <a:bodyPr wrap="square">
            <a:spAutoFit/>
          </a:bodyPr>
          <a:lstStyle/>
          <a:p>
            <a:pPr algn="ctr"/>
            <a:r>
              <a:rPr lang="en-US" sz="600" dirty="0"/>
              <a:t>http://images.costco-static.com/image/media/500-100101172-847__1.jpg</a:t>
            </a:r>
          </a:p>
        </p:txBody>
      </p:sp>
      <p:pic>
        <p:nvPicPr>
          <p:cNvPr id="3" name="Picture 2"/>
          <p:cNvPicPr>
            <a:picLocks noChangeAspect="1"/>
          </p:cNvPicPr>
          <p:nvPr/>
        </p:nvPicPr>
        <p:blipFill>
          <a:blip r:embed="rId4"/>
          <a:stretch>
            <a:fillRect/>
          </a:stretch>
        </p:blipFill>
        <p:spPr>
          <a:xfrm>
            <a:off x="2983245" y="1860290"/>
            <a:ext cx="3177510" cy="3177510"/>
          </a:xfrm>
          <a:prstGeom prst="rect">
            <a:avLst/>
          </a:prstGeom>
        </p:spPr>
      </p:pic>
      <p:sp>
        <p:nvSpPr>
          <p:cNvPr id="11" name="Rectangle 10"/>
          <p:cNvSpPr/>
          <p:nvPr/>
        </p:nvSpPr>
        <p:spPr>
          <a:xfrm>
            <a:off x="3090534" y="4793753"/>
            <a:ext cx="2984060" cy="153888"/>
          </a:xfrm>
          <a:prstGeom prst="rect">
            <a:avLst/>
          </a:prstGeom>
        </p:spPr>
        <p:txBody>
          <a:bodyPr wrap="square">
            <a:spAutoFit/>
          </a:bodyPr>
          <a:lstStyle/>
          <a:p>
            <a:pPr algn="ctr"/>
            <a:r>
              <a:rPr lang="en-US" sz="400" dirty="0"/>
              <a:t>http://res.cloudinary.com/picasso/image/upload/c_lpad,f_jpg,fl_progressive,h_300,q_95,w_300/l65qafnerzh4t1muq70l.jpg</a:t>
            </a:r>
          </a:p>
        </p:txBody>
      </p:sp>
    </p:spTree>
    <p:extLst>
      <p:ext uri="{BB962C8B-B14F-4D97-AF65-F5344CB8AC3E}">
        <p14:creationId xmlns:p14="http://schemas.microsoft.com/office/powerpoint/2010/main" val="740691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C60F3-3E83-3AEF-EA06-1457FD39D8DA}"/>
              </a:ext>
            </a:extLst>
          </p:cNvPr>
          <p:cNvSpPr>
            <a:spLocks noGrp="1"/>
          </p:cNvSpPr>
          <p:nvPr>
            <p:ph type="title"/>
          </p:nvPr>
        </p:nvSpPr>
        <p:spPr/>
        <p:txBody>
          <a:bodyPr/>
          <a:lstStyle/>
          <a:p>
            <a:r>
              <a:rPr lang="en-US" dirty="0"/>
              <a:t>Chemical resistant gloves</a:t>
            </a:r>
          </a:p>
        </p:txBody>
      </p:sp>
      <p:sp>
        <p:nvSpPr>
          <p:cNvPr id="3" name="Content Placeholder 2">
            <a:extLst>
              <a:ext uri="{FF2B5EF4-FFF2-40B4-BE49-F238E27FC236}">
                <a16:creationId xmlns:a16="http://schemas.microsoft.com/office/drawing/2014/main" id="{CB255B5D-63AB-1B6B-8DED-AEFEAB3738D1}"/>
              </a:ext>
            </a:extLst>
          </p:cNvPr>
          <p:cNvSpPr>
            <a:spLocks noGrp="1"/>
          </p:cNvSpPr>
          <p:nvPr>
            <p:ph idx="13"/>
          </p:nvPr>
        </p:nvSpPr>
        <p:spPr>
          <a:xfrm>
            <a:off x="4973652" y="1818640"/>
            <a:ext cx="3713148" cy="4002723"/>
          </a:xfrm>
        </p:spPr>
        <p:txBody>
          <a:bodyPr/>
          <a:lstStyle/>
          <a:p>
            <a:r>
              <a:rPr lang="en-US" dirty="0"/>
              <a:t>Protection against harsh chemicals, ensuring your safety in various industries.</a:t>
            </a:r>
          </a:p>
        </p:txBody>
      </p:sp>
      <p:pic>
        <p:nvPicPr>
          <p:cNvPr id="7" name="Picture 6">
            <a:extLst>
              <a:ext uri="{FF2B5EF4-FFF2-40B4-BE49-F238E27FC236}">
                <a16:creationId xmlns:a16="http://schemas.microsoft.com/office/drawing/2014/main" id="{9FAE9C36-816D-3DF1-2236-DDE05F5E61C3}"/>
              </a:ext>
            </a:extLst>
          </p:cNvPr>
          <p:cNvPicPr>
            <a:picLocks noChangeAspect="1"/>
          </p:cNvPicPr>
          <p:nvPr/>
        </p:nvPicPr>
        <p:blipFill>
          <a:blip r:embed="rId2"/>
          <a:stretch>
            <a:fillRect/>
          </a:stretch>
        </p:blipFill>
        <p:spPr>
          <a:xfrm>
            <a:off x="1547768" y="1818640"/>
            <a:ext cx="1809750" cy="2524125"/>
          </a:xfrm>
          <a:prstGeom prst="rect">
            <a:avLst/>
          </a:prstGeom>
        </p:spPr>
      </p:pic>
    </p:spTree>
    <p:extLst>
      <p:ext uri="{BB962C8B-B14F-4D97-AF65-F5344CB8AC3E}">
        <p14:creationId xmlns:p14="http://schemas.microsoft.com/office/powerpoint/2010/main" val="566135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Chenille Stem</a:t>
            </a:r>
            <a:br>
              <a:rPr lang="en-US" dirty="0"/>
            </a:br>
            <a:endParaRPr lang="en-US" dirty="0"/>
          </a:p>
        </p:txBody>
      </p:sp>
      <p:sp>
        <p:nvSpPr>
          <p:cNvPr id="3" name="Content Placeholder 2"/>
          <p:cNvSpPr>
            <a:spLocks noGrp="1"/>
          </p:cNvSpPr>
          <p:nvPr>
            <p:ph idx="13"/>
          </p:nvPr>
        </p:nvSpPr>
        <p:spPr>
          <a:xfrm>
            <a:off x="457200" y="1818640"/>
            <a:ext cx="4322190" cy="4002723"/>
          </a:xfrm>
        </p:spPr>
        <p:txBody>
          <a:bodyPr/>
          <a:lstStyle/>
          <a:p>
            <a:pPr marL="342900" indent="-342900">
              <a:buFont typeface="Arial" panose="020B0604020202020204" pitchFamily="34" charset="0"/>
              <a:buChar char="•"/>
            </a:pPr>
            <a:r>
              <a:rPr lang="en-US" dirty="0"/>
              <a:t>Also known as a pipe cleaner</a:t>
            </a:r>
          </a:p>
          <a:p>
            <a:pPr marL="342900" indent="-342900">
              <a:buFont typeface="Arial" panose="020B0604020202020204" pitchFamily="34" charset="0"/>
              <a:buChar char="•"/>
            </a:pPr>
            <a:r>
              <a:rPr lang="en-US" dirty="0"/>
              <a:t>Comes in assorted colors and lengths </a:t>
            </a:r>
          </a:p>
          <a:p>
            <a:pPr marL="342900" indent="-342900">
              <a:buFont typeface="Arial" panose="020B0604020202020204" pitchFamily="34" charset="0"/>
              <a:buChar char="•"/>
            </a:pPr>
            <a:r>
              <a:rPr lang="en-US" dirty="0"/>
              <a:t>Used to secure ribbon and other decorations in floral work where the chenille stem can be hidden in the arrangement or wreath based on its color </a:t>
            </a:r>
          </a:p>
          <a:p>
            <a:endParaRPr lang="en-US" dirty="0"/>
          </a:p>
        </p:txBody>
      </p:sp>
      <p:pic>
        <p:nvPicPr>
          <p:cNvPr id="4" name="Picture 3"/>
          <p:cNvPicPr>
            <a:picLocks noChangeAspect="1"/>
          </p:cNvPicPr>
          <p:nvPr/>
        </p:nvPicPr>
        <p:blipFill>
          <a:blip r:embed="rId2"/>
          <a:stretch>
            <a:fillRect/>
          </a:stretch>
        </p:blipFill>
        <p:spPr>
          <a:xfrm>
            <a:off x="5040984" y="1971920"/>
            <a:ext cx="3728244" cy="3184542"/>
          </a:xfrm>
          <a:prstGeom prst="rect">
            <a:avLst/>
          </a:prstGeom>
        </p:spPr>
      </p:pic>
      <p:sp>
        <p:nvSpPr>
          <p:cNvPr id="5" name="Rectangle 4"/>
          <p:cNvSpPr/>
          <p:nvPr/>
        </p:nvSpPr>
        <p:spPr>
          <a:xfrm>
            <a:off x="4448639" y="5175032"/>
            <a:ext cx="4572000" cy="184666"/>
          </a:xfrm>
          <a:prstGeom prst="rect">
            <a:avLst/>
          </a:prstGeom>
        </p:spPr>
        <p:txBody>
          <a:bodyPr>
            <a:spAutoFit/>
          </a:bodyPr>
          <a:lstStyle/>
          <a:p>
            <a:pPr algn="ctr"/>
            <a:r>
              <a:rPr lang="en-US" sz="600" dirty="0"/>
              <a:t>https://o.quizlet.com/i/z5pbJsAoFMhB3ms1nI0ECw_m.jpg</a:t>
            </a:r>
          </a:p>
        </p:txBody>
      </p:sp>
    </p:spTree>
    <p:extLst>
      <p:ext uri="{BB962C8B-B14F-4D97-AF65-F5344CB8AC3E}">
        <p14:creationId xmlns:p14="http://schemas.microsoft.com/office/powerpoint/2010/main" val="952272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91386-1B91-5A55-3955-87315EC2C71B}"/>
              </a:ext>
            </a:extLst>
          </p:cNvPr>
          <p:cNvSpPr>
            <a:spLocks noGrp="1"/>
          </p:cNvSpPr>
          <p:nvPr>
            <p:ph type="title"/>
          </p:nvPr>
        </p:nvSpPr>
        <p:spPr/>
        <p:txBody>
          <a:bodyPr/>
          <a:lstStyle/>
          <a:p>
            <a:r>
              <a:rPr lang="en-US" dirty="0"/>
              <a:t>Coconut coir</a:t>
            </a:r>
          </a:p>
        </p:txBody>
      </p:sp>
      <p:pic>
        <p:nvPicPr>
          <p:cNvPr id="5" name="Content Placeholder 4" descr="A pile of dirt on a black background&#10;&#10;AI-generated content may be incorrect.">
            <a:extLst>
              <a:ext uri="{FF2B5EF4-FFF2-40B4-BE49-F238E27FC236}">
                <a16:creationId xmlns:a16="http://schemas.microsoft.com/office/drawing/2014/main" id="{9D582B00-717C-2EE6-A091-CC14A69AC675}"/>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326768" y="1060161"/>
            <a:ext cx="3535931" cy="2353002"/>
          </a:xfrm>
        </p:spPr>
      </p:pic>
      <p:pic>
        <p:nvPicPr>
          <p:cNvPr id="7" name="Picture 6">
            <a:extLst>
              <a:ext uri="{FF2B5EF4-FFF2-40B4-BE49-F238E27FC236}">
                <a16:creationId xmlns:a16="http://schemas.microsoft.com/office/drawing/2014/main" id="{06DCAD3D-DC5B-480E-E6FD-64A3076872E4}"/>
              </a:ext>
            </a:extLst>
          </p:cNvPr>
          <p:cNvPicPr>
            <a:picLocks noChangeAspect="1"/>
          </p:cNvPicPr>
          <p:nvPr/>
        </p:nvPicPr>
        <p:blipFill>
          <a:blip r:embed="rId3"/>
          <a:stretch>
            <a:fillRect/>
          </a:stretch>
        </p:blipFill>
        <p:spPr>
          <a:xfrm>
            <a:off x="233658" y="3813304"/>
            <a:ext cx="3304302" cy="2202868"/>
          </a:xfrm>
          <a:prstGeom prst="rect">
            <a:avLst/>
          </a:prstGeom>
        </p:spPr>
      </p:pic>
      <p:sp>
        <p:nvSpPr>
          <p:cNvPr id="8" name="TextBox 7">
            <a:extLst>
              <a:ext uri="{FF2B5EF4-FFF2-40B4-BE49-F238E27FC236}">
                <a16:creationId xmlns:a16="http://schemas.microsoft.com/office/drawing/2014/main" id="{E8A6E20D-D5C8-73DE-4939-44012604A9C4}"/>
              </a:ext>
            </a:extLst>
          </p:cNvPr>
          <p:cNvSpPr txBox="1"/>
          <p:nvPr/>
        </p:nvSpPr>
        <p:spPr>
          <a:xfrm>
            <a:off x="4572000" y="1358781"/>
            <a:ext cx="3802879" cy="4093428"/>
          </a:xfrm>
          <a:prstGeom prst="rect">
            <a:avLst/>
          </a:prstGeom>
          <a:noFill/>
        </p:spPr>
        <p:txBody>
          <a:bodyPr wrap="square" rtlCol="0">
            <a:spAutoFit/>
          </a:bodyPr>
          <a:lstStyle/>
          <a:p>
            <a:r>
              <a:rPr lang="en-US" sz="2000" dirty="0">
                <a:solidFill>
                  <a:schemeClr val="bg1">
                    <a:lumMod val="50000"/>
                  </a:schemeClr>
                </a:solidFill>
                <a:latin typeface="Verdana" panose="020B0604030504040204" pitchFamily="34" charset="0"/>
                <a:ea typeface="Verdana" panose="020B0604030504040204" pitchFamily="34" charset="0"/>
              </a:rPr>
              <a:t>Coconut coir, a sustainable and renewable alternative to peat moss, is increasingly popular in horticulture for its excellent water retention, aeration, and ability to create a healthy growing medium. It's used in various applications, including seed starting, potting mixes, hydroponics, and as a soil amendment. </a:t>
            </a:r>
          </a:p>
        </p:txBody>
      </p:sp>
    </p:spTree>
    <p:extLst>
      <p:ext uri="{BB962C8B-B14F-4D97-AF65-F5344CB8AC3E}">
        <p14:creationId xmlns:p14="http://schemas.microsoft.com/office/powerpoint/2010/main" val="1136918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0918E-623F-0B63-6024-CDDBDFCAFB4C}"/>
              </a:ext>
            </a:extLst>
          </p:cNvPr>
          <p:cNvSpPr>
            <a:spLocks noGrp="1"/>
          </p:cNvSpPr>
          <p:nvPr>
            <p:ph type="title"/>
          </p:nvPr>
        </p:nvSpPr>
        <p:spPr/>
        <p:txBody>
          <a:bodyPr/>
          <a:lstStyle/>
          <a:p>
            <a:r>
              <a:rPr lang="en-US" dirty="0"/>
              <a:t>Compressed air sprayer</a:t>
            </a:r>
          </a:p>
        </p:txBody>
      </p:sp>
      <p:sp>
        <p:nvSpPr>
          <p:cNvPr id="3" name="Content Placeholder 2">
            <a:extLst>
              <a:ext uri="{FF2B5EF4-FFF2-40B4-BE49-F238E27FC236}">
                <a16:creationId xmlns:a16="http://schemas.microsoft.com/office/drawing/2014/main" id="{9B4AEF7A-2BAB-1BB4-0212-9BF8CE44E7A5}"/>
              </a:ext>
            </a:extLst>
          </p:cNvPr>
          <p:cNvSpPr>
            <a:spLocks noGrp="1"/>
          </p:cNvSpPr>
          <p:nvPr>
            <p:ph idx="13"/>
          </p:nvPr>
        </p:nvSpPr>
        <p:spPr>
          <a:xfrm>
            <a:off x="3990886" y="1818640"/>
            <a:ext cx="4695914" cy="4002723"/>
          </a:xfrm>
        </p:spPr>
        <p:txBody>
          <a:bodyPr/>
          <a:lstStyle/>
          <a:p>
            <a:r>
              <a:rPr lang="en-US" dirty="0"/>
              <a:t>They provide a fast and effective method of spot treatments for weed, insect, disease and fertilizer applications. These sprayers allow farmers and ranchers to treat small problem areas where treating an entire area may not be cost effective.</a:t>
            </a:r>
          </a:p>
        </p:txBody>
      </p:sp>
      <p:pic>
        <p:nvPicPr>
          <p:cNvPr id="4" name="Picture 3">
            <a:extLst>
              <a:ext uri="{FF2B5EF4-FFF2-40B4-BE49-F238E27FC236}">
                <a16:creationId xmlns:a16="http://schemas.microsoft.com/office/drawing/2014/main" id="{E615D444-A42C-1ABA-F460-F25BAF14B71F}"/>
              </a:ext>
            </a:extLst>
          </p:cNvPr>
          <p:cNvPicPr>
            <a:picLocks noChangeAspect="1"/>
          </p:cNvPicPr>
          <p:nvPr/>
        </p:nvPicPr>
        <p:blipFill>
          <a:blip r:embed="rId2"/>
          <a:stretch>
            <a:fillRect/>
          </a:stretch>
        </p:blipFill>
        <p:spPr>
          <a:xfrm>
            <a:off x="81185" y="1418602"/>
            <a:ext cx="3862699" cy="3862699"/>
          </a:xfrm>
          <a:prstGeom prst="rect">
            <a:avLst/>
          </a:prstGeom>
        </p:spPr>
      </p:pic>
    </p:spTree>
    <p:extLst>
      <p:ext uri="{BB962C8B-B14F-4D97-AF65-F5344CB8AC3E}">
        <p14:creationId xmlns:p14="http://schemas.microsoft.com/office/powerpoint/2010/main" val="1831516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Corsage Box</a:t>
            </a:r>
            <a:br>
              <a:rPr lang="en-US" dirty="0"/>
            </a:br>
            <a:endParaRPr lang="en-US" dirty="0"/>
          </a:p>
        </p:txBody>
      </p:sp>
      <p:sp>
        <p:nvSpPr>
          <p:cNvPr id="3" name="Content Placeholder 2"/>
          <p:cNvSpPr>
            <a:spLocks noGrp="1"/>
          </p:cNvSpPr>
          <p:nvPr>
            <p:ph idx="13"/>
          </p:nvPr>
        </p:nvSpPr>
        <p:spPr>
          <a:xfrm>
            <a:off x="457200" y="1818640"/>
            <a:ext cx="4595567" cy="4002723"/>
          </a:xfrm>
        </p:spPr>
        <p:txBody>
          <a:bodyPr/>
          <a:lstStyle/>
          <a:p>
            <a:pPr marL="342900" indent="-342900">
              <a:buFont typeface="Arial" panose="020B0604020202020204" pitchFamily="34" charset="0"/>
              <a:buChar char="•"/>
            </a:pPr>
            <a:r>
              <a:rPr lang="en-US" dirty="0"/>
              <a:t>Protects corsage after purchase and during travel.</a:t>
            </a:r>
          </a:p>
          <a:p>
            <a:pPr marL="342900" indent="-342900">
              <a:buFont typeface="Arial" panose="020B0604020202020204" pitchFamily="34" charset="0"/>
              <a:buChar char="•"/>
            </a:pPr>
            <a:r>
              <a:rPr lang="en-US" dirty="0"/>
              <a:t>Varies in size</a:t>
            </a:r>
          </a:p>
        </p:txBody>
      </p:sp>
      <p:pic>
        <p:nvPicPr>
          <p:cNvPr id="4" name="Picture 3"/>
          <p:cNvPicPr>
            <a:picLocks noChangeAspect="1"/>
          </p:cNvPicPr>
          <p:nvPr/>
        </p:nvPicPr>
        <p:blipFill>
          <a:blip r:embed="rId2"/>
          <a:stretch>
            <a:fillRect/>
          </a:stretch>
        </p:blipFill>
        <p:spPr>
          <a:xfrm>
            <a:off x="5064303" y="1488702"/>
            <a:ext cx="3756091" cy="3832831"/>
          </a:xfrm>
          <a:prstGeom prst="rect">
            <a:avLst/>
          </a:prstGeom>
        </p:spPr>
      </p:pic>
      <p:sp>
        <p:nvSpPr>
          <p:cNvPr id="5" name="Rectangle 4"/>
          <p:cNvSpPr/>
          <p:nvPr/>
        </p:nvSpPr>
        <p:spPr>
          <a:xfrm>
            <a:off x="4828067" y="4417161"/>
            <a:ext cx="4572000" cy="153888"/>
          </a:xfrm>
          <a:prstGeom prst="rect">
            <a:avLst/>
          </a:prstGeom>
        </p:spPr>
        <p:txBody>
          <a:bodyPr>
            <a:spAutoFit/>
          </a:bodyPr>
          <a:lstStyle/>
          <a:p>
            <a:pPr algn="ctr"/>
            <a:r>
              <a:rPr lang="en-US" sz="400" dirty="0"/>
              <a:t>http://www.floralsupply.com/media/catalog/product/cache/1/image/470x353/9df78eab33525d08d6e5fb8d27136e95/c/o/corsage_2.jpg</a:t>
            </a:r>
          </a:p>
        </p:txBody>
      </p:sp>
    </p:spTree>
    <p:extLst>
      <p:ext uri="{BB962C8B-B14F-4D97-AF65-F5344CB8AC3E}">
        <p14:creationId xmlns:p14="http://schemas.microsoft.com/office/powerpoint/2010/main" val="3021809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Corsage Pins</a:t>
            </a:r>
            <a:br>
              <a:rPr lang="en-US" dirty="0"/>
            </a:br>
            <a:endParaRPr lang="en-US" dirty="0"/>
          </a:p>
        </p:txBody>
      </p:sp>
      <p:sp>
        <p:nvSpPr>
          <p:cNvPr id="3" name="Content Placeholder 2"/>
          <p:cNvSpPr>
            <a:spLocks noGrp="1"/>
          </p:cNvSpPr>
          <p:nvPr>
            <p:ph idx="13"/>
          </p:nvPr>
        </p:nvSpPr>
        <p:spPr>
          <a:xfrm>
            <a:off x="457200" y="1818640"/>
            <a:ext cx="4652128" cy="4002723"/>
          </a:xfrm>
        </p:spPr>
        <p:txBody>
          <a:bodyPr/>
          <a:lstStyle/>
          <a:p>
            <a:pPr marL="342900" indent="-342900">
              <a:buFont typeface="Arial" panose="020B0604020202020204" pitchFamily="34" charset="0"/>
              <a:buChar char="•"/>
            </a:pPr>
            <a:r>
              <a:rPr lang="en-US" dirty="0"/>
              <a:t>Used to fasten corsage</a:t>
            </a:r>
          </a:p>
          <a:p>
            <a:pPr marL="342900" indent="-342900">
              <a:buFont typeface="Arial" panose="020B0604020202020204" pitchFamily="34" charset="0"/>
              <a:buChar char="•"/>
            </a:pPr>
            <a:r>
              <a:rPr lang="en-US" dirty="0"/>
              <a:t>Top is decorative, usually pearled or jeweled</a:t>
            </a:r>
          </a:p>
          <a:p>
            <a:pPr marL="342900" indent="-342900">
              <a:buFont typeface="Arial" panose="020B0604020202020204" pitchFamily="34" charset="0"/>
              <a:buChar char="•"/>
            </a:pPr>
            <a:r>
              <a:rPr lang="en-US" dirty="0"/>
              <a:t>Decorative end is typically larger and more ornate than a boutonniere pin </a:t>
            </a:r>
          </a:p>
          <a:p>
            <a:r>
              <a:rPr lang="en-US" dirty="0"/>
              <a:t> </a:t>
            </a:r>
          </a:p>
        </p:txBody>
      </p:sp>
      <p:pic>
        <p:nvPicPr>
          <p:cNvPr id="5" name="Picture 4"/>
          <p:cNvPicPr>
            <a:picLocks noChangeAspect="1"/>
          </p:cNvPicPr>
          <p:nvPr/>
        </p:nvPicPr>
        <p:blipFill>
          <a:blip r:embed="rId2"/>
          <a:stretch>
            <a:fillRect/>
          </a:stretch>
        </p:blipFill>
        <p:spPr>
          <a:xfrm>
            <a:off x="5460743" y="2135711"/>
            <a:ext cx="3095625" cy="3095625"/>
          </a:xfrm>
          <a:prstGeom prst="rect">
            <a:avLst/>
          </a:prstGeom>
        </p:spPr>
      </p:pic>
      <p:sp>
        <p:nvSpPr>
          <p:cNvPr id="6" name="Rectangle 5"/>
          <p:cNvSpPr/>
          <p:nvPr/>
        </p:nvSpPr>
        <p:spPr>
          <a:xfrm>
            <a:off x="6569511" y="5077448"/>
            <a:ext cx="1172116" cy="153888"/>
          </a:xfrm>
          <a:prstGeom prst="rect">
            <a:avLst/>
          </a:prstGeom>
        </p:spPr>
        <p:txBody>
          <a:bodyPr wrap="none">
            <a:spAutoFit/>
          </a:bodyPr>
          <a:lstStyle/>
          <a:p>
            <a:r>
              <a:rPr lang="en-US" sz="400" dirty="0"/>
              <a:t>http://www.fss.com/images/products/K2.jpg</a:t>
            </a:r>
          </a:p>
        </p:txBody>
      </p:sp>
    </p:spTree>
    <p:extLst>
      <p:ext uri="{BB962C8B-B14F-4D97-AF65-F5344CB8AC3E}">
        <p14:creationId xmlns:p14="http://schemas.microsoft.com/office/powerpoint/2010/main" val="2288258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Corsage Snips</a:t>
            </a:r>
            <a:br>
              <a:rPr lang="en-US" dirty="0"/>
            </a:br>
            <a:endParaRPr lang="en-US" dirty="0"/>
          </a:p>
        </p:txBody>
      </p:sp>
      <p:sp>
        <p:nvSpPr>
          <p:cNvPr id="3" name="Content Placeholder 2"/>
          <p:cNvSpPr>
            <a:spLocks noGrp="1"/>
          </p:cNvSpPr>
          <p:nvPr>
            <p:ph idx="13"/>
          </p:nvPr>
        </p:nvSpPr>
        <p:spPr>
          <a:xfrm>
            <a:off x="457200" y="1818640"/>
            <a:ext cx="4378751" cy="4002723"/>
          </a:xfrm>
        </p:spPr>
        <p:txBody>
          <a:bodyPr/>
          <a:lstStyle/>
          <a:p>
            <a:pPr marL="342900" indent="-342900">
              <a:buFont typeface="Arial" panose="020B0604020202020204" pitchFamily="34" charset="0"/>
              <a:buChar char="•"/>
            </a:pPr>
            <a:r>
              <a:rPr lang="en-US" dirty="0"/>
              <a:t>Smaller blades than typical shears</a:t>
            </a:r>
          </a:p>
          <a:p>
            <a:pPr marL="342900" indent="-342900">
              <a:buFont typeface="Arial" panose="020B0604020202020204" pitchFamily="34" charset="0"/>
              <a:buChar char="•"/>
            </a:pPr>
            <a:r>
              <a:rPr lang="en-US" dirty="0"/>
              <a:t>Used to make cuts in smaller pieces or in tight areas</a:t>
            </a:r>
          </a:p>
          <a:p>
            <a:pPr marL="342900" indent="-342900">
              <a:buFont typeface="Arial" panose="020B0604020202020204" pitchFamily="34" charset="0"/>
              <a:buChar char="•"/>
            </a:pPr>
            <a:endParaRPr lang="en-US" dirty="0"/>
          </a:p>
        </p:txBody>
      </p:sp>
      <p:pic>
        <p:nvPicPr>
          <p:cNvPr id="4" name="Picture 3"/>
          <p:cNvPicPr>
            <a:picLocks noChangeAspect="1"/>
          </p:cNvPicPr>
          <p:nvPr/>
        </p:nvPicPr>
        <p:blipFill>
          <a:blip r:embed="rId2"/>
          <a:stretch>
            <a:fillRect/>
          </a:stretch>
        </p:blipFill>
        <p:spPr>
          <a:xfrm>
            <a:off x="5156266" y="2182661"/>
            <a:ext cx="3488113" cy="2922798"/>
          </a:xfrm>
          <a:prstGeom prst="rect">
            <a:avLst/>
          </a:prstGeom>
        </p:spPr>
      </p:pic>
      <p:sp>
        <p:nvSpPr>
          <p:cNvPr id="5" name="Rectangle 4"/>
          <p:cNvSpPr/>
          <p:nvPr/>
        </p:nvSpPr>
        <p:spPr>
          <a:xfrm>
            <a:off x="4689835" y="5255146"/>
            <a:ext cx="4572000" cy="153888"/>
          </a:xfrm>
          <a:prstGeom prst="rect">
            <a:avLst/>
          </a:prstGeom>
        </p:spPr>
        <p:txBody>
          <a:bodyPr>
            <a:spAutoFit/>
          </a:bodyPr>
          <a:lstStyle/>
          <a:p>
            <a:pPr algn="ctr"/>
            <a:r>
              <a:rPr lang="en-US" sz="400" dirty="0"/>
              <a:t>https://sproulefloristsupply.ca/resources/products/gallery/p_NDY2/main/3213ap15.jpg</a:t>
            </a:r>
          </a:p>
        </p:txBody>
      </p:sp>
    </p:spTree>
    <p:extLst>
      <p:ext uri="{BB962C8B-B14F-4D97-AF65-F5344CB8AC3E}">
        <p14:creationId xmlns:p14="http://schemas.microsoft.com/office/powerpoint/2010/main" val="321264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801C8-3096-7EBE-29DE-09D1434B582C}"/>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Drip emitter, irrigation</a:t>
            </a:r>
            <a:endParaRPr lang="en-US" dirty="0"/>
          </a:p>
        </p:txBody>
      </p:sp>
      <p:sp>
        <p:nvSpPr>
          <p:cNvPr id="3" name="Content Placeholder 2">
            <a:extLst>
              <a:ext uri="{FF2B5EF4-FFF2-40B4-BE49-F238E27FC236}">
                <a16:creationId xmlns:a16="http://schemas.microsoft.com/office/drawing/2014/main" id="{D3F066F0-E084-5A5B-51F5-6E8A6CC50117}"/>
              </a:ext>
            </a:extLst>
          </p:cNvPr>
          <p:cNvSpPr>
            <a:spLocks noGrp="1"/>
          </p:cNvSpPr>
          <p:nvPr>
            <p:ph idx="13"/>
          </p:nvPr>
        </p:nvSpPr>
        <p:spPr>
          <a:xfrm>
            <a:off x="4298534" y="1818640"/>
            <a:ext cx="4388265" cy="4002723"/>
          </a:xfrm>
        </p:spPr>
        <p:txBody>
          <a:bodyPr/>
          <a:lstStyle/>
          <a:p>
            <a:r>
              <a:rPr lang="en-US" dirty="0"/>
              <a:t>Drip emitters, also known as drippers, are designed to slowly release water directly to the soil near plant roots, minimizing water loss through evaporation and runoff. </a:t>
            </a:r>
          </a:p>
        </p:txBody>
      </p:sp>
      <p:pic>
        <p:nvPicPr>
          <p:cNvPr id="4" name="Picture 3">
            <a:extLst>
              <a:ext uri="{FF2B5EF4-FFF2-40B4-BE49-F238E27FC236}">
                <a16:creationId xmlns:a16="http://schemas.microsoft.com/office/drawing/2014/main" id="{524D8782-FF51-12DB-4FCC-A53F4CA37719}"/>
              </a:ext>
            </a:extLst>
          </p:cNvPr>
          <p:cNvPicPr>
            <a:picLocks noChangeAspect="1"/>
          </p:cNvPicPr>
          <p:nvPr/>
        </p:nvPicPr>
        <p:blipFill>
          <a:blip r:embed="rId2"/>
          <a:stretch>
            <a:fillRect/>
          </a:stretch>
        </p:blipFill>
        <p:spPr>
          <a:xfrm>
            <a:off x="971586" y="1711456"/>
            <a:ext cx="2982268" cy="2236701"/>
          </a:xfrm>
          <a:prstGeom prst="rect">
            <a:avLst/>
          </a:prstGeom>
        </p:spPr>
      </p:pic>
    </p:spTree>
    <p:extLst>
      <p:ext uri="{BB962C8B-B14F-4D97-AF65-F5344CB8AC3E}">
        <p14:creationId xmlns:p14="http://schemas.microsoft.com/office/powerpoint/2010/main" val="1497704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Dry Foam</a:t>
            </a:r>
            <a:br>
              <a:rPr lang="en-US" dirty="0"/>
            </a:br>
            <a:endParaRPr lang="en-US" dirty="0"/>
          </a:p>
        </p:txBody>
      </p:sp>
      <p:sp>
        <p:nvSpPr>
          <p:cNvPr id="3" name="Content Placeholder 2"/>
          <p:cNvSpPr>
            <a:spLocks noGrp="1"/>
          </p:cNvSpPr>
          <p:nvPr>
            <p:ph idx="13"/>
          </p:nvPr>
        </p:nvSpPr>
        <p:spPr>
          <a:xfrm>
            <a:off x="457200" y="1818640"/>
            <a:ext cx="4275056" cy="4002723"/>
          </a:xfrm>
        </p:spPr>
        <p:txBody>
          <a:bodyPr/>
          <a:lstStyle/>
          <a:p>
            <a:pPr marL="342900" indent="-342900">
              <a:buFont typeface="Arial" panose="020B0604020202020204" pitchFamily="34" charset="0"/>
              <a:buChar char="•"/>
            </a:pPr>
            <a:r>
              <a:rPr lang="en-US" dirty="0"/>
              <a:t>Used to anchor flowers and foliage in an arrangement</a:t>
            </a:r>
          </a:p>
          <a:p>
            <a:pPr marL="342900" indent="-342900">
              <a:buFont typeface="Arial" panose="020B0604020202020204" pitchFamily="34" charset="0"/>
              <a:buChar char="•"/>
            </a:pPr>
            <a:r>
              <a:rPr lang="en-US" dirty="0"/>
              <a:t>Unlike floral or oasis foam, it doesn’t need to be soaked in water prior to use.</a:t>
            </a:r>
          </a:p>
          <a:p>
            <a:pPr marL="342900" indent="-342900">
              <a:buFont typeface="Arial" panose="020B0604020202020204" pitchFamily="34" charset="0"/>
              <a:buChar char="•"/>
            </a:pPr>
            <a:r>
              <a:rPr lang="en-US" dirty="0"/>
              <a:t>Because this foam doesn’t hold water, only use with silk and artificial plants. </a:t>
            </a:r>
          </a:p>
        </p:txBody>
      </p:sp>
      <p:pic>
        <p:nvPicPr>
          <p:cNvPr id="4" name="Picture 3"/>
          <p:cNvPicPr>
            <a:picLocks noChangeAspect="1"/>
          </p:cNvPicPr>
          <p:nvPr/>
        </p:nvPicPr>
        <p:blipFill>
          <a:blip r:embed="rId2"/>
          <a:stretch>
            <a:fillRect/>
          </a:stretch>
        </p:blipFill>
        <p:spPr>
          <a:xfrm>
            <a:off x="4853626" y="1461155"/>
            <a:ext cx="3873238" cy="3873238"/>
          </a:xfrm>
          <a:prstGeom prst="rect">
            <a:avLst/>
          </a:prstGeom>
        </p:spPr>
      </p:pic>
      <p:sp>
        <p:nvSpPr>
          <p:cNvPr id="5" name="Rectangle 4"/>
          <p:cNvSpPr/>
          <p:nvPr/>
        </p:nvSpPr>
        <p:spPr>
          <a:xfrm>
            <a:off x="4504245" y="4340746"/>
            <a:ext cx="4572000" cy="184666"/>
          </a:xfrm>
          <a:prstGeom prst="rect">
            <a:avLst/>
          </a:prstGeom>
        </p:spPr>
        <p:txBody>
          <a:bodyPr>
            <a:spAutoFit/>
          </a:bodyPr>
          <a:lstStyle/>
          <a:p>
            <a:pPr algn="ctr"/>
            <a:r>
              <a:rPr lang="en-US" sz="600" dirty="0"/>
              <a:t>http://www.theuniversityflorist.com/supplies/dry-foam</a:t>
            </a:r>
          </a:p>
        </p:txBody>
      </p:sp>
    </p:spTree>
    <p:extLst>
      <p:ext uri="{BB962C8B-B14F-4D97-AF65-F5344CB8AC3E}">
        <p14:creationId xmlns:p14="http://schemas.microsoft.com/office/powerpoint/2010/main" val="1642689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Ribbon</a:t>
            </a:r>
          </a:p>
        </p:txBody>
      </p:sp>
      <p:sp>
        <p:nvSpPr>
          <p:cNvPr id="3" name="Content Placeholder 2"/>
          <p:cNvSpPr>
            <a:spLocks noGrp="1"/>
          </p:cNvSpPr>
          <p:nvPr>
            <p:ph idx="13"/>
          </p:nvPr>
        </p:nvSpPr>
        <p:spPr>
          <a:xfrm>
            <a:off x="457200" y="1818640"/>
            <a:ext cx="3271101" cy="4002723"/>
          </a:xfrm>
        </p:spPr>
        <p:txBody>
          <a:bodyPr/>
          <a:lstStyle/>
          <a:p>
            <a:r>
              <a:rPr lang="en-US" dirty="0"/>
              <a:t>Ribbon can be satin, sheer and/or wired.</a:t>
            </a:r>
          </a:p>
          <a:p>
            <a:r>
              <a:rPr lang="en-US" dirty="0"/>
              <a:t>Used for decoration and for holding together arrangements</a:t>
            </a:r>
          </a:p>
          <a:p>
            <a:r>
              <a:rPr lang="en-US" dirty="0"/>
              <a:t>Commonly used sizes are #3, #9, #40 and #100.</a:t>
            </a:r>
          </a:p>
        </p:txBody>
      </p:sp>
      <p:pic>
        <p:nvPicPr>
          <p:cNvPr id="4" name="Picture 3"/>
          <p:cNvPicPr>
            <a:picLocks noChangeAspect="1"/>
          </p:cNvPicPr>
          <p:nvPr/>
        </p:nvPicPr>
        <p:blipFill>
          <a:blip r:embed="rId2"/>
          <a:stretch>
            <a:fillRect/>
          </a:stretch>
        </p:blipFill>
        <p:spPr>
          <a:xfrm>
            <a:off x="4322189" y="1583348"/>
            <a:ext cx="4331617" cy="4473306"/>
          </a:xfrm>
          <a:prstGeom prst="rect">
            <a:avLst/>
          </a:prstGeom>
        </p:spPr>
      </p:pic>
      <p:sp>
        <p:nvSpPr>
          <p:cNvPr id="5" name="Rectangle 4"/>
          <p:cNvSpPr/>
          <p:nvPr/>
        </p:nvSpPr>
        <p:spPr>
          <a:xfrm>
            <a:off x="4322189" y="5934670"/>
            <a:ext cx="4572000" cy="153888"/>
          </a:xfrm>
          <a:prstGeom prst="rect">
            <a:avLst/>
          </a:prstGeom>
        </p:spPr>
        <p:txBody>
          <a:bodyPr>
            <a:spAutoFit/>
          </a:bodyPr>
          <a:lstStyle/>
          <a:p>
            <a:pPr algn="ctr"/>
            <a:r>
              <a:rPr lang="en-US" sz="400" dirty="0"/>
              <a:t>http://www.jacobsonfloral.com/public/_assets/media/2015/JFS.RibbonSizeChart2015_web.jpg</a:t>
            </a:r>
          </a:p>
        </p:txBody>
      </p:sp>
      <p:pic>
        <p:nvPicPr>
          <p:cNvPr id="6" name="Picture 5"/>
          <p:cNvPicPr>
            <a:picLocks noChangeAspect="1"/>
          </p:cNvPicPr>
          <p:nvPr/>
        </p:nvPicPr>
        <p:blipFill>
          <a:blip r:embed="rId3"/>
          <a:stretch>
            <a:fillRect/>
          </a:stretch>
        </p:blipFill>
        <p:spPr>
          <a:xfrm>
            <a:off x="1314695" y="4563309"/>
            <a:ext cx="1895475" cy="2143125"/>
          </a:xfrm>
          <a:prstGeom prst="rect">
            <a:avLst/>
          </a:prstGeom>
        </p:spPr>
      </p:pic>
      <p:sp>
        <p:nvSpPr>
          <p:cNvPr id="7" name="Rectangle 6"/>
          <p:cNvSpPr/>
          <p:nvPr/>
        </p:nvSpPr>
        <p:spPr>
          <a:xfrm>
            <a:off x="-130432" y="6701402"/>
            <a:ext cx="4572000" cy="153888"/>
          </a:xfrm>
          <a:prstGeom prst="rect">
            <a:avLst/>
          </a:prstGeom>
        </p:spPr>
        <p:txBody>
          <a:bodyPr>
            <a:spAutoFit/>
          </a:bodyPr>
          <a:lstStyle/>
          <a:p>
            <a:pPr algn="ctr"/>
            <a:r>
              <a:rPr lang="en-US" sz="400" dirty="0"/>
              <a:t>http://thumbs.ebaystatic.com/images/m/mRuN7402S7nxftiFBEXJjvA/s-l225.jpg</a:t>
            </a:r>
          </a:p>
        </p:txBody>
      </p:sp>
    </p:spTree>
    <p:extLst>
      <p:ext uri="{BB962C8B-B14F-4D97-AF65-F5344CB8AC3E}">
        <p14:creationId xmlns:p14="http://schemas.microsoft.com/office/powerpoint/2010/main" val="3095602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D4D5-B7F1-9813-834C-AD5361B8D587}"/>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Dust mask</a:t>
            </a:r>
            <a:endParaRPr lang="en-US" dirty="0"/>
          </a:p>
        </p:txBody>
      </p:sp>
      <p:sp>
        <p:nvSpPr>
          <p:cNvPr id="3" name="Content Placeholder 2">
            <a:extLst>
              <a:ext uri="{FF2B5EF4-FFF2-40B4-BE49-F238E27FC236}">
                <a16:creationId xmlns:a16="http://schemas.microsoft.com/office/drawing/2014/main" id="{6FB6E264-1EF2-6CA8-0B84-1353F23F04E3}"/>
              </a:ext>
            </a:extLst>
          </p:cNvPr>
          <p:cNvSpPr>
            <a:spLocks noGrp="1"/>
          </p:cNvSpPr>
          <p:nvPr>
            <p:ph idx="13"/>
          </p:nvPr>
        </p:nvSpPr>
        <p:spPr>
          <a:xfrm>
            <a:off x="4930922" y="1818640"/>
            <a:ext cx="3755877" cy="4002723"/>
          </a:xfrm>
        </p:spPr>
        <p:txBody>
          <a:bodyPr/>
          <a:lstStyle/>
          <a:p>
            <a:r>
              <a:rPr lang="en-US" dirty="0"/>
              <a:t>Dust masks are disposable, lightweight masks that cover the nose and mouth, filtering out dust and other airborne particles. </a:t>
            </a:r>
          </a:p>
        </p:txBody>
      </p:sp>
      <p:pic>
        <p:nvPicPr>
          <p:cNvPr id="4" name="Picture 3">
            <a:extLst>
              <a:ext uri="{FF2B5EF4-FFF2-40B4-BE49-F238E27FC236}">
                <a16:creationId xmlns:a16="http://schemas.microsoft.com/office/drawing/2014/main" id="{04980B91-A44A-421D-E048-47BB365EA400}"/>
              </a:ext>
            </a:extLst>
          </p:cNvPr>
          <p:cNvPicPr>
            <a:picLocks noChangeAspect="1"/>
          </p:cNvPicPr>
          <p:nvPr/>
        </p:nvPicPr>
        <p:blipFill>
          <a:blip r:embed="rId2"/>
          <a:stretch>
            <a:fillRect/>
          </a:stretch>
        </p:blipFill>
        <p:spPr>
          <a:xfrm>
            <a:off x="519157" y="1102407"/>
            <a:ext cx="4187439" cy="4187439"/>
          </a:xfrm>
          <a:prstGeom prst="rect">
            <a:avLst/>
          </a:prstGeom>
        </p:spPr>
      </p:pic>
    </p:spTree>
    <p:extLst>
      <p:ext uri="{BB962C8B-B14F-4D97-AF65-F5344CB8AC3E}">
        <p14:creationId xmlns:p14="http://schemas.microsoft.com/office/powerpoint/2010/main" val="2922342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CB976-3CDA-7AEE-81D5-8CB8F9B96414}"/>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Duster</a:t>
            </a:r>
            <a:endParaRPr lang="en-US" dirty="0"/>
          </a:p>
        </p:txBody>
      </p:sp>
      <p:sp>
        <p:nvSpPr>
          <p:cNvPr id="3" name="Content Placeholder 2">
            <a:extLst>
              <a:ext uri="{FF2B5EF4-FFF2-40B4-BE49-F238E27FC236}">
                <a16:creationId xmlns:a16="http://schemas.microsoft.com/office/drawing/2014/main" id="{87AF6867-49FD-64DB-6FBC-49D31F1F5CBB}"/>
              </a:ext>
            </a:extLst>
          </p:cNvPr>
          <p:cNvSpPr>
            <a:spLocks noGrp="1"/>
          </p:cNvSpPr>
          <p:nvPr>
            <p:ph idx="13"/>
          </p:nvPr>
        </p:nvSpPr>
        <p:spPr>
          <a:xfrm>
            <a:off x="4708732" y="1818640"/>
            <a:ext cx="3978067" cy="4002723"/>
          </a:xfrm>
        </p:spPr>
        <p:txBody>
          <a:bodyPr/>
          <a:lstStyle/>
          <a:p>
            <a:r>
              <a:rPr lang="en-US" dirty="0"/>
              <a:t>Is a quick, efficient way to apply pesticide and fungicide powders in your garden or on potted plants</a:t>
            </a:r>
          </a:p>
        </p:txBody>
      </p:sp>
      <p:pic>
        <p:nvPicPr>
          <p:cNvPr id="4" name="Picture 3">
            <a:extLst>
              <a:ext uri="{FF2B5EF4-FFF2-40B4-BE49-F238E27FC236}">
                <a16:creationId xmlns:a16="http://schemas.microsoft.com/office/drawing/2014/main" id="{F55EE53E-8954-2A0D-A0F4-3C6215323B7D}"/>
              </a:ext>
            </a:extLst>
          </p:cNvPr>
          <p:cNvPicPr>
            <a:picLocks noChangeAspect="1"/>
          </p:cNvPicPr>
          <p:nvPr/>
        </p:nvPicPr>
        <p:blipFill>
          <a:blip r:embed="rId2"/>
          <a:stretch>
            <a:fillRect/>
          </a:stretch>
        </p:blipFill>
        <p:spPr>
          <a:xfrm>
            <a:off x="457201" y="966120"/>
            <a:ext cx="2800350" cy="3524250"/>
          </a:xfrm>
          <a:prstGeom prst="rect">
            <a:avLst/>
          </a:prstGeom>
        </p:spPr>
      </p:pic>
      <p:pic>
        <p:nvPicPr>
          <p:cNvPr id="5" name="Picture 4">
            <a:extLst>
              <a:ext uri="{FF2B5EF4-FFF2-40B4-BE49-F238E27FC236}">
                <a16:creationId xmlns:a16="http://schemas.microsoft.com/office/drawing/2014/main" id="{9DBE0A28-E548-3D6F-3BF6-3CA79E5BE3DD}"/>
              </a:ext>
            </a:extLst>
          </p:cNvPr>
          <p:cNvPicPr>
            <a:picLocks noChangeAspect="1"/>
          </p:cNvPicPr>
          <p:nvPr/>
        </p:nvPicPr>
        <p:blipFill>
          <a:blip r:embed="rId3"/>
          <a:srcRect t="24721" b="27509"/>
          <a:stretch/>
        </p:blipFill>
        <p:spPr>
          <a:xfrm>
            <a:off x="620584" y="4422469"/>
            <a:ext cx="3524250" cy="1683523"/>
          </a:xfrm>
          <a:prstGeom prst="rect">
            <a:avLst/>
          </a:prstGeom>
        </p:spPr>
      </p:pic>
    </p:spTree>
    <p:extLst>
      <p:ext uri="{BB962C8B-B14F-4D97-AF65-F5344CB8AC3E}">
        <p14:creationId xmlns:p14="http://schemas.microsoft.com/office/powerpoint/2010/main" val="4139596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F80DB-63F7-9827-05E0-994C02A63068}"/>
              </a:ext>
            </a:extLst>
          </p:cNvPr>
          <p:cNvSpPr>
            <a:spLocks noGrp="1"/>
          </p:cNvSpPr>
          <p:nvPr>
            <p:ph type="title"/>
          </p:nvPr>
        </p:nvSpPr>
        <p:spPr/>
        <p:txBody>
          <a:bodyPr/>
          <a:lstStyle/>
          <a:p>
            <a:r>
              <a:rPr lang="en-US" sz="1800" dirty="0" err="1">
                <a:effectLst/>
                <a:latin typeface="Montserrat" panose="00000500000000000000" pitchFamily="2" charset="0"/>
                <a:ea typeface="MS PGothic" panose="020B0600070205080204" pitchFamily="34" charset="-128"/>
                <a:cs typeface="Times New Roman" panose="02020603050405020304" pitchFamily="18" charset="0"/>
              </a:rPr>
              <a:t>Ellepot</a:t>
            </a:r>
            <a:r>
              <a:rPr lang="en-US" sz="1800" dirty="0">
                <a:effectLst/>
                <a:latin typeface="Montserrat" panose="00000500000000000000" pitchFamily="2" charset="0"/>
                <a:ea typeface="MS PGothic" panose="020B0600070205080204" pitchFamily="34" charset="-128"/>
                <a:cs typeface="Times New Roman" panose="02020603050405020304" pitchFamily="18" charset="0"/>
              </a:rPr>
              <a:t> propagation cubes</a:t>
            </a:r>
            <a:endParaRPr lang="en-US" dirty="0"/>
          </a:p>
        </p:txBody>
      </p:sp>
      <p:sp>
        <p:nvSpPr>
          <p:cNvPr id="3" name="Content Placeholder 2">
            <a:extLst>
              <a:ext uri="{FF2B5EF4-FFF2-40B4-BE49-F238E27FC236}">
                <a16:creationId xmlns:a16="http://schemas.microsoft.com/office/drawing/2014/main" id="{E7686047-0A0A-06B3-DBEE-31385036707B}"/>
              </a:ext>
            </a:extLst>
          </p:cNvPr>
          <p:cNvSpPr>
            <a:spLocks noGrp="1"/>
          </p:cNvSpPr>
          <p:nvPr>
            <p:ph idx="13"/>
          </p:nvPr>
        </p:nvSpPr>
        <p:spPr>
          <a:xfrm>
            <a:off x="4401084" y="1818640"/>
            <a:ext cx="4285716" cy="4002723"/>
          </a:xfrm>
        </p:spPr>
        <p:txBody>
          <a:bodyPr/>
          <a:lstStyle/>
          <a:p>
            <a:r>
              <a:rPr lang="en-US" dirty="0" err="1"/>
              <a:t>Ellepot</a:t>
            </a:r>
            <a:r>
              <a:rPr lang="en-US" dirty="0"/>
              <a:t> propagation cubes, a sustainable alternative to plastic pots, are used in horticulture for their ability to promote healthy root development, facilitate easy transplanting, and reduce waste, making them suitable for various crops like vegetables, fruits, and nursery stock. </a:t>
            </a:r>
          </a:p>
        </p:txBody>
      </p:sp>
      <p:pic>
        <p:nvPicPr>
          <p:cNvPr id="4" name="Picture 3">
            <a:extLst>
              <a:ext uri="{FF2B5EF4-FFF2-40B4-BE49-F238E27FC236}">
                <a16:creationId xmlns:a16="http://schemas.microsoft.com/office/drawing/2014/main" id="{CADEDEDD-1600-DFA5-8319-BB2BEFE8C9F8}"/>
              </a:ext>
            </a:extLst>
          </p:cNvPr>
          <p:cNvPicPr>
            <a:picLocks noChangeAspect="1"/>
          </p:cNvPicPr>
          <p:nvPr/>
        </p:nvPicPr>
        <p:blipFill>
          <a:blip r:embed="rId2"/>
          <a:stretch>
            <a:fillRect/>
          </a:stretch>
        </p:blipFill>
        <p:spPr>
          <a:xfrm>
            <a:off x="254504" y="1524000"/>
            <a:ext cx="4006055" cy="3142004"/>
          </a:xfrm>
          <a:prstGeom prst="rect">
            <a:avLst/>
          </a:prstGeom>
        </p:spPr>
      </p:pic>
    </p:spTree>
    <p:extLst>
      <p:ext uri="{BB962C8B-B14F-4D97-AF65-F5344CB8AC3E}">
        <p14:creationId xmlns:p14="http://schemas.microsoft.com/office/powerpoint/2010/main" val="644153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Enclosure Card</a:t>
            </a:r>
            <a:br>
              <a:rPr lang="en-US" dirty="0"/>
            </a:br>
            <a:endParaRPr lang="en-US" dirty="0"/>
          </a:p>
        </p:txBody>
      </p:sp>
      <p:sp>
        <p:nvSpPr>
          <p:cNvPr id="3" name="Content Placeholder 2"/>
          <p:cNvSpPr>
            <a:spLocks noGrp="1"/>
          </p:cNvSpPr>
          <p:nvPr>
            <p:ph idx="13"/>
          </p:nvPr>
        </p:nvSpPr>
        <p:spPr>
          <a:xfrm>
            <a:off x="457200" y="1818640"/>
            <a:ext cx="4708689" cy="4002723"/>
          </a:xfrm>
        </p:spPr>
        <p:txBody>
          <a:bodyPr/>
          <a:lstStyle/>
          <a:p>
            <a:pPr marL="342900" indent="-342900">
              <a:buFont typeface="Arial" panose="020B0604020202020204" pitchFamily="34" charset="0"/>
              <a:buChar char="•"/>
            </a:pPr>
            <a:r>
              <a:rPr lang="en-US" dirty="0"/>
              <a:t>Used to deliver a message on a floral arrangement</a:t>
            </a:r>
          </a:p>
          <a:p>
            <a:pPr marL="342900" indent="-342900">
              <a:buFont typeface="Arial" panose="020B0604020202020204" pitchFamily="34" charset="0"/>
              <a:buChar char="•"/>
            </a:pPr>
            <a:r>
              <a:rPr lang="en-US" dirty="0"/>
              <a:t>Printed on durable cardstock and can be decorated for any holiday or special occasion </a:t>
            </a:r>
          </a:p>
        </p:txBody>
      </p:sp>
      <p:sp>
        <p:nvSpPr>
          <p:cNvPr id="6" name="Rectangle 5"/>
          <p:cNvSpPr/>
          <p:nvPr/>
        </p:nvSpPr>
        <p:spPr>
          <a:xfrm>
            <a:off x="5165889" y="6511853"/>
            <a:ext cx="4572000" cy="153888"/>
          </a:xfrm>
          <a:prstGeom prst="rect">
            <a:avLst/>
          </a:prstGeom>
        </p:spPr>
        <p:txBody>
          <a:bodyPr>
            <a:spAutoFit/>
          </a:bodyPr>
          <a:lstStyle/>
          <a:p>
            <a:pPr algn="ctr"/>
            <a:r>
              <a:rPr lang="en-US" sz="400" dirty="0"/>
              <a:t>https://www.nashvillewraps.com/gift-cards-tags/florist-cards/p-122/ac5958</a:t>
            </a:r>
          </a:p>
        </p:txBody>
      </p:sp>
      <p:pic>
        <p:nvPicPr>
          <p:cNvPr id="4" name="Picture 3">
            <a:extLst>
              <a:ext uri="{FF2B5EF4-FFF2-40B4-BE49-F238E27FC236}">
                <a16:creationId xmlns:a16="http://schemas.microsoft.com/office/drawing/2014/main" id="{37511D87-F88B-2B80-FC44-E040B0BB63B3}"/>
              </a:ext>
            </a:extLst>
          </p:cNvPr>
          <p:cNvPicPr>
            <a:picLocks noChangeAspect="1"/>
          </p:cNvPicPr>
          <p:nvPr/>
        </p:nvPicPr>
        <p:blipFill>
          <a:blip r:embed="rId2"/>
          <a:stretch>
            <a:fillRect/>
          </a:stretch>
        </p:blipFill>
        <p:spPr>
          <a:xfrm>
            <a:off x="5425071" y="3781695"/>
            <a:ext cx="3648318" cy="2730158"/>
          </a:xfrm>
          <a:prstGeom prst="rect">
            <a:avLst/>
          </a:prstGeom>
        </p:spPr>
      </p:pic>
      <p:pic>
        <p:nvPicPr>
          <p:cNvPr id="7" name="Picture 6">
            <a:extLst>
              <a:ext uri="{FF2B5EF4-FFF2-40B4-BE49-F238E27FC236}">
                <a16:creationId xmlns:a16="http://schemas.microsoft.com/office/drawing/2014/main" id="{A7B20C67-33A2-2E3B-3BFB-381E306B8649}"/>
              </a:ext>
            </a:extLst>
          </p:cNvPr>
          <p:cNvPicPr>
            <a:picLocks noChangeAspect="1"/>
          </p:cNvPicPr>
          <p:nvPr/>
        </p:nvPicPr>
        <p:blipFill>
          <a:blip r:embed="rId3"/>
          <a:stretch>
            <a:fillRect/>
          </a:stretch>
        </p:blipFill>
        <p:spPr>
          <a:xfrm>
            <a:off x="6025198" y="1480900"/>
            <a:ext cx="3118801" cy="2339101"/>
          </a:xfrm>
          <a:prstGeom prst="rect">
            <a:avLst/>
          </a:prstGeom>
        </p:spPr>
      </p:pic>
    </p:spTree>
    <p:extLst>
      <p:ext uri="{BB962C8B-B14F-4D97-AF65-F5344CB8AC3E}">
        <p14:creationId xmlns:p14="http://schemas.microsoft.com/office/powerpoint/2010/main" val="2753308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Fern Greening Pins</a:t>
            </a:r>
            <a:br>
              <a:rPr lang="en-US" dirty="0"/>
            </a:br>
            <a:endParaRPr lang="en-US" dirty="0"/>
          </a:p>
        </p:txBody>
      </p:sp>
      <p:sp>
        <p:nvSpPr>
          <p:cNvPr id="3" name="Content Placeholder 2"/>
          <p:cNvSpPr>
            <a:spLocks noGrp="1"/>
          </p:cNvSpPr>
          <p:nvPr>
            <p:ph idx="13"/>
          </p:nvPr>
        </p:nvSpPr>
        <p:spPr>
          <a:xfrm>
            <a:off x="457200" y="1818640"/>
            <a:ext cx="4209068" cy="4002723"/>
          </a:xfrm>
        </p:spPr>
        <p:txBody>
          <a:bodyPr/>
          <a:lstStyle/>
          <a:p>
            <a:pPr marL="342900" indent="-342900">
              <a:buFont typeface="Arial" panose="020B0604020202020204" pitchFamily="34" charset="0"/>
              <a:buChar char="•"/>
            </a:pPr>
            <a:r>
              <a:rPr lang="en-US" dirty="0"/>
              <a:t>Greening pins are used for securing moss or foliage to floral foam.</a:t>
            </a:r>
          </a:p>
          <a:p>
            <a:endParaRPr lang="en-US" dirty="0"/>
          </a:p>
        </p:txBody>
      </p:sp>
      <p:pic>
        <p:nvPicPr>
          <p:cNvPr id="4" name="Picture 3"/>
          <p:cNvPicPr>
            <a:picLocks noChangeAspect="1"/>
          </p:cNvPicPr>
          <p:nvPr/>
        </p:nvPicPr>
        <p:blipFill>
          <a:blip r:embed="rId2"/>
          <a:stretch>
            <a:fillRect/>
          </a:stretch>
        </p:blipFill>
        <p:spPr>
          <a:xfrm>
            <a:off x="5281023" y="1818640"/>
            <a:ext cx="3545857" cy="3634705"/>
          </a:xfrm>
          <a:prstGeom prst="rect">
            <a:avLst/>
          </a:prstGeom>
        </p:spPr>
      </p:pic>
      <p:sp>
        <p:nvSpPr>
          <p:cNvPr id="5" name="Rectangle 4"/>
          <p:cNvSpPr/>
          <p:nvPr/>
        </p:nvSpPr>
        <p:spPr>
          <a:xfrm>
            <a:off x="5076334" y="5453345"/>
            <a:ext cx="4572000" cy="153888"/>
          </a:xfrm>
          <a:prstGeom prst="rect">
            <a:avLst/>
          </a:prstGeom>
        </p:spPr>
        <p:txBody>
          <a:bodyPr>
            <a:spAutoFit/>
          </a:bodyPr>
          <a:lstStyle/>
          <a:p>
            <a:pPr algn="ctr"/>
            <a:r>
              <a:rPr lang="en-US" sz="400" dirty="0"/>
              <a:t>http://factorydirectcraft.com/pimages/20060412092738-741540/silver_metal_greening_pins.jpg</a:t>
            </a:r>
          </a:p>
        </p:txBody>
      </p:sp>
    </p:spTree>
    <p:extLst>
      <p:ext uri="{BB962C8B-B14F-4D97-AF65-F5344CB8AC3E}">
        <p14:creationId xmlns:p14="http://schemas.microsoft.com/office/powerpoint/2010/main" val="3408908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B4251-1BB8-E873-D482-21FF1F8231B9}"/>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Fertilizer injectors</a:t>
            </a:r>
            <a:endParaRPr lang="en-US" dirty="0"/>
          </a:p>
        </p:txBody>
      </p:sp>
      <p:sp>
        <p:nvSpPr>
          <p:cNvPr id="3" name="Content Placeholder 2">
            <a:extLst>
              <a:ext uri="{FF2B5EF4-FFF2-40B4-BE49-F238E27FC236}">
                <a16:creationId xmlns:a16="http://schemas.microsoft.com/office/drawing/2014/main" id="{BA3D350D-07B8-5035-DCC9-178A91B9F11A}"/>
              </a:ext>
            </a:extLst>
          </p:cNvPr>
          <p:cNvSpPr>
            <a:spLocks noGrp="1"/>
          </p:cNvSpPr>
          <p:nvPr>
            <p:ph idx="13"/>
          </p:nvPr>
        </p:nvSpPr>
        <p:spPr>
          <a:xfrm>
            <a:off x="4572000" y="1818640"/>
            <a:ext cx="4114800" cy="4002723"/>
          </a:xfrm>
        </p:spPr>
        <p:txBody>
          <a:bodyPr/>
          <a:lstStyle/>
          <a:p>
            <a:r>
              <a:rPr lang="en-US" dirty="0"/>
              <a:t>Fertilizer injectors are used by most growers to apply water-soluble fertilizers to plants. These devices "inject" a small quantity of concentrated fertilizer solution (stock solution) into the irrigation line so that the water leaving the hose (dilute solution) supplies the proper concentration of fertilizer.</a:t>
            </a:r>
          </a:p>
        </p:txBody>
      </p:sp>
      <p:pic>
        <p:nvPicPr>
          <p:cNvPr id="4" name="Picture 3">
            <a:extLst>
              <a:ext uri="{FF2B5EF4-FFF2-40B4-BE49-F238E27FC236}">
                <a16:creationId xmlns:a16="http://schemas.microsoft.com/office/drawing/2014/main" id="{8D97703F-258F-2E5C-1EFF-8F0FBCE934C0}"/>
              </a:ext>
            </a:extLst>
          </p:cNvPr>
          <p:cNvPicPr>
            <a:picLocks noChangeAspect="1"/>
          </p:cNvPicPr>
          <p:nvPr/>
        </p:nvPicPr>
        <p:blipFill>
          <a:blip r:embed="rId2"/>
          <a:stretch>
            <a:fillRect/>
          </a:stretch>
        </p:blipFill>
        <p:spPr>
          <a:xfrm>
            <a:off x="326768" y="1512605"/>
            <a:ext cx="4217350" cy="4217350"/>
          </a:xfrm>
          <a:prstGeom prst="rect">
            <a:avLst/>
          </a:prstGeom>
        </p:spPr>
      </p:pic>
    </p:spTree>
    <p:extLst>
      <p:ext uri="{BB962C8B-B14F-4D97-AF65-F5344CB8AC3E}">
        <p14:creationId xmlns:p14="http://schemas.microsoft.com/office/powerpoint/2010/main" val="1254875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637864" y="4815032"/>
            <a:ext cx="2918504" cy="1523459"/>
          </a:xfrm>
          <a:prstGeom prst="rect">
            <a:avLst/>
          </a:prstGeom>
        </p:spPr>
      </p:pic>
      <p:sp>
        <p:nvSpPr>
          <p:cNvPr id="2" name="Title 1"/>
          <p:cNvSpPr>
            <a:spLocks noGrp="1"/>
          </p:cNvSpPr>
          <p:nvPr>
            <p:ph type="title"/>
          </p:nvPr>
        </p:nvSpPr>
        <p:spPr/>
        <p:txBody>
          <a:bodyPr/>
          <a:lstStyle/>
          <a:p>
            <a:r>
              <a:rPr lang="en-US" dirty="0"/>
              <a:t>Floral Adhesive</a:t>
            </a:r>
            <a:br>
              <a:rPr lang="en-US" dirty="0"/>
            </a:br>
            <a:endParaRPr lang="en-US" dirty="0"/>
          </a:p>
        </p:txBody>
      </p:sp>
      <p:sp>
        <p:nvSpPr>
          <p:cNvPr id="3" name="Content Placeholder 2"/>
          <p:cNvSpPr>
            <a:spLocks noGrp="1"/>
          </p:cNvSpPr>
          <p:nvPr>
            <p:ph idx="13"/>
          </p:nvPr>
        </p:nvSpPr>
        <p:spPr>
          <a:xfrm>
            <a:off x="457200" y="1818640"/>
            <a:ext cx="4718115" cy="4002723"/>
          </a:xfrm>
        </p:spPr>
        <p:txBody>
          <a:bodyPr/>
          <a:lstStyle/>
          <a:p>
            <a:pPr marL="342900" indent="-342900">
              <a:buFont typeface="Arial" panose="020B0604020202020204" pitchFamily="34" charset="0"/>
              <a:buChar char="•"/>
            </a:pPr>
            <a:r>
              <a:rPr lang="en-US" dirty="0">
                <a:solidFill>
                  <a:schemeClr val="tx1"/>
                </a:solidFill>
                <a:latin typeface="Arial" charset="0"/>
              </a:rPr>
              <a:t>Also known as cold glue </a:t>
            </a:r>
          </a:p>
          <a:p>
            <a:pPr marL="342900" indent="-342900">
              <a:buFont typeface="Arial" panose="020B0604020202020204" pitchFamily="34" charset="0"/>
              <a:buChar char="•"/>
            </a:pPr>
            <a:r>
              <a:rPr lang="en-US" dirty="0">
                <a:solidFill>
                  <a:schemeClr val="tx1"/>
                </a:solidFill>
                <a:latin typeface="Arial" charset="0"/>
              </a:rPr>
              <a:t>Floral adhesive allows you to glue fresh flowers directly to ribbon or tulle as well as foliage and garland. </a:t>
            </a:r>
            <a:endParaRPr lang="en-US" dirty="0"/>
          </a:p>
          <a:p>
            <a:pPr marL="342900" indent="-342900">
              <a:buFont typeface="Arial" panose="020B0604020202020204" pitchFamily="34" charset="0"/>
              <a:buChar char="•"/>
            </a:pPr>
            <a:endParaRPr lang="en-US" dirty="0"/>
          </a:p>
        </p:txBody>
      </p:sp>
      <p:pic>
        <p:nvPicPr>
          <p:cNvPr id="4" name="Picture 3"/>
          <p:cNvPicPr>
            <a:picLocks noChangeAspect="1"/>
          </p:cNvPicPr>
          <p:nvPr/>
        </p:nvPicPr>
        <p:blipFill>
          <a:blip r:embed="rId3"/>
          <a:stretch>
            <a:fillRect/>
          </a:stretch>
        </p:blipFill>
        <p:spPr>
          <a:xfrm>
            <a:off x="5355392" y="1503314"/>
            <a:ext cx="3200976" cy="3391342"/>
          </a:xfrm>
          <a:prstGeom prst="rect">
            <a:avLst/>
          </a:prstGeom>
        </p:spPr>
      </p:pic>
      <p:sp>
        <p:nvSpPr>
          <p:cNvPr id="5" name="Rectangle 4"/>
          <p:cNvSpPr/>
          <p:nvPr/>
        </p:nvSpPr>
        <p:spPr>
          <a:xfrm>
            <a:off x="5383794" y="4816048"/>
            <a:ext cx="3426643" cy="157215"/>
          </a:xfrm>
          <a:prstGeom prst="rect">
            <a:avLst/>
          </a:prstGeom>
        </p:spPr>
        <p:txBody>
          <a:bodyPr wrap="square">
            <a:spAutoFit/>
          </a:bodyPr>
          <a:lstStyle/>
          <a:p>
            <a:pPr algn="ctr"/>
            <a:r>
              <a:rPr lang="en-US" sz="400" dirty="0"/>
              <a:t>http://nebula.wsimg.com/obj/RTRENURGREQzQjM3RUJEMDU2MkQ6MjdhNTY1MzcxMjVhYjFjZjg0YjkwMTcxZmRjYzE3NjE6Ojo6OjA=</a:t>
            </a:r>
          </a:p>
        </p:txBody>
      </p:sp>
    </p:spTree>
    <p:extLst>
      <p:ext uri="{BB962C8B-B14F-4D97-AF65-F5344CB8AC3E}">
        <p14:creationId xmlns:p14="http://schemas.microsoft.com/office/powerpoint/2010/main" val="1149370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D8A9B-ED38-28B6-534C-F7DFB50165E9}"/>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Floral foam</a:t>
            </a:r>
            <a:endParaRPr lang="en-US" dirty="0"/>
          </a:p>
        </p:txBody>
      </p:sp>
      <p:sp>
        <p:nvSpPr>
          <p:cNvPr id="3" name="Content Placeholder 2">
            <a:extLst>
              <a:ext uri="{FF2B5EF4-FFF2-40B4-BE49-F238E27FC236}">
                <a16:creationId xmlns:a16="http://schemas.microsoft.com/office/drawing/2014/main" id="{2D2BDB4F-DF60-2E4A-A99D-08F49C0BABA0}"/>
              </a:ext>
            </a:extLst>
          </p:cNvPr>
          <p:cNvSpPr>
            <a:spLocks noGrp="1"/>
          </p:cNvSpPr>
          <p:nvPr>
            <p:ph idx="13"/>
          </p:nvPr>
        </p:nvSpPr>
        <p:spPr>
          <a:xfrm>
            <a:off x="4572000" y="1297347"/>
            <a:ext cx="3666146" cy="4855625"/>
          </a:xfrm>
        </p:spPr>
        <p:txBody>
          <a:bodyPr/>
          <a:lstStyle/>
          <a:p>
            <a:r>
              <a:rPr lang="en-US" dirty="0"/>
              <a:t>Floral foam stabilizes flowers. Floral foam also holds water (adding flower food is recommended), which increases fresh flower longevity. </a:t>
            </a:r>
          </a:p>
        </p:txBody>
      </p:sp>
      <p:pic>
        <p:nvPicPr>
          <p:cNvPr id="4" name="Picture 3">
            <a:extLst>
              <a:ext uri="{FF2B5EF4-FFF2-40B4-BE49-F238E27FC236}">
                <a16:creationId xmlns:a16="http://schemas.microsoft.com/office/drawing/2014/main" id="{56CBD58B-8266-D749-A5ED-3DBC10344F92}"/>
              </a:ext>
            </a:extLst>
          </p:cNvPr>
          <p:cNvPicPr>
            <a:picLocks noChangeAspect="1"/>
          </p:cNvPicPr>
          <p:nvPr/>
        </p:nvPicPr>
        <p:blipFill>
          <a:blip r:embed="rId2"/>
          <a:stretch>
            <a:fillRect/>
          </a:stretch>
        </p:blipFill>
        <p:spPr>
          <a:xfrm>
            <a:off x="457201" y="887560"/>
            <a:ext cx="2143125" cy="2143125"/>
          </a:xfrm>
          <a:prstGeom prst="rect">
            <a:avLst/>
          </a:prstGeom>
        </p:spPr>
      </p:pic>
      <p:pic>
        <p:nvPicPr>
          <p:cNvPr id="5" name="Picture 4">
            <a:extLst>
              <a:ext uri="{FF2B5EF4-FFF2-40B4-BE49-F238E27FC236}">
                <a16:creationId xmlns:a16="http://schemas.microsoft.com/office/drawing/2014/main" id="{1032A1DF-F099-DBF3-C716-F90F6786EC1A}"/>
              </a:ext>
            </a:extLst>
          </p:cNvPr>
          <p:cNvPicPr>
            <a:picLocks noChangeAspect="1"/>
          </p:cNvPicPr>
          <p:nvPr/>
        </p:nvPicPr>
        <p:blipFill>
          <a:blip r:embed="rId3"/>
          <a:stretch>
            <a:fillRect/>
          </a:stretch>
        </p:blipFill>
        <p:spPr>
          <a:xfrm>
            <a:off x="235010" y="2825634"/>
            <a:ext cx="2743200" cy="1666875"/>
          </a:xfrm>
          <a:prstGeom prst="rect">
            <a:avLst/>
          </a:prstGeom>
        </p:spPr>
      </p:pic>
      <p:pic>
        <p:nvPicPr>
          <p:cNvPr id="6" name="Picture 5">
            <a:extLst>
              <a:ext uri="{FF2B5EF4-FFF2-40B4-BE49-F238E27FC236}">
                <a16:creationId xmlns:a16="http://schemas.microsoft.com/office/drawing/2014/main" id="{88AB74A1-9EDC-5544-646D-946FEA1A8586}"/>
              </a:ext>
            </a:extLst>
          </p:cNvPr>
          <p:cNvPicPr>
            <a:picLocks noChangeAspect="1"/>
          </p:cNvPicPr>
          <p:nvPr/>
        </p:nvPicPr>
        <p:blipFill>
          <a:blip r:embed="rId4"/>
          <a:stretch>
            <a:fillRect/>
          </a:stretch>
        </p:blipFill>
        <p:spPr>
          <a:xfrm>
            <a:off x="659761" y="4682427"/>
            <a:ext cx="2543175" cy="1800225"/>
          </a:xfrm>
          <a:prstGeom prst="rect">
            <a:avLst/>
          </a:prstGeom>
        </p:spPr>
      </p:pic>
    </p:spTree>
    <p:extLst>
      <p:ext uri="{BB962C8B-B14F-4D97-AF65-F5344CB8AC3E}">
        <p14:creationId xmlns:p14="http://schemas.microsoft.com/office/powerpoint/2010/main" val="1241575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Floral Knife </a:t>
            </a:r>
          </a:p>
        </p:txBody>
      </p:sp>
      <p:sp>
        <p:nvSpPr>
          <p:cNvPr id="3" name="Content Placeholder 2"/>
          <p:cNvSpPr>
            <a:spLocks noGrp="1"/>
          </p:cNvSpPr>
          <p:nvPr>
            <p:ph idx="13"/>
          </p:nvPr>
        </p:nvSpPr>
        <p:spPr>
          <a:xfrm>
            <a:off x="202077" y="1790931"/>
            <a:ext cx="4239491" cy="4002723"/>
          </a:xfrm>
        </p:spPr>
        <p:txBody>
          <a:bodyPr/>
          <a:lstStyle/>
          <a:p>
            <a:pPr marL="342900" indent="-342900">
              <a:buFont typeface="Arial" panose="020B0604020202020204" pitchFamily="34" charset="0"/>
              <a:buChar char="•"/>
            </a:pPr>
            <a:r>
              <a:rPr lang="en-US" dirty="0"/>
              <a:t>Most commonly used tool by florists</a:t>
            </a:r>
          </a:p>
          <a:p>
            <a:pPr marL="342900" indent="-342900">
              <a:buFont typeface="Arial" panose="020B0604020202020204" pitchFamily="34" charset="0"/>
              <a:buChar char="•"/>
            </a:pPr>
            <a:r>
              <a:rPr lang="en-US" dirty="0"/>
              <a:t>Looks similar to a kitchen paring knife</a:t>
            </a:r>
          </a:p>
          <a:p>
            <a:pPr marL="342900" indent="-342900">
              <a:buFont typeface="Arial" panose="020B0604020202020204" pitchFamily="34" charset="0"/>
              <a:buChar char="•"/>
            </a:pPr>
            <a:r>
              <a:rPr lang="en-US" dirty="0"/>
              <a:t>Used to cut flowers before they are inserted into a design</a:t>
            </a:r>
          </a:p>
        </p:txBody>
      </p:sp>
      <p:pic>
        <p:nvPicPr>
          <p:cNvPr id="4" name="Picture 3"/>
          <p:cNvPicPr>
            <a:picLocks noChangeAspect="1"/>
          </p:cNvPicPr>
          <p:nvPr/>
        </p:nvPicPr>
        <p:blipFill>
          <a:blip r:embed="rId2"/>
          <a:stretch>
            <a:fillRect/>
          </a:stretch>
        </p:blipFill>
        <p:spPr>
          <a:xfrm>
            <a:off x="4363564" y="2293309"/>
            <a:ext cx="4262787" cy="2844078"/>
          </a:xfrm>
          <a:prstGeom prst="rect">
            <a:avLst/>
          </a:prstGeom>
        </p:spPr>
      </p:pic>
      <p:sp>
        <p:nvSpPr>
          <p:cNvPr id="5" name="Rectangle 4"/>
          <p:cNvSpPr/>
          <p:nvPr/>
        </p:nvSpPr>
        <p:spPr>
          <a:xfrm>
            <a:off x="4286962" y="5137387"/>
            <a:ext cx="4572000" cy="153888"/>
          </a:xfrm>
          <a:prstGeom prst="rect">
            <a:avLst/>
          </a:prstGeom>
        </p:spPr>
        <p:txBody>
          <a:bodyPr>
            <a:spAutoFit/>
          </a:bodyPr>
          <a:lstStyle/>
          <a:p>
            <a:pPr algn="ctr"/>
            <a:r>
              <a:rPr lang="en-US" sz="400" dirty="0"/>
              <a:t>http://livingfresh.ca/blog/wp-content/uploads/2014/03/MG_3517.jpg</a:t>
            </a:r>
          </a:p>
        </p:txBody>
      </p:sp>
    </p:spTree>
    <p:extLst>
      <p:ext uri="{BB962C8B-B14F-4D97-AF65-F5344CB8AC3E}">
        <p14:creationId xmlns:p14="http://schemas.microsoft.com/office/powerpoint/2010/main" val="2882534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Floral Foam</a:t>
            </a:r>
            <a:br>
              <a:rPr lang="en-US" dirty="0"/>
            </a:br>
            <a:endParaRPr lang="en-US" dirty="0"/>
          </a:p>
        </p:txBody>
      </p:sp>
      <p:sp>
        <p:nvSpPr>
          <p:cNvPr id="3" name="Content Placeholder 2"/>
          <p:cNvSpPr>
            <a:spLocks noGrp="1"/>
          </p:cNvSpPr>
          <p:nvPr>
            <p:ph idx="13"/>
          </p:nvPr>
        </p:nvSpPr>
        <p:spPr>
          <a:xfrm>
            <a:off x="457200" y="1818640"/>
            <a:ext cx="4652128" cy="4002723"/>
          </a:xfrm>
        </p:spPr>
        <p:txBody>
          <a:bodyPr/>
          <a:lstStyle/>
          <a:p>
            <a:pPr marL="342900" indent="-342900">
              <a:buFont typeface="Arial" panose="020B0604020202020204" pitchFamily="34" charset="0"/>
              <a:buChar char="•"/>
            </a:pPr>
            <a:r>
              <a:rPr lang="en-US" dirty="0"/>
              <a:t>Used to anchor flowers and foliage in an arrangement</a:t>
            </a:r>
          </a:p>
          <a:p>
            <a:pPr marL="342900" indent="-342900">
              <a:buFont typeface="Arial" panose="020B0604020202020204" pitchFamily="34" charset="0"/>
              <a:buChar char="•"/>
            </a:pPr>
            <a:r>
              <a:rPr lang="en-US" dirty="0"/>
              <a:t>Unlike dry foam, this foam needs to be soaked in water prior to use.</a:t>
            </a:r>
          </a:p>
          <a:p>
            <a:pPr marL="342900" indent="-342900">
              <a:buFont typeface="Arial" panose="020B0604020202020204" pitchFamily="34" charset="0"/>
              <a:buChar char="•"/>
            </a:pPr>
            <a:r>
              <a:rPr lang="en-US" dirty="0"/>
              <a:t>Use with fresh-cut plants </a:t>
            </a:r>
          </a:p>
          <a:p>
            <a:endParaRPr lang="en-US" dirty="0"/>
          </a:p>
        </p:txBody>
      </p:sp>
      <p:pic>
        <p:nvPicPr>
          <p:cNvPr id="4" name="Picture 3"/>
          <p:cNvPicPr>
            <a:picLocks noChangeAspect="1"/>
          </p:cNvPicPr>
          <p:nvPr/>
        </p:nvPicPr>
        <p:blipFill>
          <a:blip r:embed="rId2"/>
          <a:stretch>
            <a:fillRect/>
          </a:stretch>
        </p:blipFill>
        <p:spPr>
          <a:xfrm>
            <a:off x="4634747" y="1430615"/>
            <a:ext cx="4286250" cy="3638550"/>
          </a:xfrm>
          <a:prstGeom prst="rect">
            <a:avLst/>
          </a:prstGeom>
        </p:spPr>
      </p:pic>
      <p:sp>
        <p:nvSpPr>
          <p:cNvPr id="5" name="Rectangle 4"/>
          <p:cNvSpPr/>
          <p:nvPr/>
        </p:nvSpPr>
        <p:spPr>
          <a:xfrm>
            <a:off x="4634747" y="5175032"/>
            <a:ext cx="4572000" cy="184666"/>
          </a:xfrm>
          <a:prstGeom prst="rect">
            <a:avLst/>
          </a:prstGeom>
        </p:spPr>
        <p:txBody>
          <a:bodyPr>
            <a:spAutoFit/>
          </a:bodyPr>
          <a:lstStyle/>
          <a:p>
            <a:pPr algn="ctr"/>
            <a:r>
              <a:rPr lang="en-US" sz="600" dirty="0"/>
              <a:t>http://www.marshallfloralproducts.com/assets/images/designerblocks.jpg</a:t>
            </a:r>
          </a:p>
        </p:txBody>
      </p:sp>
    </p:spTree>
    <p:extLst>
      <p:ext uri="{BB962C8B-B14F-4D97-AF65-F5344CB8AC3E}">
        <p14:creationId xmlns:p14="http://schemas.microsoft.com/office/powerpoint/2010/main" val="98962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Floral Wire</a:t>
            </a:r>
          </a:p>
        </p:txBody>
      </p:sp>
      <p:sp>
        <p:nvSpPr>
          <p:cNvPr id="3" name="Content Placeholder 2"/>
          <p:cNvSpPr>
            <a:spLocks noGrp="1"/>
          </p:cNvSpPr>
          <p:nvPr>
            <p:ph idx="13"/>
          </p:nvPr>
        </p:nvSpPr>
        <p:spPr>
          <a:xfrm>
            <a:off x="279146" y="791742"/>
            <a:ext cx="4699262" cy="4002723"/>
          </a:xfrm>
        </p:spPr>
        <p:txBody>
          <a:bodyPr/>
          <a:lstStyle/>
          <a:p>
            <a:pPr marL="342900" indent="-342900">
              <a:buFont typeface="Arial" panose="020B0604020202020204" pitchFamily="34" charset="0"/>
              <a:buChar char="•"/>
            </a:pPr>
            <a:r>
              <a:rPr lang="en-US" dirty="0"/>
              <a:t>Thin, long wire used to strengthen and combine stem.</a:t>
            </a:r>
          </a:p>
          <a:p>
            <a:pPr marL="342900" indent="-342900">
              <a:buFont typeface="Arial" panose="020B0604020202020204" pitchFamily="34" charset="0"/>
              <a:buChar char="•"/>
            </a:pPr>
            <a:r>
              <a:rPr lang="en-US" dirty="0"/>
              <a:t>Sold based on diameter size or gauge.</a:t>
            </a:r>
          </a:p>
          <a:p>
            <a:pPr marL="342900" indent="-342900">
              <a:buFont typeface="Arial" panose="020B0604020202020204" pitchFamily="34" charset="0"/>
              <a:buChar char="•"/>
            </a:pPr>
            <a:r>
              <a:rPr lang="en-US" dirty="0"/>
              <a:t>18- and 28-gauge are commonly used</a:t>
            </a:r>
          </a:p>
          <a:p>
            <a:pPr marL="342900" indent="-342900">
              <a:buFont typeface="Arial" panose="020B0604020202020204" pitchFamily="34" charset="0"/>
              <a:buChar char="•"/>
            </a:pPr>
            <a:r>
              <a:rPr lang="en-US" b="0" i="0" dirty="0">
                <a:solidFill>
                  <a:schemeClr val="bg1">
                    <a:lumMod val="50000"/>
                  </a:schemeClr>
                </a:solidFill>
                <a:effectLst/>
                <a:latin typeface="Verdana" panose="020B0604030504040204" pitchFamily="34" charset="0"/>
                <a:ea typeface="Verdana" panose="020B0604030504040204" pitchFamily="34" charset="0"/>
              </a:rPr>
              <a:t>The lower the number the thicker the wire. The higher the number the thinner the wire is</a:t>
            </a:r>
            <a:endParaRPr lang="en-US" dirty="0">
              <a:solidFill>
                <a:schemeClr val="bg1">
                  <a:lumMod val="50000"/>
                </a:schemeClr>
              </a:solidFill>
              <a:latin typeface="Verdana" panose="020B0604030504040204" pitchFamily="34" charset="0"/>
              <a:ea typeface="Verdana" panose="020B0604030504040204" pitchFamily="34" charset="0"/>
            </a:endParaRPr>
          </a:p>
        </p:txBody>
      </p:sp>
      <p:sp>
        <p:nvSpPr>
          <p:cNvPr id="5" name="Rectangle 4"/>
          <p:cNvSpPr/>
          <p:nvPr/>
        </p:nvSpPr>
        <p:spPr>
          <a:xfrm>
            <a:off x="6068291" y="5802908"/>
            <a:ext cx="1883940" cy="126837"/>
          </a:xfrm>
          <a:prstGeom prst="rect">
            <a:avLst/>
          </a:prstGeom>
        </p:spPr>
        <p:txBody>
          <a:bodyPr wrap="square">
            <a:spAutoFit/>
          </a:bodyPr>
          <a:lstStyle/>
          <a:p>
            <a:r>
              <a:rPr lang="en-US" sz="200" dirty="0"/>
              <a:t>http://cdn1.bigcommerce.com/server5200/4m7zoyl/products/469/images/818/Green_Floral_Wires__59867.1375234001.1280.1280.jpg?c=2</a:t>
            </a:r>
          </a:p>
        </p:txBody>
      </p:sp>
      <p:sp>
        <p:nvSpPr>
          <p:cNvPr id="8" name="Rectangle 7"/>
          <p:cNvSpPr/>
          <p:nvPr/>
        </p:nvSpPr>
        <p:spPr>
          <a:xfrm>
            <a:off x="326768" y="6718882"/>
            <a:ext cx="4572000" cy="153888"/>
          </a:xfrm>
          <a:prstGeom prst="rect">
            <a:avLst/>
          </a:prstGeom>
        </p:spPr>
        <p:txBody>
          <a:bodyPr>
            <a:spAutoFit/>
          </a:bodyPr>
          <a:lstStyle/>
          <a:p>
            <a:pPr algn="ctr"/>
            <a:r>
              <a:rPr lang="en-US" sz="400" dirty="0"/>
              <a:t>http://www.koch.com.au/blog/wp-content/uploads/2013/04/florist_wire.jpg</a:t>
            </a:r>
          </a:p>
        </p:txBody>
      </p:sp>
      <p:pic>
        <p:nvPicPr>
          <p:cNvPr id="6" name="Picture 5"/>
          <p:cNvPicPr>
            <a:picLocks noChangeAspect="1"/>
          </p:cNvPicPr>
          <p:nvPr/>
        </p:nvPicPr>
        <p:blipFill>
          <a:blip r:embed="rId2"/>
          <a:stretch>
            <a:fillRect/>
          </a:stretch>
        </p:blipFill>
        <p:spPr>
          <a:xfrm>
            <a:off x="813309" y="3872746"/>
            <a:ext cx="3987044" cy="2846136"/>
          </a:xfrm>
          <a:prstGeom prst="rect">
            <a:avLst/>
          </a:prstGeom>
        </p:spPr>
      </p:pic>
      <p:pic>
        <p:nvPicPr>
          <p:cNvPr id="9" name="Picture 8"/>
          <p:cNvPicPr>
            <a:picLocks noChangeAspect="1"/>
          </p:cNvPicPr>
          <p:nvPr/>
        </p:nvPicPr>
        <p:blipFill>
          <a:blip r:embed="rId3"/>
          <a:stretch>
            <a:fillRect/>
          </a:stretch>
        </p:blipFill>
        <p:spPr>
          <a:xfrm>
            <a:off x="5156462" y="1818640"/>
            <a:ext cx="3984268" cy="3984268"/>
          </a:xfrm>
          <a:prstGeom prst="rect">
            <a:avLst/>
          </a:prstGeom>
        </p:spPr>
      </p:pic>
    </p:spTree>
    <p:extLst>
      <p:ext uri="{BB962C8B-B14F-4D97-AF65-F5344CB8AC3E}">
        <p14:creationId xmlns:p14="http://schemas.microsoft.com/office/powerpoint/2010/main" val="2985832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6825006" y="3184797"/>
            <a:ext cx="2318994" cy="2318994"/>
          </a:xfrm>
          <a:prstGeom prst="rect">
            <a:avLst/>
          </a:prstGeom>
        </p:spPr>
      </p:pic>
      <p:sp>
        <p:nvSpPr>
          <p:cNvPr id="2" name="Title 1"/>
          <p:cNvSpPr>
            <a:spLocks noGrp="1"/>
          </p:cNvSpPr>
          <p:nvPr>
            <p:ph type="title"/>
          </p:nvPr>
        </p:nvSpPr>
        <p:spPr/>
        <p:txBody>
          <a:bodyPr/>
          <a:lstStyle/>
          <a:p>
            <a:r>
              <a:rPr lang="en-US" dirty="0"/>
              <a:t>Floral Preservative </a:t>
            </a:r>
            <a:br>
              <a:rPr lang="en-US" dirty="0"/>
            </a:br>
            <a:endParaRPr lang="en-US" dirty="0"/>
          </a:p>
        </p:txBody>
      </p:sp>
      <p:sp>
        <p:nvSpPr>
          <p:cNvPr id="3" name="Content Placeholder 2"/>
          <p:cNvSpPr>
            <a:spLocks noGrp="1"/>
          </p:cNvSpPr>
          <p:nvPr>
            <p:ph idx="13"/>
          </p:nvPr>
        </p:nvSpPr>
        <p:spPr>
          <a:xfrm>
            <a:off x="457200" y="1818640"/>
            <a:ext cx="4548433" cy="4002723"/>
          </a:xfrm>
        </p:spPr>
        <p:txBody>
          <a:bodyPr/>
          <a:lstStyle/>
          <a:p>
            <a:pPr marL="342900" indent="-342900">
              <a:buFont typeface="Arial" panose="020B0604020202020204" pitchFamily="34" charset="0"/>
              <a:buChar char="•"/>
            </a:pPr>
            <a:r>
              <a:rPr lang="en-US" dirty="0"/>
              <a:t>Preservatives help extend the life of fresh cut flowers in floral arrangements.</a:t>
            </a:r>
          </a:p>
          <a:p>
            <a:pPr marL="342900" indent="-342900">
              <a:buFont typeface="Arial" panose="020B0604020202020204" pitchFamily="34" charset="0"/>
              <a:buChar char="•"/>
            </a:pPr>
            <a:r>
              <a:rPr lang="en-US" dirty="0"/>
              <a:t>Can be sprayed in a liquid form or sprinkled into water as a powder form</a:t>
            </a:r>
          </a:p>
        </p:txBody>
      </p:sp>
      <p:pic>
        <p:nvPicPr>
          <p:cNvPr id="5" name="Picture 4"/>
          <p:cNvPicPr>
            <a:picLocks noChangeAspect="1"/>
          </p:cNvPicPr>
          <p:nvPr/>
        </p:nvPicPr>
        <p:blipFill>
          <a:blip r:embed="rId3"/>
          <a:stretch>
            <a:fillRect/>
          </a:stretch>
        </p:blipFill>
        <p:spPr>
          <a:xfrm>
            <a:off x="4911365" y="1635103"/>
            <a:ext cx="2531519" cy="2531519"/>
          </a:xfrm>
          <a:prstGeom prst="rect">
            <a:avLst/>
          </a:prstGeom>
        </p:spPr>
      </p:pic>
      <p:sp>
        <p:nvSpPr>
          <p:cNvPr id="7" name="Rectangle 6"/>
          <p:cNvSpPr/>
          <p:nvPr/>
        </p:nvSpPr>
        <p:spPr>
          <a:xfrm>
            <a:off x="5005633" y="5503791"/>
            <a:ext cx="4015819" cy="184666"/>
          </a:xfrm>
          <a:prstGeom prst="rect">
            <a:avLst/>
          </a:prstGeom>
        </p:spPr>
        <p:txBody>
          <a:bodyPr wrap="square">
            <a:spAutoFit/>
          </a:bodyPr>
          <a:lstStyle/>
          <a:p>
            <a:pPr algn="ctr"/>
            <a:r>
              <a:rPr lang="en-US" sz="600" dirty="0"/>
              <a:t>http://www.swflorist.com/categories/floral-preservative.html</a:t>
            </a:r>
          </a:p>
        </p:txBody>
      </p:sp>
    </p:spTree>
    <p:extLst>
      <p:ext uri="{BB962C8B-B14F-4D97-AF65-F5344CB8AC3E}">
        <p14:creationId xmlns:p14="http://schemas.microsoft.com/office/powerpoint/2010/main" val="2222496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Floral Stem Tape</a:t>
            </a:r>
            <a:br>
              <a:rPr lang="en-US" dirty="0"/>
            </a:br>
            <a:endParaRPr lang="en-US" dirty="0"/>
          </a:p>
        </p:txBody>
      </p:sp>
      <p:sp>
        <p:nvSpPr>
          <p:cNvPr id="3" name="Content Placeholder 2"/>
          <p:cNvSpPr>
            <a:spLocks noGrp="1"/>
          </p:cNvSpPr>
          <p:nvPr>
            <p:ph idx="13"/>
          </p:nvPr>
        </p:nvSpPr>
        <p:spPr>
          <a:xfrm>
            <a:off x="457200" y="1818640"/>
            <a:ext cx="4501299" cy="4002723"/>
          </a:xfrm>
        </p:spPr>
        <p:txBody>
          <a:bodyPr/>
          <a:lstStyle/>
          <a:p>
            <a:pPr marL="342900" indent="-342900">
              <a:buFont typeface="Arial" panose="020B0604020202020204" pitchFamily="34" charset="0"/>
              <a:buChar char="•"/>
            </a:pPr>
            <a:r>
              <a:rPr lang="en-US" dirty="0"/>
              <a:t>Paraffin-coated stretchy paper</a:t>
            </a:r>
          </a:p>
          <a:p>
            <a:pPr marL="342900" indent="-342900">
              <a:buFont typeface="Arial" panose="020B0604020202020204" pitchFamily="34" charset="0"/>
              <a:buChar char="•"/>
            </a:pPr>
            <a:r>
              <a:rPr lang="en-US" dirty="0"/>
              <a:t>Used mechanically to help combine wires and multiple stems in a corsages, boutonnieres and hand-held bouquets</a:t>
            </a:r>
          </a:p>
          <a:p>
            <a:pPr marL="342900" indent="-342900">
              <a:buFont typeface="Arial" panose="020B0604020202020204" pitchFamily="34" charset="0"/>
              <a:buChar char="•"/>
            </a:pPr>
            <a:r>
              <a:rPr lang="en-US" dirty="0"/>
              <a:t>Comes in different shades of green and white </a:t>
            </a:r>
          </a:p>
        </p:txBody>
      </p:sp>
      <p:pic>
        <p:nvPicPr>
          <p:cNvPr id="4" name="Picture 3"/>
          <p:cNvPicPr>
            <a:picLocks noChangeAspect="1"/>
          </p:cNvPicPr>
          <p:nvPr/>
        </p:nvPicPr>
        <p:blipFill>
          <a:blip r:embed="rId2"/>
          <a:stretch>
            <a:fillRect/>
          </a:stretch>
        </p:blipFill>
        <p:spPr>
          <a:xfrm>
            <a:off x="5503262" y="1543640"/>
            <a:ext cx="3053106" cy="3053106"/>
          </a:xfrm>
          <a:prstGeom prst="rect">
            <a:avLst/>
          </a:prstGeom>
        </p:spPr>
      </p:pic>
      <p:sp>
        <p:nvSpPr>
          <p:cNvPr id="5" name="Rectangle 4"/>
          <p:cNvSpPr/>
          <p:nvPr/>
        </p:nvSpPr>
        <p:spPr>
          <a:xfrm>
            <a:off x="5503262" y="4504413"/>
            <a:ext cx="3212408" cy="184666"/>
          </a:xfrm>
          <a:prstGeom prst="rect">
            <a:avLst/>
          </a:prstGeom>
        </p:spPr>
        <p:txBody>
          <a:bodyPr wrap="square">
            <a:spAutoFit/>
          </a:bodyPr>
          <a:lstStyle/>
          <a:p>
            <a:pPr algn="ctr"/>
            <a:r>
              <a:rPr lang="en-US" sz="600" dirty="0"/>
              <a:t>http://www.wedding-flowers-and-reception-ideas.com/images/florist-tape-02.jpg</a:t>
            </a:r>
          </a:p>
        </p:txBody>
      </p:sp>
      <p:pic>
        <p:nvPicPr>
          <p:cNvPr id="6" name="Picture 5"/>
          <p:cNvPicPr>
            <a:picLocks noChangeAspect="1"/>
          </p:cNvPicPr>
          <p:nvPr/>
        </p:nvPicPr>
        <p:blipFill>
          <a:blip r:embed="rId3"/>
          <a:stretch>
            <a:fillRect/>
          </a:stretch>
        </p:blipFill>
        <p:spPr>
          <a:xfrm>
            <a:off x="5601065" y="4709823"/>
            <a:ext cx="2857500" cy="1704975"/>
          </a:xfrm>
          <a:prstGeom prst="rect">
            <a:avLst/>
          </a:prstGeom>
        </p:spPr>
      </p:pic>
      <p:sp>
        <p:nvSpPr>
          <p:cNvPr id="7" name="Rectangle 6"/>
          <p:cNvSpPr/>
          <p:nvPr/>
        </p:nvSpPr>
        <p:spPr>
          <a:xfrm>
            <a:off x="4743815" y="6322465"/>
            <a:ext cx="4572000" cy="184666"/>
          </a:xfrm>
          <a:prstGeom prst="rect">
            <a:avLst/>
          </a:prstGeom>
        </p:spPr>
        <p:txBody>
          <a:bodyPr>
            <a:spAutoFit/>
          </a:bodyPr>
          <a:lstStyle/>
          <a:p>
            <a:pPr algn="ctr"/>
            <a:r>
              <a:rPr lang="en-US" sz="600" dirty="0"/>
              <a:t>http://i.ebayimg.com/images/g/1kwAAMXQydtTN2zi/s-l300.jpg</a:t>
            </a:r>
          </a:p>
        </p:txBody>
      </p:sp>
    </p:spTree>
    <p:extLst>
      <p:ext uri="{BB962C8B-B14F-4D97-AF65-F5344CB8AC3E}">
        <p14:creationId xmlns:p14="http://schemas.microsoft.com/office/powerpoint/2010/main" val="3647239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CA295-9FA8-10F5-C83B-7B66394EA887}"/>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Fogger</a:t>
            </a:r>
            <a:endParaRPr lang="en-US" dirty="0"/>
          </a:p>
        </p:txBody>
      </p:sp>
      <p:sp>
        <p:nvSpPr>
          <p:cNvPr id="3" name="Content Placeholder 2">
            <a:extLst>
              <a:ext uri="{FF2B5EF4-FFF2-40B4-BE49-F238E27FC236}">
                <a16:creationId xmlns:a16="http://schemas.microsoft.com/office/drawing/2014/main" id="{F898AC7E-8B1D-5EA5-6F8E-37DC8E2DC5FB}"/>
              </a:ext>
            </a:extLst>
          </p:cNvPr>
          <p:cNvSpPr>
            <a:spLocks noGrp="1"/>
          </p:cNvSpPr>
          <p:nvPr>
            <p:ph idx="13"/>
          </p:nvPr>
        </p:nvSpPr>
        <p:spPr>
          <a:xfrm>
            <a:off x="5016380" y="1818640"/>
            <a:ext cx="3670419" cy="4002723"/>
          </a:xfrm>
        </p:spPr>
        <p:txBody>
          <a:bodyPr/>
          <a:lstStyle/>
          <a:p>
            <a:r>
              <a:rPr lang="en-US" dirty="0"/>
              <a:t>Insect foggers are a method of pest control that uses a fine spray of insecticide to kill or repel insects. </a:t>
            </a:r>
          </a:p>
        </p:txBody>
      </p:sp>
      <p:pic>
        <p:nvPicPr>
          <p:cNvPr id="6" name="Picture 5">
            <a:extLst>
              <a:ext uri="{FF2B5EF4-FFF2-40B4-BE49-F238E27FC236}">
                <a16:creationId xmlns:a16="http://schemas.microsoft.com/office/drawing/2014/main" id="{9E1B0005-5E48-EA1E-7BD7-08A21CAEDAA7}"/>
              </a:ext>
            </a:extLst>
          </p:cNvPr>
          <p:cNvPicPr>
            <a:picLocks noChangeAspect="1"/>
          </p:cNvPicPr>
          <p:nvPr/>
        </p:nvPicPr>
        <p:blipFill>
          <a:blip r:embed="rId2"/>
          <a:stretch>
            <a:fillRect/>
          </a:stretch>
        </p:blipFill>
        <p:spPr>
          <a:xfrm>
            <a:off x="326768" y="871670"/>
            <a:ext cx="3576415" cy="3576415"/>
          </a:xfrm>
          <a:prstGeom prst="rect">
            <a:avLst/>
          </a:prstGeom>
        </p:spPr>
      </p:pic>
      <p:pic>
        <p:nvPicPr>
          <p:cNvPr id="7" name="Picture 6" descr="https://growershouse.com/products/propane-fogger">
            <a:extLst>
              <a:ext uri="{FF2B5EF4-FFF2-40B4-BE49-F238E27FC236}">
                <a16:creationId xmlns:a16="http://schemas.microsoft.com/office/drawing/2014/main" id="{477E1824-01DC-AC7F-B9E2-A4D229C1B563}"/>
              </a:ext>
            </a:extLst>
          </p:cNvPr>
          <p:cNvPicPr>
            <a:picLocks noChangeAspect="1"/>
          </p:cNvPicPr>
          <p:nvPr/>
        </p:nvPicPr>
        <p:blipFill>
          <a:blip r:embed="rId3"/>
          <a:srcRect t="18210" b="20252"/>
          <a:stretch/>
        </p:blipFill>
        <p:spPr>
          <a:xfrm>
            <a:off x="553340" y="4631821"/>
            <a:ext cx="2721836" cy="1674976"/>
          </a:xfrm>
          <a:prstGeom prst="rect">
            <a:avLst/>
          </a:prstGeom>
        </p:spPr>
      </p:pic>
      <p:sp>
        <p:nvSpPr>
          <p:cNvPr id="8" name="TextBox 7">
            <a:extLst>
              <a:ext uri="{FF2B5EF4-FFF2-40B4-BE49-F238E27FC236}">
                <a16:creationId xmlns:a16="http://schemas.microsoft.com/office/drawing/2014/main" id="{8BF3B1E1-7217-D419-EDA4-12D0DBF18A10}"/>
              </a:ext>
            </a:extLst>
          </p:cNvPr>
          <p:cNvSpPr txBox="1"/>
          <p:nvPr/>
        </p:nvSpPr>
        <p:spPr>
          <a:xfrm>
            <a:off x="546931" y="6392254"/>
            <a:ext cx="2674833" cy="215444"/>
          </a:xfrm>
          <a:prstGeom prst="rect">
            <a:avLst/>
          </a:prstGeom>
          <a:noFill/>
        </p:spPr>
        <p:txBody>
          <a:bodyPr wrap="square" rtlCol="0">
            <a:spAutoFit/>
          </a:bodyPr>
          <a:lstStyle/>
          <a:p>
            <a:r>
              <a:rPr lang="en-US" sz="800" dirty="0"/>
              <a:t>https://growershouse.com/products/propane-fogger</a:t>
            </a:r>
          </a:p>
        </p:txBody>
      </p:sp>
      <p:sp>
        <p:nvSpPr>
          <p:cNvPr id="9" name="TextBox 8">
            <a:extLst>
              <a:ext uri="{FF2B5EF4-FFF2-40B4-BE49-F238E27FC236}">
                <a16:creationId xmlns:a16="http://schemas.microsoft.com/office/drawing/2014/main" id="{616E407E-CCD2-A91F-19E5-415ECD619AEF}"/>
              </a:ext>
            </a:extLst>
          </p:cNvPr>
          <p:cNvSpPr txBox="1"/>
          <p:nvPr/>
        </p:nvSpPr>
        <p:spPr>
          <a:xfrm>
            <a:off x="630252" y="4081262"/>
            <a:ext cx="3349843" cy="338554"/>
          </a:xfrm>
          <a:prstGeom prst="rect">
            <a:avLst/>
          </a:prstGeom>
          <a:noFill/>
        </p:spPr>
        <p:txBody>
          <a:bodyPr wrap="square" rtlCol="0">
            <a:spAutoFit/>
          </a:bodyPr>
          <a:lstStyle/>
          <a:p>
            <a:r>
              <a:rPr lang="en-US" sz="800" dirty="0"/>
              <a:t>https://www.greenhousemegastore.com/products/large-autofog-chemical-applicator</a:t>
            </a:r>
          </a:p>
        </p:txBody>
      </p:sp>
    </p:spTree>
    <p:extLst>
      <p:ext uri="{BB962C8B-B14F-4D97-AF65-F5344CB8AC3E}">
        <p14:creationId xmlns:p14="http://schemas.microsoft.com/office/powerpoint/2010/main" val="13807522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161EB-5FC0-E7CC-29B1-1B9084085FE1}"/>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Gas mask</a:t>
            </a:r>
            <a:endParaRPr lang="en-US" dirty="0"/>
          </a:p>
        </p:txBody>
      </p:sp>
      <p:sp>
        <p:nvSpPr>
          <p:cNvPr id="3" name="Content Placeholder 2">
            <a:extLst>
              <a:ext uri="{FF2B5EF4-FFF2-40B4-BE49-F238E27FC236}">
                <a16:creationId xmlns:a16="http://schemas.microsoft.com/office/drawing/2014/main" id="{EB750F74-D5AE-EAFB-D747-E839BD4C61BF}"/>
              </a:ext>
            </a:extLst>
          </p:cNvPr>
          <p:cNvSpPr>
            <a:spLocks noGrp="1"/>
          </p:cNvSpPr>
          <p:nvPr>
            <p:ph idx="13"/>
          </p:nvPr>
        </p:nvSpPr>
        <p:spPr>
          <a:xfrm>
            <a:off x="3691782" y="1818640"/>
            <a:ext cx="4995017" cy="4002723"/>
          </a:xfrm>
        </p:spPr>
        <p:txBody>
          <a:bodyPr/>
          <a:lstStyle/>
          <a:p>
            <a:r>
              <a:rPr lang="en-US" dirty="0"/>
              <a:t>Gas masks provide respiratory protection against pesticides and other toxic airborne materials. </a:t>
            </a:r>
          </a:p>
        </p:txBody>
      </p:sp>
      <p:pic>
        <p:nvPicPr>
          <p:cNvPr id="4" name="Picture 3">
            <a:extLst>
              <a:ext uri="{FF2B5EF4-FFF2-40B4-BE49-F238E27FC236}">
                <a16:creationId xmlns:a16="http://schemas.microsoft.com/office/drawing/2014/main" id="{69DBC004-6177-90ED-BAED-7AC152D7B39D}"/>
              </a:ext>
            </a:extLst>
          </p:cNvPr>
          <p:cNvPicPr>
            <a:picLocks noChangeAspect="1"/>
          </p:cNvPicPr>
          <p:nvPr/>
        </p:nvPicPr>
        <p:blipFill>
          <a:blip r:embed="rId2"/>
          <a:stretch>
            <a:fillRect/>
          </a:stretch>
        </p:blipFill>
        <p:spPr>
          <a:xfrm>
            <a:off x="356786" y="950720"/>
            <a:ext cx="2800884" cy="2800884"/>
          </a:xfrm>
          <a:prstGeom prst="rect">
            <a:avLst/>
          </a:prstGeom>
        </p:spPr>
      </p:pic>
    </p:spTree>
    <p:extLst>
      <p:ext uri="{BB962C8B-B14F-4D97-AF65-F5344CB8AC3E}">
        <p14:creationId xmlns:p14="http://schemas.microsoft.com/office/powerpoint/2010/main" val="4117868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Glass Vase</a:t>
            </a:r>
            <a:br>
              <a:rPr lang="en-US" dirty="0"/>
            </a:br>
            <a:endParaRPr lang="en-US" dirty="0"/>
          </a:p>
        </p:txBody>
      </p:sp>
      <p:sp>
        <p:nvSpPr>
          <p:cNvPr id="3" name="Content Placeholder 2"/>
          <p:cNvSpPr>
            <a:spLocks noGrp="1"/>
          </p:cNvSpPr>
          <p:nvPr>
            <p:ph idx="13"/>
          </p:nvPr>
        </p:nvSpPr>
        <p:spPr>
          <a:xfrm>
            <a:off x="457200" y="1818640"/>
            <a:ext cx="4652128" cy="4002723"/>
          </a:xfrm>
        </p:spPr>
        <p:txBody>
          <a:bodyPr/>
          <a:lstStyle/>
          <a:p>
            <a:pPr marL="342900" indent="-342900">
              <a:buFont typeface="Arial" panose="020B0604020202020204" pitchFamily="34" charset="0"/>
              <a:buChar char="•"/>
            </a:pPr>
            <a:r>
              <a:rPr lang="en-US" dirty="0"/>
              <a:t>Glass vases are used to hold single flower or mixed flower arrangements, depending on the size.</a:t>
            </a:r>
          </a:p>
          <a:p>
            <a:pPr marL="342900" indent="-342900">
              <a:buFont typeface="Arial" panose="020B0604020202020204" pitchFamily="34" charset="0"/>
              <a:buChar char="•"/>
            </a:pPr>
            <a:r>
              <a:rPr lang="en-US" dirty="0"/>
              <a:t>Vases can be simple or ornate, big or small, and in various colors and shapes. </a:t>
            </a:r>
          </a:p>
          <a:p>
            <a:pPr marL="342900" indent="-34290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2CE17D9F-4F22-510D-9432-EE629EDFAB09}"/>
              </a:ext>
            </a:extLst>
          </p:cNvPr>
          <p:cNvPicPr>
            <a:picLocks noChangeAspect="1"/>
          </p:cNvPicPr>
          <p:nvPr/>
        </p:nvPicPr>
        <p:blipFill>
          <a:blip r:embed="rId2"/>
          <a:stretch>
            <a:fillRect/>
          </a:stretch>
        </p:blipFill>
        <p:spPr>
          <a:xfrm>
            <a:off x="6259171" y="4357153"/>
            <a:ext cx="2143125" cy="2143125"/>
          </a:xfrm>
          <a:prstGeom prst="rect">
            <a:avLst/>
          </a:prstGeom>
        </p:spPr>
      </p:pic>
      <p:pic>
        <p:nvPicPr>
          <p:cNvPr id="9" name="Picture 8" descr="A group of clear glass vases&#10;&#10;AI-generated content may be incorrect.">
            <a:extLst>
              <a:ext uri="{FF2B5EF4-FFF2-40B4-BE49-F238E27FC236}">
                <a16:creationId xmlns:a16="http://schemas.microsoft.com/office/drawing/2014/main" id="{832B7F1D-57CC-215A-3D3F-0C3229126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6272" y="4322986"/>
            <a:ext cx="2143125" cy="2143125"/>
          </a:xfrm>
          <a:prstGeom prst="rect">
            <a:avLst/>
          </a:prstGeom>
        </p:spPr>
      </p:pic>
      <p:pic>
        <p:nvPicPr>
          <p:cNvPr id="11" name="Picture 10" descr="A group of vases with flowers&#10;&#10;AI-generated content may be incorrect.">
            <a:extLst>
              <a:ext uri="{FF2B5EF4-FFF2-40B4-BE49-F238E27FC236}">
                <a16:creationId xmlns:a16="http://schemas.microsoft.com/office/drawing/2014/main" id="{D3D21084-DC62-27A5-5628-32A5A77956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5843" y="1054444"/>
            <a:ext cx="2961139" cy="2961139"/>
          </a:xfrm>
          <a:prstGeom prst="rect">
            <a:avLst/>
          </a:prstGeom>
        </p:spPr>
      </p:pic>
      <p:pic>
        <p:nvPicPr>
          <p:cNvPr id="13" name="Picture 12" descr="A red and blue vases&#10;&#10;AI-generated content may be incorrect.">
            <a:extLst>
              <a:ext uri="{FF2B5EF4-FFF2-40B4-BE49-F238E27FC236}">
                <a16:creationId xmlns:a16="http://schemas.microsoft.com/office/drawing/2014/main" id="{87CDC627-5356-7DE0-F31D-052CC336B7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4636" y="4451157"/>
            <a:ext cx="2049121" cy="2049121"/>
          </a:xfrm>
          <a:prstGeom prst="rect">
            <a:avLst/>
          </a:prstGeom>
        </p:spPr>
      </p:pic>
    </p:spTree>
    <p:extLst>
      <p:ext uri="{BB962C8B-B14F-4D97-AF65-F5344CB8AC3E}">
        <p14:creationId xmlns:p14="http://schemas.microsoft.com/office/powerpoint/2010/main" val="23225421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Glue Gun</a:t>
            </a:r>
          </a:p>
        </p:txBody>
      </p:sp>
      <p:sp>
        <p:nvSpPr>
          <p:cNvPr id="3" name="Content Placeholder 2"/>
          <p:cNvSpPr>
            <a:spLocks noGrp="1"/>
          </p:cNvSpPr>
          <p:nvPr>
            <p:ph idx="13"/>
          </p:nvPr>
        </p:nvSpPr>
        <p:spPr>
          <a:xfrm>
            <a:off x="457200" y="1818640"/>
            <a:ext cx="5048054" cy="4002723"/>
          </a:xfrm>
        </p:spPr>
        <p:txBody>
          <a:bodyPr/>
          <a:lstStyle/>
          <a:p>
            <a:pPr marL="342900" indent="-342900">
              <a:buFont typeface="Arial" panose="020B0604020202020204" pitchFamily="34" charset="0"/>
              <a:buChar char="•"/>
            </a:pPr>
            <a:r>
              <a:rPr lang="en-US" dirty="0"/>
              <a:t>Used to administer hot glue when working with flower arrangements</a:t>
            </a:r>
          </a:p>
          <a:p>
            <a:pPr marL="342900" indent="-342900">
              <a:buFont typeface="Arial" panose="020B0604020202020204" pitchFamily="34" charset="0"/>
              <a:buChar char="•"/>
            </a:pPr>
            <a:r>
              <a:rPr lang="en-US" dirty="0"/>
              <a:t>When plugged in, the machine heats up the glue sticks and allows it to be applied precisely as a liquid.</a:t>
            </a:r>
          </a:p>
        </p:txBody>
      </p:sp>
      <p:pic>
        <p:nvPicPr>
          <p:cNvPr id="4" name="Picture 3"/>
          <p:cNvPicPr>
            <a:picLocks noChangeAspect="1"/>
          </p:cNvPicPr>
          <p:nvPr/>
        </p:nvPicPr>
        <p:blipFill>
          <a:blip r:embed="rId2"/>
          <a:stretch>
            <a:fillRect/>
          </a:stretch>
        </p:blipFill>
        <p:spPr>
          <a:xfrm>
            <a:off x="5505254" y="2092751"/>
            <a:ext cx="3473219" cy="2738054"/>
          </a:xfrm>
          <a:prstGeom prst="rect">
            <a:avLst/>
          </a:prstGeom>
        </p:spPr>
      </p:pic>
      <p:sp>
        <p:nvSpPr>
          <p:cNvPr id="5" name="Rectangle 4"/>
          <p:cNvSpPr/>
          <p:nvPr/>
        </p:nvSpPr>
        <p:spPr>
          <a:xfrm>
            <a:off x="4955864" y="4718906"/>
            <a:ext cx="4572000" cy="153888"/>
          </a:xfrm>
          <a:prstGeom prst="rect">
            <a:avLst/>
          </a:prstGeom>
        </p:spPr>
        <p:txBody>
          <a:bodyPr>
            <a:spAutoFit/>
          </a:bodyPr>
          <a:lstStyle/>
          <a:p>
            <a:pPr algn="ctr"/>
            <a:r>
              <a:rPr lang="en-US" sz="400" dirty="0"/>
              <a:t>http://d28xhcgddm1buq.cloudfront.net/product-images/bevfabriccrafts_2269_775864018_260.jpg</a:t>
            </a:r>
          </a:p>
        </p:txBody>
      </p:sp>
    </p:spTree>
    <p:extLst>
      <p:ext uri="{BB962C8B-B14F-4D97-AF65-F5344CB8AC3E}">
        <p14:creationId xmlns:p14="http://schemas.microsoft.com/office/powerpoint/2010/main" val="9431554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Glue Pan</a:t>
            </a:r>
          </a:p>
        </p:txBody>
      </p:sp>
      <p:sp>
        <p:nvSpPr>
          <p:cNvPr id="3" name="Content Placeholder 2"/>
          <p:cNvSpPr>
            <a:spLocks noGrp="1"/>
          </p:cNvSpPr>
          <p:nvPr>
            <p:ph idx="13"/>
          </p:nvPr>
        </p:nvSpPr>
        <p:spPr>
          <a:xfrm>
            <a:off x="457200" y="1818640"/>
            <a:ext cx="4897225" cy="4002723"/>
          </a:xfrm>
        </p:spPr>
        <p:txBody>
          <a:bodyPr/>
          <a:lstStyle/>
          <a:p>
            <a:pPr marL="342900" indent="-342900">
              <a:buFont typeface="Arial" panose="020B0604020202020204" pitchFamily="34" charset="0"/>
              <a:buChar char="•"/>
            </a:pPr>
            <a:r>
              <a:rPr lang="en-US" dirty="0"/>
              <a:t>Melts glue in the pan</a:t>
            </a:r>
          </a:p>
          <a:p>
            <a:pPr marL="342900" indent="-342900">
              <a:buFont typeface="Arial" panose="020B0604020202020204" pitchFamily="34" charset="0"/>
              <a:buChar char="•"/>
            </a:pPr>
            <a:r>
              <a:rPr lang="en-US" dirty="0"/>
              <a:t>Stems and foam can be dipped directly into the glue pan.  </a:t>
            </a:r>
          </a:p>
        </p:txBody>
      </p:sp>
      <p:pic>
        <p:nvPicPr>
          <p:cNvPr id="4" name="Picture 3"/>
          <p:cNvPicPr>
            <a:picLocks noChangeAspect="1"/>
          </p:cNvPicPr>
          <p:nvPr/>
        </p:nvPicPr>
        <p:blipFill>
          <a:blip r:embed="rId2"/>
          <a:stretch>
            <a:fillRect/>
          </a:stretch>
        </p:blipFill>
        <p:spPr>
          <a:xfrm>
            <a:off x="5304051" y="1900026"/>
            <a:ext cx="3839949" cy="3839949"/>
          </a:xfrm>
          <a:prstGeom prst="rect">
            <a:avLst/>
          </a:prstGeom>
        </p:spPr>
      </p:pic>
      <p:sp>
        <p:nvSpPr>
          <p:cNvPr id="5" name="Rectangle 4"/>
          <p:cNvSpPr/>
          <p:nvPr/>
        </p:nvSpPr>
        <p:spPr>
          <a:xfrm>
            <a:off x="5981308" y="5229767"/>
            <a:ext cx="2804474" cy="153888"/>
          </a:xfrm>
          <a:prstGeom prst="rect">
            <a:avLst/>
          </a:prstGeom>
        </p:spPr>
        <p:txBody>
          <a:bodyPr wrap="square">
            <a:spAutoFit/>
          </a:bodyPr>
          <a:lstStyle/>
          <a:p>
            <a:r>
              <a:rPr lang="en-US" sz="400" dirty="0"/>
              <a:t>http://www.marshallfloralproducts.com/thumbnail.asp?file=assets/images/hotmeltgluepan1.jpg&amp;maxx=500&amp;maxy=0</a:t>
            </a:r>
          </a:p>
        </p:txBody>
      </p:sp>
    </p:spTree>
    <p:extLst>
      <p:ext uri="{BB962C8B-B14F-4D97-AF65-F5344CB8AC3E}">
        <p14:creationId xmlns:p14="http://schemas.microsoft.com/office/powerpoint/2010/main" val="18845258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Glue Stick </a:t>
            </a:r>
          </a:p>
        </p:txBody>
      </p:sp>
      <p:sp>
        <p:nvSpPr>
          <p:cNvPr id="3" name="Content Placeholder 2"/>
          <p:cNvSpPr>
            <a:spLocks noGrp="1"/>
          </p:cNvSpPr>
          <p:nvPr>
            <p:ph idx="13"/>
          </p:nvPr>
        </p:nvSpPr>
        <p:spPr>
          <a:xfrm>
            <a:off x="457200" y="1790359"/>
            <a:ext cx="4746396" cy="4002723"/>
          </a:xfrm>
        </p:spPr>
        <p:txBody>
          <a:bodyPr/>
          <a:lstStyle/>
          <a:p>
            <a:pPr marL="342900" indent="-342900">
              <a:buFont typeface="Arial" panose="020B0604020202020204" pitchFamily="34" charset="0"/>
              <a:buChar char="•"/>
            </a:pPr>
            <a:r>
              <a:rPr lang="en-US" dirty="0"/>
              <a:t>Starts as solid cylinder sticks of glue</a:t>
            </a:r>
          </a:p>
          <a:p>
            <a:pPr marL="342900" indent="-342900">
              <a:buFont typeface="Arial" panose="020B0604020202020204" pitchFamily="34" charset="0"/>
              <a:buChar char="•"/>
            </a:pPr>
            <a:r>
              <a:rPr lang="en-US" dirty="0"/>
              <a:t>Once inserted into a glue gun, the sticks are heated up and turned into a hot, liquid glue. </a:t>
            </a:r>
          </a:p>
        </p:txBody>
      </p:sp>
      <p:pic>
        <p:nvPicPr>
          <p:cNvPr id="4" name="Picture 3"/>
          <p:cNvPicPr>
            <a:picLocks noChangeAspect="1"/>
          </p:cNvPicPr>
          <p:nvPr/>
        </p:nvPicPr>
        <p:blipFill>
          <a:blip r:embed="rId2"/>
          <a:stretch>
            <a:fillRect/>
          </a:stretch>
        </p:blipFill>
        <p:spPr>
          <a:xfrm>
            <a:off x="5067006" y="1813526"/>
            <a:ext cx="3979556" cy="3979556"/>
          </a:xfrm>
          <a:prstGeom prst="rect">
            <a:avLst/>
          </a:prstGeom>
        </p:spPr>
      </p:pic>
      <p:sp>
        <p:nvSpPr>
          <p:cNvPr id="5" name="Rectangle 4"/>
          <p:cNvSpPr/>
          <p:nvPr/>
        </p:nvSpPr>
        <p:spPr>
          <a:xfrm>
            <a:off x="4770784" y="4086223"/>
            <a:ext cx="4572000" cy="153888"/>
          </a:xfrm>
          <a:prstGeom prst="rect">
            <a:avLst/>
          </a:prstGeom>
        </p:spPr>
        <p:txBody>
          <a:bodyPr>
            <a:spAutoFit/>
          </a:bodyPr>
          <a:lstStyle/>
          <a:p>
            <a:pPr algn="ctr"/>
            <a:r>
              <a:rPr lang="en-US" sz="400" dirty="0"/>
              <a:t>http://www.hobbycraft.co.uk/supplyimages/567347_1000_1_800.jpg</a:t>
            </a:r>
          </a:p>
        </p:txBody>
      </p:sp>
    </p:spTree>
    <p:extLst>
      <p:ext uri="{BB962C8B-B14F-4D97-AF65-F5344CB8AC3E}">
        <p14:creationId xmlns:p14="http://schemas.microsoft.com/office/powerpoint/2010/main" val="1547321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C0755-49A8-F17F-8180-0030C0D23C12}"/>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Granular fertilizer</a:t>
            </a:r>
            <a:endParaRPr lang="en-US" dirty="0"/>
          </a:p>
        </p:txBody>
      </p:sp>
      <p:sp>
        <p:nvSpPr>
          <p:cNvPr id="3" name="Content Placeholder 2">
            <a:extLst>
              <a:ext uri="{FF2B5EF4-FFF2-40B4-BE49-F238E27FC236}">
                <a16:creationId xmlns:a16="http://schemas.microsoft.com/office/drawing/2014/main" id="{11BC994B-A657-2A2E-9AA7-09CE279E12DB}"/>
              </a:ext>
            </a:extLst>
          </p:cNvPr>
          <p:cNvSpPr>
            <a:spLocks noGrp="1"/>
          </p:cNvSpPr>
          <p:nvPr>
            <p:ph idx="13"/>
          </p:nvPr>
        </p:nvSpPr>
        <p:spPr>
          <a:xfrm>
            <a:off x="4572000" y="1818640"/>
            <a:ext cx="4114800" cy="4002723"/>
          </a:xfrm>
        </p:spPr>
        <p:txBody>
          <a:bodyPr/>
          <a:lstStyle/>
          <a:p>
            <a:r>
              <a:rPr lang="en-US" dirty="0"/>
              <a:t>Granulated fertilizers can improve soil health by gradually replenishing nutrient levels and promoting microbial activity. </a:t>
            </a:r>
          </a:p>
        </p:txBody>
      </p:sp>
      <p:pic>
        <p:nvPicPr>
          <p:cNvPr id="4" name="Picture 3">
            <a:extLst>
              <a:ext uri="{FF2B5EF4-FFF2-40B4-BE49-F238E27FC236}">
                <a16:creationId xmlns:a16="http://schemas.microsoft.com/office/drawing/2014/main" id="{7FF82A88-E6B8-06CD-34C5-A7FB160AF0C5}"/>
              </a:ext>
            </a:extLst>
          </p:cNvPr>
          <p:cNvPicPr>
            <a:picLocks noChangeAspect="1"/>
          </p:cNvPicPr>
          <p:nvPr/>
        </p:nvPicPr>
        <p:blipFill>
          <a:blip r:embed="rId2"/>
          <a:srcRect l="21266"/>
          <a:stretch/>
        </p:blipFill>
        <p:spPr>
          <a:xfrm>
            <a:off x="457200" y="927618"/>
            <a:ext cx="3166668" cy="2661615"/>
          </a:xfrm>
          <a:prstGeom prst="rect">
            <a:avLst/>
          </a:prstGeom>
        </p:spPr>
      </p:pic>
      <p:pic>
        <p:nvPicPr>
          <p:cNvPr id="5" name="Picture 4">
            <a:extLst>
              <a:ext uri="{FF2B5EF4-FFF2-40B4-BE49-F238E27FC236}">
                <a16:creationId xmlns:a16="http://schemas.microsoft.com/office/drawing/2014/main" id="{28D80421-EC49-10E3-2717-2AE872A56C32}"/>
              </a:ext>
            </a:extLst>
          </p:cNvPr>
          <p:cNvPicPr>
            <a:picLocks noChangeAspect="1"/>
          </p:cNvPicPr>
          <p:nvPr/>
        </p:nvPicPr>
        <p:blipFill>
          <a:blip r:embed="rId3"/>
          <a:stretch>
            <a:fillRect/>
          </a:stretch>
        </p:blipFill>
        <p:spPr>
          <a:xfrm>
            <a:off x="535046" y="3787257"/>
            <a:ext cx="2661615" cy="2661615"/>
          </a:xfrm>
          <a:prstGeom prst="rect">
            <a:avLst/>
          </a:prstGeom>
        </p:spPr>
      </p:pic>
    </p:spTree>
    <p:extLst>
      <p:ext uri="{BB962C8B-B14F-4D97-AF65-F5344CB8AC3E}">
        <p14:creationId xmlns:p14="http://schemas.microsoft.com/office/powerpoint/2010/main" val="1793999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C9C41-85B3-4CF3-F20C-53DE0B3DA217}"/>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Greenhouse thermostat</a:t>
            </a:r>
            <a:endParaRPr lang="en-US" dirty="0"/>
          </a:p>
        </p:txBody>
      </p:sp>
      <p:sp>
        <p:nvSpPr>
          <p:cNvPr id="3" name="Content Placeholder 2">
            <a:extLst>
              <a:ext uri="{FF2B5EF4-FFF2-40B4-BE49-F238E27FC236}">
                <a16:creationId xmlns:a16="http://schemas.microsoft.com/office/drawing/2014/main" id="{6D1468EA-113B-E61B-E7C7-8DD0081822C1}"/>
              </a:ext>
            </a:extLst>
          </p:cNvPr>
          <p:cNvSpPr>
            <a:spLocks noGrp="1"/>
          </p:cNvSpPr>
          <p:nvPr>
            <p:ph idx="13"/>
          </p:nvPr>
        </p:nvSpPr>
        <p:spPr>
          <a:xfrm>
            <a:off x="4871103" y="1818640"/>
            <a:ext cx="3815696" cy="4002723"/>
          </a:xfrm>
        </p:spPr>
        <p:txBody>
          <a:bodyPr/>
          <a:lstStyle/>
          <a:p>
            <a:r>
              <a:rPr lang="en-US" dirty="0"/>
              <a:t>A greenhouse thermostat provides the desired temperature so your system knows whether to activate the heater, air conditioner or vents</a:t>
            </a:r>
          </a:p>
        </p:txBody>
      </p:sp>
      <p:pic>
        <p:nvPicPr>
          <p:cNvPr id="4" name="Picture 3">
            <a:extLst>
              <a:ext uri="{FF2B5EF4-FFF2-40B4-BE49-F238E27FC236}">
                <a16:creationId xmlns:a16="http://schemas.microsoft.com/office/drawing/2014/main" id="{028D46C2-A278-1DF0-9BD4-269CD8A03DEE}"/>
              </a:ext>
            </a:extLst>
          </p:cNvPr>
          <p:cNvPicPr>
            <a:picLocks noChangeAspect="1"/>
          </p:cNvPicPr>
          <p:nvPr/>
        </p:nvPicPr>
        <p:blipFill>
          <a:blip r:embed="rId2"/>
          <a:stretch>
            <a:fillRect/>
          </a:stretch>
        </p:blipFill>
        <p:spPr>
          <a:xfrm>
            <a:off x="0" y="683075"/>
            <a:ext cx="3429000" cy="3429000"/>
          </a:xfrm>
          <a:prstGeom prst="rect">
            <a:avLst/>
          </a:prstGeom>
        </p:spPr>
      </p:pic>
      <p:pic>
        <p:nvPicPr>
          <p:cNvPr id="5" name="Picture 4">
            <a:extLst>
              <a:ext uri="{FF2B5EF4-FFF2-40B4-BE49-F238E27FC236}">
                <a16:creationId xmlns:a16="http://schemas.microsoft.com/office/drawing/2014/main" id="{BB4EDDCD-80B8-6A9C-7F51-6443524A56D0}"/>
              </a:ext>
            </a:extLst>
          </p:cNvPr>
          <p:cNvPicPr>
            <a:picLocks noChangeAspect="1"/>
          </p:cNvPicPr>
          <p:nvPr/>
        </p:nvPicPr>
        <p:blipFill>
          <a:blip r:embed="rId3"/>
          <a:stretch>
            <a:fillRect/>
          </a:stretch>
        </p:blipFill>
        <p:spPr>
          <a:xfrm>
            <a:off x="2632103" y="3959188"/>
            <a:ext cx="2440175" cy="2796261"/>
          </a:xfrm>
          <a:prstGeom prst="rect">
            <a:avLst/>
          </a:prstGeom>
        </p:spPr>
      </p:pic>
      <p:pic>
        <p:nvPicPr>
          <p:cNvPr id="6" name="Picture 5">
            <a:extLst>
              <a:ext uri="{FF2B5EF4-FFF2-40B4-BE49-F238E27FC236}">
                <a16:creationId xmlns:a16="http://schemas.microsoft.com/office/drawing/2014/main" id="{26289E50-6BC6-AA3F-830F-969AA314380D}"/>
              </a:ext>
            </a:extLst>
          </p:cNvPr>
          <p:cNvPicPr>
            <a:picLocks noChangeAspect="1"/>
          </p:cNvPicPr>
          <p:nvPr/>
        </p:nvPicPr>
        <p:blipFill>
          <a:blip r:embed="rId4"/>
          <a:stretch>
            <a:fillRect/>
          </a:stretch>
        </p:blipFill>
        <p:spPr>
          <a:xfrm>
            <a:off x="326768" y="4278372"/>
            <a:ext cx="2440175" cy="2477077"/>
          </a:xfrm>
          <a:prstGeom prst="rect">
            <a:avLst/>
          </a:prstGeom>
        </p:spPr>
      </p:pic>
    </p:spTree>
    <p:extLst>
      <p:ext uri="{BB962C8B-B14F-4D97-AF65-F5344CB8AC3E}">
        <p14:creationId xmlns:p14="http://schemas.microsoft.com/office/powerpoint/2010/main" val="251035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05EDC-A8BA-FC92-7E16-EA09ADB0D776}"/>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Anvil-and-blade pruner</a:t>
            </a:r>
            <a:endParaRPr lang="en-US" dirty="0"/>
          </a:p>
        </p:txBody>
      </p:sp>
      <p:sp>
        <p:nvSpPr>
          <p:cNvPr id="3" name="Content Placeholder 2">
            <a:extLst>
              <a:ext uri="{FF2B5EF4-FFF2-40B4-BE49-F238E27FC236}">
                <a16:creationId xmlns:a16="http://schemas.microsoft.com/office/drawing/2014/main" id="{3B19EFE1-5262-D01B-1B9E-18A9A8E4D063}"/>
              </a:ext>
            </a:extLst>
          </p:cNvPr>
          <p:cNvSpPr>
            <a:spLocks noGrp="1"/>
          </p:cNvSpPr>
          <p:nvPr>
            <p:ph idx="13"/>
          </p:nvPr>
        </p:nvSpPr>
        <p:spPr>
          <a:xfrm>
            <a:off x="4956560" y="1818640"/>
            <a:ext cx="3730239" cy="4002723"/>
          </a:xfrm>
        </p:spPr>
        <p:txBody>
          <a:bodyPr/>
          <a:lstStyle/>
          <a:p>
            <a:r>
              <a:rPr lang="en-US" dirty="0"/>
              <a:t>Anvil cutting tools have one blade that closes onto a cutting block. They are ideal for thicker stems and woody pruning. An anvil cut is more powerful than a bypass cut with minimal effort required.</a:t>
            </a:r>
          </a:p>
        </p:txBody>
      </p:sp>
      <p:pic>
        <p:nvPicPr>
          <p:cNvPr id="4" name="Picture 3">
            <a:extLst>
              <a:ext uri="{FF2B5EF4-FFF2-40B4-BE49-F238E27FC236}">
                <a16:creationId xmlns:a16="http://schemas.microsoft.com/office/drawing/2014/main" id="{93050402-2D25-F2E3-1DBD-43B56D2829F6}"/>
              </a:ext>
            </a:extLst>
          </p:cNvPr>
          <p:cNvPicPr>
            <a:picLocks noChangeAspect="1"/>
          </p:cNvPicPr>
          <p:nvPr/>
        </p:nvPicPr>
        <p:blipFill>
          <a:blip r:embed="rId2"/>
          <a:stretch>
            <a:fillRect/>
          </a:stretch>
        </p:blipFill>
        <p:spPr>
          <a:xfrm>
            <a:off x="751058" y="767891"/>
            <a:ext cx="3334801" cy="3407959"/>
          </a:xfrm>
          <a:prstGeom prst="rect">
            <a:avLst/>
          </a:prstGeom>
        </p:spPr>
      </p:pic>
      <p:pic>
        <p:nvPicPr>
          <p:cNvPr id="5" name="Picture 4">
            <a:extLst>
              <a:ext uri="{FF2B5EF4-FFF2-40B4-BE49-F238E27FC236}">
                <a16:creationId xmlns:a16="http://schemas.microsoft.com/office/drawing/2014/main" id="{3D39D668-D1A9-7CA4-E2CE-3B066DC47382}"/>
              </a:ext>
            </a:extLst>
          </p:cNvPr>
          <p:cNvPicPr>
            <a:picLocks noChangeAspect="1"/>
          </p:cNvPicPr>
          <p:nvPr/>
        </p:nvPicPr>
        <p:blipFill>
          <a:blip r:embed="rId3"/>
          <a:stretch>
            <a:fillRect/>
          </a:stretch>
        </p:blipFill>
        <p:spPr>
          <a:xfrm>
            <a:off x="751058" y="4487654"/>
            <a:ext cx="3609975" cy="1266825"/>
          </a:xfrm>
          <a:prstGeom prst="rect">
            <a:avLst/>
          </a:prstGeom>
        </p:spPr>
      </p:pic>
    </p:spTree>
    <p:extLst>
      <p:ext uri="{BB962C8B-B14F-4D97-AF65-F5344CB8AC3E}">
        <p14:creationId xmlns:p14="http://schemas.microsoft.com/office/powerpoint/2010/main" val="36732629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AA1A0-83C1-79A3-8AC3-E91D2B014D26}"/>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Hanging basket</a:t>
            </a:r>
            <a:endParaRPr lang="en-US" dirty="0"/>
          </a:p>
        </p:txBody>
      </p:sp>
      <p:sp>
        <p:nvSpPr>
          <p:cNvPr id="3" name="Content Placeholder 2">
            <a:extLst>
              <a:ext uri="{FF2B5EF4-FFF2-40B4-BE49-F238E27FC236}">
                <a16:creationId xmlns:a16="http://schemas.microsoft.com/office/drawing/2014/main" id="{70E233CB-EF9E-6BFD-E014-D01286675514}"/>
              </a:ext>
            </a:extLst>
          </p:cNvPr>
          <p:cNvSpPr>
            <a:spLocks noGrp="1"/>
          </p:cNvSpPr>
          <p:nvPr>
            <p:ph idx="13"/>
          </p:nvPr>
        </p:nvSpPr>
        <p:spPr>
          <a:xfrm>
            <a:off x="4811282" y="1818640"/>
            <a:ext cx="3875518" cy="4002723"/>
          </a:xfrm>
        </p:spPr>
        <p:txBody>
          <a:bodyPr/>
          <a:lstStyle/>
          <a:p>
            <a:r>
              <a:rPr lang="en-US" dirty="0"/>
              <a:t>A hanging basket is a suspended container used for growing decorative plants.</a:t>
            </a:r>
          </a:p>
        </p:txBody>
      </p:sp>
      <p:pic>
        <p:nvPicPr>
          <p:cNvPr id="7" name="Picture 6">
            <a:extLst>
              <a:ext uri="{FF2B5EF4-FFF2-40B4-BE49-F238E27FC236}">
                <a16:creationId xmlns:a16="http://schemas.microsoft.com/office/drawing/2014/main" id="{5F095DD2-299E-6CAA-4D57-8BDB59CCDB9C}"/>
              </a:ext>
            </a:extLst>
          </p:cNvPr>
          <p:cNvPicPr>
            <a:picLocks noChangeAspect="1"/>
          </p:cNvPicPr>
          <p:nvPr/>
        </p:nvPicPr>
        <p:blipFill>
          <a:blip r:embed="rId2"/>
          <a:stretch>
            <a:fillRect/>
          </a:stretch>
        </p:blipFill>
        <p:spPr>
          <a:xfrm>
            <a:off x="107489" y="1022157"/>
            <a:ext cx="2314575" cy="3514725"/>
          </a:xfrm>
          <a:prstGeom prst="rect">
            <a:avLst/>
          </a:prstGeom>
        </p:spPr>
      </p:pic>
      <p:pic>
        <p:nvPicPr>
          <p:cNvPr id="8" name="Picture 7">
            <a:extLst>
              <a:ext uri="{FF2B5EF4-FFF2-40B4-BE49-F238E27FC236}">
                <a16:creationId xmlns:a16="http://schemas.microsoft.com/office/drawing/2014/main" id="{8783FF13-FC1A-5AE4-8C96-548ABFCFAD9F}"/>
              </a:ext>
            </a:extLst>
          </p:cNvPr>
          <p:cNvPicPr>
            <a:picLocks noChangeAspect="1"/>
          </p:cNvPicPr>
          <p:nvPr/>
        </p:nvPicPr>
        <p:blipFill>
          <a:blip r:embed="rId3"/>
          <a:srcRect l="25203" r="23955"/>
          <a:stretch/>
        </p:blipFill>
        <p:spPr>
          <a:xfrm>
            <a:off x="2324456" y="2779519"/>
            <a:ext cx="1911702" cy="3760150"/>
          </a:xfrm>
          <a:prstGeom prst="rect">
            <a:avLst/>
          </a:prstGeom>
        </p:spPr>
      </p:pic>
    </p:spTree>
    <p:extLst>
      <p:ext uri="{BB962C8B-B14F-4D97-AF65-F5344CB8AC3E}">
        <p14:creationId xmlns:p14="http://schemas.microsoft.com/office/powerpoint/2010/main" val="10744616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AF0A2-936C-A6BB-5345-290D2A2D2285}"/>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Hearing protection</a:t>
            </a:r>
            <a:endParaRPr lang="en-US" dirty="0"/>
          </a:p>
        </p:txBody>
      </p:sp>
      <p:sp>
        <p:nvSpPr>
          <p:cNvPr id="3" name="Content Placeholder 2">
            <a:extLst>
              <a:ext uri="{FF2B5EF4-FFF2-40B4-BE49-F238E27FC236}">
                <a16:creationId xmlns:a16="http://schemas.microsoft.com/office/drawing/2014/main" id="{EB11CE5E-A384-1490-13E2-FA763869A610}"/>
              </a:ext>
            </a:extLst>
          </p:cNvPr>
          <p:cNvSpPr>
            <a:spLocks noGrp="1"/>
          </p:cNvSpPr>
          <p:nvPr>
            <p:ph idx="13"/>
          </p:nvPr>
        </p:nvSpPr>
        <p:spPr>
          <a:xfrm>
            <a:off x="4888194" y="1818640"/>
            <a:ext cx="3798606" cy="4002723"/>
          </a:xfrm>
        </p:spPr>
        <p:txBody>
          <a:bodyPr/>
          <a:lstStyle/>
          <a:p>
            <a:r>
              <a:rPr lang="en-US" dirty="0"/>
              <a:t>To reduce the level of noise to prevent hearing loss.</a:t>
            </a:r>
          </a:p>
        </p:txBody>
      </p:sp>
      <p:pic>
        <p:nvPicPr>
          <p:cNvPr id="4" name="Picture 3">
            <a:extLst>
              <a:ext uri="{FF2B5EF4-FFF2-40B4-BE49-F238E27FC236}">
                <a16:creationId xmlns:a16="http://schemas.microsoft.com/office/drawing/2014/main" id="{9BEB7B7F-237E-3D89-4BF1-7F72796DDF5D}"/>
              </a:ext>
            </a:extLst>
          </p:cNvPr>
          <p:cNvPicPr>
            <a:picLocks noChangeAspect="1"/>
          </p:cNvPicPr>
          <p:nvPr/>
        </p:nvPicPr>
        <p:blipFill>
          <a:blip r:embed="rId2"/>
          <a:stretch>
            <a:fillRect/>
          </a:stretch>
        </p:blipFill>
        <p:spPr>
          <a:xfrm>
            <a:off x="1213681" y="1277152"/>
            <a:ext cx="2324100" cy="1962150"/>
          </a:xfrm>
          <a:prstGeom prst="rect">
            <a:avLst/>
          </a:prstGeom>
        </p:spPr>
      </p:pic>
      <p:pic>
        <p:nvPicPr>
          <p:cNvPr id="5" name="Picture 4">
            <a:extLst>
              <a:ext uri="{FF2B5EF4-FFF2-40B4-BE49-F238E27FC236}">
                <a16:creationId xmlns:a16="http://schemas.microsoft.com/office/drawing/2014/main" id="{1FDE8BBB-E877-BE0F-C2A5-362717A2DC2A}"/>
              </a:ext>
            </a:extLst>
          </p:cNvPr>
          <p:cNvPicPr>
            <a:picLocks noChangeAspect="1"/>
          </p:cNvPicPr>
          <p:nvPr/>
        </p:nvPicPr>
        <p:blipFill>
          <a:blip r:embed="rId3"/>
          <a:stretch>
            <a:fillRect/>
          </a:stretch>
        </p:blipFill>
        <p:spPr>
          <a:xfrm>
            <a:off x="1213681" y="3820001"/>
            <a:ext cx="2857500" cy="1895475"/>
          </a:xfrm>
          <a:prstGeom prst="rect">
            <a:avLst/>
          </a:prstGeom>
        </p:spPr>
      </p:pic>
    </p:spTree>
    <p:extLst>
      <p:ext uri="{BB962C8B-B14F-4D97-AF65-F5344CB8AC3E}">
        <p14:creationId xmlns:p14="http://schemas.microsoft.com/office/powerpoint/2010/main" val="8471377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5FA2D-A636-B1DD-AEE7-AFCD4EDD2F88}"/>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Hook-and-blade pruners (bypass pruners)</a:t>
            </a:r>
            <a:endParaRPr lang="en-US" dirty="0"/>
          </a:p>
        </p:txBody>
      </p:sp>
      <p:sp>
        <p:nvSpPr>
          <p:cNvPr id="3" name="Content Placeholder 2">
            <a:extLst>
              <a:ext uri="{FF2B5EF4-FFF2-40B4-BE49-F238E27FC236}">
                <a16:creationId xmlns:a16="http://schemas.microsoft.com/office/drawing/2014/main" id="{1CEEF98E-034C-F960-38E3-9B88CB1C11EC}"/>
              </a:ext>
            </a:extLst>
          </p:cNvPr>
          <p:cNvSpPr>
            <a:spLocks noGrp="1"/>
          </p:cNvSpPr>
          <p:nvPr>
            <p:ph idx="13"/>
          </p:nvPr>
        </p:nvSpPr>
        <p:spPr>
          <a:xfrm>
            <a:off x="5306938" y="1818640"/>
            <a:ext cx="3379862" cy="4002723"/>
          </a:xfrm>
        </p:spPr>
        <p:txBody>
          <a:bodyPr/>
          <a:lstStyle/>
          <a:p>
            <a:r>
              <a:rPr lang="en-US" dirty="0"/>
              <a:t>Bypass pruners are suitable for pruning or cutting live branches and stems. Its upper blade is sharpened and lower blade (which we also called hook) is unsharpened and it is going to go very easily through live stems and it is not going to do any damage to the plant.</a:t>
            </a:r>
          </a:p>
        </p:txBody>
      </p:sp>
      <p:pic>
        <p:nvPicPr>
          <p:cNvPr id="4" name="Picture 2" descr="Leonard Traditional Pruner">
            <a:extLst>
              <a:ext uri="{FF2B5EF4-FFF2-40B4-BE49-F238E27FC236}">
                <a16:creationId xmlns:a16="http://schemas.microsoft.com/office/drawing/2014/main" id="{972409E7-57E9-F42C-E2C2-2458B150FC71}"/>
              </a:ext>
            </a:extLst>
          </p:cNvPr>
          <p:cNvPicPr>
            <a:picLocks noChangeAspect="1" noChangeArrowheads="1"/>
          </p:cNvPicPr>
          <p:nvPr/>
        </p:nvPicPr>
        <p:blipFill>
          <a:blip r:embed="rId2" cstate="print"/>
          <a:srcRect t="25570" b="28448"/>
          <a:stretch/>
        </p:blipFill>
        <p:spPr bwMode="auto">
          <a:xfrm>
            <a:off x="587632" y="786213"/>
            <a:ext cx="3810000" cy="1751888"/>
          </a:xfrm>
          <a:prstGeom prst="rect">
            <a:avLst/>
          </a:prstGeom>
          <a:noFill/>
        </p:spPr>
      </p:pic>
      <p:pic>
        <p:nvPicPr>
          <p:cNvPr id="5" name="Picture 4">
            <a:extLst>
              <a:ext uri="{FF2B5EF4-FFF2-40B4-BE49-F238E27FC236}">
                <a16:creationId xmlns:a16="http://schemas.microsoft.com/office/drawing/2014/main" id="{C587DB67-5049-2DE7-CC64-02EB9AC2F5F6}"/>
              </a:ext>
            </a:extLst>
          </p:cNvPr>
          <p:cNvPicPr>
            <a:picLocks noChangeAspect="1"/>
          </p:cNvPicPr>
          <p:nvPr/>
        </p:nvPicPr>
        <p:blipFill>
          <a:blip r:embed="rId3"/>
          <a:stretch>
            <a:fillRect/>
          </a:stretch>
        </p:blipFill>
        <p:spPr>
          <a:xfrm>
            <a:off x="1523736" y="3023523"/>
            <a:ext cx="3048264" cy="3048264"/>
          </a:xfrm>
          <a:prstGeom prst="rect">
            <a:avLst/>
          </a:prstGeom>
        </p:spPr>
      </p:pic>
    </p:spTree>
    <p:extLst>
      <p:ext uri="{BB962C8B-B14F-4D97-AF65-F5344CB8AC3E}">
        <p14:creationId xmlns:p14="http://schemas.microsoft.com/office/powerpoint/2010/main" val="1409819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7A388-8F18-5EE4-F3FE-911C71FF1D5B}"/>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Hose punch</a:t>
            </a:r>
            <a:endParaRPr lang="en-US" dirty="0"/>
          </a:p>
        </p:txBody>
      </p:sp>
      <p:sp>
        <p:nvSpPr>
          <p:cNvPr id="3" name="Content Placeholder 2">
            <a:extLst>
              <a:ext uri="{FF2B5EF4-FFF2-40B4-BE49-F238E27FC236}">
                <a16:creationId xmlns:a16="http://schemas.microsoft.com/office/drawing/2014/main" id="{0AF9DCAD-7C0D-58E5-565E-AFAC97C850AF}"/>
              </a:ext>
            </a:extLst>
          </p:cNvPr>
          <p:cNvSpPr>
            <a:spLocks noGrp="1"/>
          </p:cNvSpPr>
          <p:nvPr>
            <p:ph idx="13"/>
          </p:nvPr>
        </p:nvSpPr>
        <p:spPr>
          <a:xfrm>
            <a:off x="3857491" y="1000125"/>
            <a:ext cx="4439540" cy="4002723"/>
          </a:xfrm>
        </p:spPr>
        <p:txBody>
          <a:bodyPr/>
          <a:lstStyle/>
          <a:p>
            <a:r>
              <a:rPr lang="en-US" dirty="0"/>
              <a:t>In horticulture, a hose punch, is used to create precise holes in drip irrigation tubing, allowing for the easy installation of emitters or barbed fittings for water delivery to plants. </a:t>
            </a:r>
          </a:p>
        </p:txBody>
      </p:sp>
      <p:pic>
        <p:nvPicPr>
          <p:cNvPr id="7" name="Picture 6">
            <a:extLst>
              <a:ext uri="{FF2B5EF4-FFF2-40B4-BE49-F238E27FC236}">
                <a16:creationId xmlns:a16="http://schemas.microsoft.com/office/drawing/2014/main" id="{72072CC3-2330-8860-F5A4-75B86BDFDDB3}"/>
              </a:ext>
            </a:extLst>
          </p:cNvPr>
          <p:cNvPicPr>
            <a:picLocks noChangeAspect="1"/>
          </p:cNvPicPr>
          <p:nvPr/>
        </p:nvPicPr>
        <p:blipFill>
          <a:blip r:embed="rId2"/>
          <a:stretch>
            <a:fillRect/>
          </a:stretch>
        </p:blipFill>
        <p:spPr>
          <a:xfrm>
            <a:off x="224220" y="1000125"/>
            <a:ext cx="1828800" cy="2428875"/>
          </a:xfrm>
          <a:prstGeom prst="rect">
            <a:avLst/>
          </a:prstGeom>
        </p:spPr>
      </p:pic>
      <p:pic>
        <p:nvPicPr>
          <p:cNvPr id="11" name="Picture 10">
            <a:extLst>
              <a:ext uri="{FF2B5EF4-FFF2-40B4-BE49-F238E27FC236}">
                <a16:creationId xmlns:a16="http://schemas.microsoft.com/office/drawing/2014/main" id="{16ADEBF0-6DC8-0835-AA5A-48D716750305}"/>
              </a:ext>
            </a:extLst>
          </p:cNvPr>
          <p:cNvPicPr>
            <a:picLocks noChangeAspect="1"/>
          </p:cNvPicPr>
          <p:nvPr/>
        </p:nvPicPr>
        <p:blipFill>
          <a:blip r:embed="rId3"/>
          <a:stretch>
            <a:fillRect/>
          </a:stretch>
        </p:blipFill>
        <p:spPr>
          <a:xfrm>
            <a:off x="457200" y="3746051"/>
            <a:ext cx="2879139" cy="2919690"/>
          </a:xfrm>
          <a:prstGeom prst="rect">
            <a:avLst/>
          </a:prstGeom>
        </p:spPr>
      </p:pic>
      <p:pic>
        <p:nvPicPr>
          <p:cNvPr id="12" name="Picture 11">
            <a:extLst>
              <a:ext uri="{FF2B5EF4-FFF2-40B4-BE49-F238E27FC236}">
                <a16:creationId xmlns:a16="http://schemas.microsoft.com/office/drawing/2014/main" id="{2A857308-9839-ECC8-537F-4093220D34A2}"/>
              </a:ext>
            </a:extLst>
          </p:cNvPr>
          <p:cNvPicPr>
            <a:picLocks noChangeAspect="1"/>
          </p:cNvPicPr>
          <p:nvPr/>
        </p:nvPicPr>
        <p:blipFill>
          <a:blip r:embed="rId4"/>
          <a:stretch>
            <a:fillRect/>
          </a:stretch>
        </p:blipFill>
        <p:spPr>
          <a:xfrm>
            <a:off x="1714366" y="1075568"/>
            <a:ext cx="2143125" cy="2143125"/>
          </a:xfrm>
          <a:prstGeom prst="rect">
            <a:avLst/>
          </a:prstGeom>
        </p:spPr>
      </p:pic>
      <p:pic>
        <p:nvPicPr>
          <p:cNvPr id="13" name="Picture 12">
            <a:extLst>
              <a:ext uri="{FF2B5EF4-FFF2-40B4-BE49-F238E27FC236}">
                <a16:creationId xmlns:a16="http://schemas.microsoft.com/office/drawing/2014/main" id="{A8DFCCE1-38F1-1740-F30C-D42007D3FE63}"/>
              </a:ext>
            </a:extLst>
          </p:cNvPr>
          <p:cNvPicPr>
            <a:picLocks noChangeAspect="1"/>
          </p:cNvPicPr>
          <p:nvPr/>
        </p:nvPicPr>
        <p:blipFill>
          <a:blip r:embed="rId5"/>
          <a:srcRect l="11246" t="9845" r="11745" b="15683"/>
          <a:stretch/>
        </p:blipFill>
        <p:spPr>
          <a:xfrm>
            <a:off x="3486685" y="5067677"/>
            <a:ext cx="1737676" cy="1680430"/>
          </a:xfrm>
          <a:prstGeom prst="rect">
            <a:avLst/>
          </a:prstGeom>
        </p:spPr>
      </p:pic>
    </p:spTree>
    <p:extLst>
      <p:ext uri="{BB962C8B-B14F-4D97-AF65-F5344CB8AC3E}">
        <p14:creationId xmlns:p14="http://schemas.microsoft.com/office/powerpoint/2010/main" val="3141292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F2C1A-7A6A-8501-AF59-04AC68DFB4EA}"/>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Hose repair coupling</a:t>
            </a:r>
            <a:endParaRPr lang="en-US" dirty="0"/>
          </a:p>
        </p:txBody>
      </p:sp>
      <p:sp>
        <p:nvSpPr>
          <p:cNvPr id="3" name="Content Placeholder 2">
            <a:extLst>
              <a:ext uri="{FF2B5EF4-FFF2-40B4-BE49-F238E27FC236}">
                <a16:creationId xmlns:a16="http://schemas.microsoft.com/office/drawing/2014/main" id="{73FE0CE0-7A90-F999-95FA-14AFB5F79EA6}"/>
              </a:ext>
            </a:extLst>
          </p:cNvPr>
          <p:cNvSpPr>
            <a:spLocks noGrp="1"/>
          </p:cNvSpPr>
          <p:nvPr>
            <p:ph idx="13"/>
          </p:nvPr>
        </p:nvSpPr>
        <p:spPr>
          <a:xfrm>
            <a:off x="5460762" y="1818640"/>
            <a:ext cx="3226037" cy="4002723"/>
          </a:xfrm>
        </p:spPr>
        <p:txBody>
          <a:bodyPr/>
          <a:lstStyle/>
          <a:p>
            <a:r>
              <a:rPr lang="en-US" dirty="0"/>
              <a:t>Used to reconnect or repair damaged sections of hoses, allowing for quick and easy fixes instead of complete hose replacement</a:t>
            </a:r>
          </a:p>
        </p:txBody>
      </p:sp>
      <p:pic>
        <p:nvPicPr>
          <p:cNvPr id="4" name="Picture 3">
            <a:extLst>
              <a:ext uri="{FF2B5EF4-FFF2-40B4-BE49-F238E27FC236}">
                <a16:creationId xmlns:a16="http://schemas.microsoft.com/office/drawing/2014/main" id="{FE8860C7-FCB9-639E-13EA-204B71D0BEC8}"/>
              </a:ext>
            </a:extLst>
          </p:cNvPr>
          <p:cNvPicPr>
            <a:picLocks noChangeAspect="1"/>
          </p:cNvPicPr>
          <p:nvPr/>
        </p:nvPicPr>
        <p:blipFill>
          <a:blip r:embed="rId2"/>
          <a:stretch>
            <a:fillRect/>
          </a:stretch>
        </p:blipFill>
        <p:spPr>
          <a:xfrm>
            <a:off x="1011430" y="3927714"/>
            <a:ext cx="2028736" cy="2028736"/>
          </a:xfrm>
          <a:prstGeom prst="rect">
            <a:avLst/>
          </a:prstGeom>
        </p:spPr>
      </p:pic>
      <p:sp>
        <p:nvSpPr>
          <p:cNvPr id="7" name="TextBox 6">
            <a:extLst>
              <a:ext uri="{FF2B5EF4-FFF2-40B4-BE49-F238E27FC236}">
                <a16:creationId xmlns:a16="http://schemas.microsoft.com/office/drawing/2014/main" id="{613FC681-ACE8-48A7-B847-90B518F43ECC}"/>
              </a:ext>
            </a:extLst>
          </p:cNvPr>
          <p:cNvSpPr txBox="1"/>
          <p:nvPr/>
        </p:nvSpPr>
        <p:spPr>
          <a:xfrm>
            <a:off x="457201" y="6184662"/>
            <a:ext cx="3926792" cy="215444"/>
          </a:xfrm>
          <a:prstGeom prst="rect">
            <a:avLst/>
          </a:prstGeom>
          <a:noFill/>
        </p:spPr>
        <p:txBody>
          <a:bodyPr wrap="square" rtlCol="0">
            <a:spAutoFit/>
          </a:bodyPr>
          <a:lstStyle/>
          <a:p>
            <a:r>
              <a:rPr lang="en-US" sz="800" dirty="0"/>
              <a:t>https://www.agriculturesolutions.com/catalogsearch/result/?q=hose+repair</a:t>
            </a:r>
          </a:p>
        </p:txBody>
      </p:sp>
      <p:pic>
        <p:nvPicPr>
          <p:cNvPr id="9" name="Picture 8">
            <a:extLst>
              <a:ext uri="{FF2B5EF4-FFF2-40B4-BE49-F238E27FC236}">
                <a16:creationId xmlns:a16="http://schemas.microsoft.com/office/drawing/2014/main" id="{D009ACE4-A493-619F-538A-EC83A255DA85}"/>
              </a:ext>
            </a:extLst>
          </p:cNvPr>
          <p:cNvPicPr>
            <a:picLocks noChangeAspect="1"/>
          </p:cNvPicPr>
          <p:nvPr/>
        </p:nvPicPr>
        <p:blipFill>
          <a:blip r:embed="rId3"/>
          <a:stretch>
            <a:fillRect/>
          </a:stretch>
        </p:blipFill>
        <p:spPr>
          <a:xfrm>
            <a:off x="1324472" y="1298955"/>
            <a:ext cx="2648767" cy="2028737"/>
          </a:xfrm>
          <a:prstGeom prst="rect">
            <a:avLst/>
          </a:prstGeom>
        </p:spPr>
      </p:pic>
    </p:spTree>
    <p:extLst>
      <p:ext uri="{BB962C8B-B14F-4D97-AF65-F5344CB8AC3E}">
        <p14:creationId xmlns:p14="http://schemas.microsoft.com/office/powerpoint/2010/main" val="3561022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6A8F9-0989-3E6C-3D7B-1B04F4445FB0}"/>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Hose-end repair fitting</a:t>
            </a:r>
            <a:endParaRPr lang="en-US" dirty="0"/>
          </a:p>
        </p:txBody>
      </p:sp>
      <p:sp>
        <p:nvSpPr>
          <p:cNvPr id="3" name="Content Placeholder 2">
            <a:extLst>
              <a:ext uri="{FF2B5EF4-FFF2-40B4-BE49-F238E27FC236}">
                <a16:creationId xmlns:a16="http://schemas.microsoft.com/office/drawing/2014/main" id="{C83C3BD0-FF27-673E-19BA-2F04BF6DDCE0}"/>
              </a:ext>
            </a:extLst>
          </p:cNvPr>
          <p:cNvSpPr>
            <a:spLocks noGrp="1"/>
          </p:cNvSpPr>
          <p:nvPr>
            <p:ph idx="13"/>
          </p:nvPr>
        </p:nvSpPr>
        <p:spPr>
          <a:xfrm>
            <a:off x="4691640" y="1818640"/>
            <a:ext cx="3995159" cy="4002723"/>
          </a:xfrm>
        </p:spPr>
        <p:txBody>
          <a:bodyPr/>
          <a:lstStyle/>
          <a:p>
            <a:r>
              <a:rPr lang="en-US" dirty="0"/>
              <a:t>Hose-end repair fittings, or hose menders, are horticultural tools used to replace damaged or worn-out ends of garden hoses, allowing for continued use instead of replacement. They come in male and female version</a:t>
            </a:r>
          </a:p>
        </p:txBody>
      </p:sp>
      <p:pic>
        <p:nvPicPr>
          <p:cNvPr id="4" name="Picture 3">
            <a:extLst>
              <a:ext uri="{FF2B5EF4-FFF2-40B4-BE49-F238E27FC236}">
                <a16:creationId xmlns:a16="http://schemas.microsoft.com/office/drawing/2014/main" id="{DDB89BEE-A392-91B8-D075-612B22DF497B}"/>
              </a:ext>
            </a:extLst>
          </p:cNvPr>
          <p:cNvPicPr>
            <a:picLocks noChangeAspect="1"/>
          </p:cNvPicPr>
          <p:nvPr/>
        </p:nvPicPr>
        <p:blipFill>
          <a:blip r:embed="rId2"/>
          <a:stretch>
            <a:fillRect/>
          </a:stretch>
        </p:blipFill>
        <p:spPr>
          <a:xfrm>
            <a:off x="325097" y="3860651"/>
            <a:ext cx="2095500" cy="2095500"/>
          </a:xfrm>
          <a:prstGeom prst="rect">
            <a:avLst/>
          </a:prstGeom>
        </p:spPr>
      </p:pic>
      <p:pic>
        <p:nvPicPr>
          <p:cNvPr id="5" name="Picture 4">
            <a:extLst>
              <a:ext uri="{FF2B5EF4-FFF2-40B4-BE49-F238E27FC236}">
                <a16:creationId xmlns:a16="http://schemas.microsoft.com/office/drawing/2014/main" id="{9EBA1DC1-5761-F112-841F-2851D9C2C841}"/>
              </a:ext>
            </a:extLst>
          </p:cNvPr>
          <p:cNvPicPr>
            <a:picLocks noChangeAspect="1"/>
          </p:cNvPicPr>
          <p:nvPr/>
        </p:nvPicPr>
        <p:blipFill>
          <a:blip r:embed="rId3"/>
          <a:stretch>
            <a:fillRect/>
          </a:stretch>
        </p:blipFill>
        <p:spPr>
          <a:xfrm>
            <a:off x="2278343" y="2846283"/>
            <a:ext cx="2028737" cy="2028737"/>
          </a:xfrm>
          <a:prstGeom prst="rect">
            <a:avLst/>
          </a:prstGeom>
        </p:spPr>
      </p:pic>
      <p:sp>
        <p:nvSpPr>
          <p:cNvPr id="8" name="TextBox 7">
            <a:extLst>
              <a:ext uri="{FF2B5EF4-FFF2-40B4-BE49-F238E27FC236}">
                <a16:creationId xmlns:a16="http://schemas.microsoft.com/office/drawing/2014/main" id="{3DC92412-7450-D3F8-34D6-59D818CA5D2C}"/>
              </a:ext>
            </a:extLst>
          </p:cNvPr>
          <p:cNvSpPr txBox="1"/>
          <p:nvPr/>
        </p:nvSpPr>
        <p:spPr>
          <a:xfrm>
            <a:off x="457201" y="6184662"/>
            <a:ext cx="3926792" cy="215444"/>
          </a:xfrm>
          <a:prstGeom prst="rect">
            <a:avLst/>
          </a:prstGeom>
          <a:noFill/>
        </p:spPr>
        <p:txBody>
          <a:bodyPr wrap="square" rtlCol="0">
            <a:spAutoFit/>
          </a:bodyPr>
          <a:lstStyle/>
          <a:p>
            <a:r>
              <a:rPr lang="en-US" sz="800" dirty="0"/>
              <a:t>https://www.agriculturesolutions.com/catalogsearch/result/?q=hose+repair</a:t>
            </a:r>
          </a:p>
        </p:txBody>
      </p:sp>
      <p:pic>
        <p:nvPicPr>
          <p:cNvPr id="9" name="Picture 8">
            <a:extLst>
              <a:ext uri="{FF2B5EF4-FFF2-40B4-BE49-F238E27FC236}">
                <a16:creationId xmlns:a16="http://schemas.microsoft.com/office/drawing/2014/main" id="{1851219F-4BCE-F7D1-E218-4325D8054BFE}"/>
              </a:ext>
            </a:extLst>
          </p:cNvPr>
          <p:cNvPicPr>
            <a:picLocks noChangeAspect="1"/>
          </p:cNvPicPr>
          <p:nvPr/>
        </p:nvPicPr>
        <p:blipFill>
          <a:blip r:embed="rId4"/>
          <a:stretch>
            <a:fillRect/>
          </a:stretch>
        </p:blipFill>
        <p:spPr>
          <a:xfrm>
            <a:off x="387479" y="960068"/>
            <a:ext cx="2264752" cy="2095500"/>
          </a:xfrm>
          <a:prstGeom prst="rect">
            <a:avLst/>
          </a:prstGeom>
        </p:spPr>
      </p:pic>
    </p:spTree>
    <p:extLst>
      <p:ext uri="{BB962C8B-B14F-4D97-AF65-F5344CB8AC3E}">
        <p14:creationId xmlns:p14="http://schemas.microsoft.com/office/powerpoint/2010/main" val="32989494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C8ADA-0CE2-8820-FC40-412E8D74A70B}"/>
              </a:ext>
            </a:extLst>
          </p:cNvPr>
          <p:cNvSpPr>
            <a:spLocks noGrp="1"/>
          </p:cNvSpPr>
          <p:nvPr>
            <p:ph type="title"/>
          </p:nvPr>
        </p:nvSpPr>
        <p:spPr>
          <a:xfrm>
            <a:off x="335314" y="226442"/>
            <a:ext cx="8229600" cy="981633"/>
          </a:xfrm>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Hose-end sprayer</a:t>
            </a:r>
            <a:endParaRPr lang="en-US" dirty="0"/>
          </a:p>
        </p:txBody>
      </p:sp>
      <p:sp>
        <p:nvSpPr>
          <p:cNvPr id="3" name="Content Placeholder 2">
            <a:extLst>
              <a:ext uri="{FF2B5EF4-FFF2-40B4-BE49-F238E27FC236}">
                <a16:creationId xmlns:a16="http://schemas.microsoft.com/office/drawing/2014/main" id="{8239027B-A8BC-0833-D18B-C9051B673983}"/>
              </a:ext>
            </a:extLst>
          </p:cNvPr>
          <p:cNvSpPr>
            <a:spLocks noGrp="1"/>
          </p:cNvSpPr>
          <p:nvPr>
            <p:ph idx="13"/>
          </p:nvPr>
        </p:nvSpPr>
        <p:spPr>
          <a:xfrm>
            <a:off x="4383992" y="1818640"/>
            <a:ext cx="4302807" cy="4002723"/>
          </a:xfrm>
        </p:spPr>
        <p:txBody>
          <a:bodyPr/>
          <a:lstStyle/>
          <a:p>
            <a:r>
              <a:rPr lang="en-US" dirty="0"/>
              <a:t>A hose-end sprayer is a horticultural tool designed for applying liquid products like fertilizers, pesticides, and herbicides to large areas, by mixing the concentrate with water using the water pressure from a garden hose, eliminating the need for pre-mixing</a:t>
            </a:r>
          </a:p>
        </p:txBody>
      </p:sp>
      <p:pic>
        <p:nvPicPr>
          <p:cNvPr id="4" name="Picture 3">
            <a:extLst>
              <a:ext uri="{FF2B5EF4-FFF2-40B4-BE49-F238E27FC236}">
                <a16:creationId xmlns:a16="http://schemas.microsoft.com/office/drawing/2014/main" id="{4B2EC340-C749-8C92-35CB-46B5A5658330}"/>
              </a:ext>
            </a:extLst>
          </p:cNvPr>
          <p:cNvPicPr>
            <a:picLocks noChangeAspect="1"/>
          </p:cNvPicPr>
          <p:nvPr/>
        </p:nvPicPr>
        <p:blipFill>
          <a:blip r:embed="rId2"/>
          <a:stretch>
            <a:fillRect/>
          </a:stretch>
        </p:blipFill>
        <p:spPr>
          <a:xfrm>
            <a:off x="1092092" y="2135711"/>
            <a:ext cx="2054530" cy="3218967"/>
          </a:xfrm>
          <a:prstGeom prst="rect">
            <a:avLst/>
          </a:prstGeom>
        </p:spPr>
      </p:pic>
    </p:spTree>
    <p:extLst>
      <p:ext uri="{BB962C8B-B14F-4D97-AF65-F5344CB8AC3E}">
        <p14:creationId xmlns:p14="http://schemas.microsoft.com/office/powerpoint/2010/main" val="23099244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44116-A8CE-45CB-B981-6001BBC7E253}"/>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Hose-end washer</a:t>
            </a:r>
            <a:endParaRPr lang="en-US" dirty="0"/>
          </a:p>
        </p:txBody>
      </p:sp>
      <p:sp>
        <p:nvSpPr>
          <p:cNvPr id="3" name="Content Placeholder 2">
            <a:extLst>
              <a:ext uri="{FF2B5EF4-FFF2-40B4-BE49-F238E27FC236}">
                <a16:creationId xmlns:a16="http://schemas.microsoft.com/office/drawing/2014/main" id="{390A5957-15FB-0C97-FE47-FCF8D2F78E35}"/>
              </a:ext>
            </a:extLst>
          </p:cNvPr>
          <p:cNvSpPr>
            <a:spLocks noGrp="1"/>
          </p:cNvSpPr>
          <p:nvPr>
            <p:ph idx="13"/>
          </p:nvPr>
        </p:nvSpPr>
        <p:spPr>
          <a:xfrm>
            <a:off x="5212935" y="1818640"/>
            <a:ext cx="3473864" cy="4002723"/>
          </a:xfrm>
        </p:spPr>
        <p:txBody>
          <a:bodyPr/>
          <a:lstStyle/>
          <a:p>
            <a:r>
              <a:rPr lang="en-US" dirty="0"/>
              <a:t>The purpose of a hose-end washer in horticulture is to create a watertight seal between the hose and a fitting, preventing leaks and ensuring proper water flow. </a:t>
            </a:r>
          </a:p>
        </p:txBody>
      </p:sp>
      <p:pic>
        <p:nvPicPr>
          <p:cNvPr id="5" name="Picture 4">
            <a:extLst>
              <a:ext uri="{FF2B5EF4-FFF2-40B4-BE49-F238E27FC236}">
                <a16:creationId xmlns:a16="http://schemas.microsoft.com/office/drawing/2014/main" id="{B3CBC113-447D-7182-F038-6C2F0B6F6D92}"/>
              </a:ext>
            </a:extLst>
          </p:cNvPr>
          <p:cNvPicPr>
            <a:picLocks noChangeAspect="1"/>
          </p:cNvPicPr>
          <p:nvPr/>
        </p:nvPicPr>
        <p:blipFill>
          <a:blip r:embed="rId2"/>
          <a:stretch>
            <a:fillRect/>
          </a:stretch>
        </p:blipFill>
        <p:spPr>
          <a:xfrm>
            <a:off x="457201" y="1395056"/>
            <a:ext cx="4829175" cy="3076575"/>
          </a:xfrm>
          <a:prstGeom prst="rect">
            <a:avLst/>
          </a:prstGeom>
        </p:spPr>
      </p:pic>
    </p:spTree>
    <p:extLst>
      <p:ext uri="{BB962C8B-B14F-4D97-AF65-F5344CB8AC3E}">
        <p14:creationId xmlns:p14="http://schemas.microsoft.com/office/powerpoint/2010/main" val="40888056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F6FD1-F123-3830-053F-DAAF7CC31303}"/>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Impulse sprinkler</a:t>
            </a:r>
            <a:endParaRPr lang="en-US" dirty="0"/>
          </a:p>
        </p:txBody>
      </p:sp>
      <p:sp>
        <p:nvSpPr>
          <p:cNvPr id="3" name="Content Placeholder 2">
            <a:extLst>
              <a:ext uri="{FF2B5EF4-FFF2-40B4-BE49-F238E27FC236}">
                <a16:creationId xmlns:a16="http://schemas.microsoft.com/office/drawing/2014/main" id="{9E52FCF5-109E-EA14-E17F-FE94A6F1A2C0}"/>
              </a:ext>
            </a:extLst>
          </p:cNvPr>
          <p:cNvSpPr>
            <a:spLocks noGrp="1"/>
          </p:cNvSpPr>
          <p:nvPr>
            <p:ph idx="13"/>
          </p:nvPr>
        </p:nvSpPr>
        <p:spPr>
          <a:xfrm>
            <a:off x="4819828" y="1818640"/>
            <a:ext cx="3866972" cy="4002723"/>
          </a:xfrm>
        </p:spPr>
        <p:txBody>
          <a:bodyPr/>
          <a:lstStyle/>
          <a:p>
            <a:r>
              <a:rPr lang="en-US" dirty="0"/>
              <a:t>The purpose of an impulse sprinkler, is to efficiently and effectively irrigate (water) large areas, such as lawns, gardens, and agricultural fields, by mimicking natural rainfall with a rotating, circular spray pattern</a:t>
            </a:r>
          </a:p>
        </p:txBody>
      </p:sp>
      <p:pic>
        <p:nvPicPr>
          <p:cNvPr id="5" name="Picture 4">
            <a:extLst>
              <a:ext uri="{FF2B5EF4-FFF2-40B4-BE49-F238E27FC236}">
                <a16:creationId xmlns:a16="http://schemas.microsoft.com/office/drawing/2014/main" id="{CEA3C918-DFF1-983C-5404-517EC92E1263}"/>
              </a:ext>
            </a:extLst>
          </p:cNvPr>
          <p:cNvPicPr>
            <a:picLocks noChangeAspect="1"/>
          </p:cNvPicPr>
          <p:nvPr/>
        </p:nvPicPr>
        <p:blipFill>
          <a:blip r:embed="rId2"/>
          <a:stretch>
            <a:fillRect/>
          </a:stretch>
        </p:blipFill>
        <p:spPr>
          <a:xfrm>
            <a:off x="457200" y="946447"/>
            <a:ext cx="2371791" cy="2617149"/>
          </a:xfrm>
          <a:prstGeom prst="rect">
            <a:avLst/>
          </a:prstGeom>
        </p:spPr>
      </p:pic>
      <p:pic>
        <p:nvPicPr>
          <p:cNvPr id="6" name="Picture 5">
            <a:extLst>
              <a:ext uri="{FF2B5EF4-FFF2-40B4-BE49-F238E27FC236}">
                <a16:creationId xmlns:a16="http://schemas.microsoft.com/office/drawing/2014/main" id="{76990A89-FC78-6082-27AA-25FDC4E43733}"/>
              </a:ext>
            </a:extLst>
          </p:cNvPr>
          <p:cNvPicPr>
            <a:picLocks noChangeAspect="1"/>
          </p:cNvPicPr>
          <p:nvPr/>
        </p:nvPicPr>
        <p:blipFill>
          <a:blip r:embed="rId3"/>
          <a:stretch>
            <a:fillRect/>
          </a:stretch>
        </p:blipFill>
        <p:spPr>
          <a:xfrm>
            <a:off x="1143000" y="3497366"/>
            <a:ext cx="3360634" cy="3360634"/>
          </a:xfrm>
          <a:prstGeom prst="rect">
            <a:avLst/>
          </a:prstGeom>
        </p:spPr>
      </p:pic>
    </p:spTree>
    <p:extLst>
      <p:ext uri="{BB962C8B-B14F-4D97-AF65-F5344CB8AC3E}">
        <p14:creationId xmlns:p14="http://schemas.microsoft.com/office/powerpoint/2010/main" val="766885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04AD1-B8E6-4BDA-8F37-A0BF0B78334D}"/>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Drip Irrigation tape</a:t>
            </a:r>
            <a:endParaRPr lang="en-US" dirty="0"/>
          </a:p>
        </p:txBody>
      </p:sp>
      <p:sp>
        <p:nvSpPr>
          <p:cNvPr id="3" name="Content Placeholder 2">
            <a:extLst>
              <a:ext uri="{FF2B5EF4-FFF2-40B4-BE49-F238E27FC236}">
                <a16:creationId xmlns:a16="http://schemas.microsoft.com/office/drawing/2014/main" id="{6DF8BF2D-26FE-A638-F0CD-9C911AEE6886}"/>
              </a:ext>
            </a:extLst>
          </p:cNvPr>
          <p:cNvSpPr>
            <a:spLocks noGrp="1"/>
          </p:cNvSpPr>
          <p:nvPr>
            <p:ph idx="13"/>
          </p:nvPr>
        </p:nvSpPr>
        <p:spPr>
          <a:xfrm>
            <a:off x="4572000" y="1818640"/>
            <a:ext cx="4114800" cy="4002723"/>
          </a:xfrm>
        </p:spPr>
        <p:txBody>
          <a:bodyPr/>
          <a:lstStyle/>
          <a:p>
            <a:r>
              <a:rPr lang="en-US" dirty="0"/>
              <a:t>Drip tape ensures water is delivered directly to the roots of the plants, reducing water waste and increasing plant growth</a:t>
            </a:r>
          </a:p>
        </p:txBody>
      </p:sp>
      <p:pic>
        <p:nvPicPr>
          <p:cNvPr id="6" name="Picture 5">
            <a:extLst>
              <a:ext uri="{FF2B5EF4-FFF2-40B4-BE49-F238E27FC236}">
                <a16:creationId xmlns:a16="http://schemas.microsoft.com/office/drawing/2014/main" id="{199E7300-F04D-7E27-A572-D9F9EC06CAB5}"/>
              </a:ext>
            </a:extLst>
          </p:cNvPr>
          <p:cNvPicPr>
            <a:picLocks noChangeAspect="1"/>
          </p:cNvPicPr>
          <p:nvPr/>
        </p:nvPicPr>
        <p:blipFill>
          <a:blip r:embed="rId2"/>
          <a:stretch>
            <a:fillRect/>
          </a:stretch>
        </p:blipFill>
        <p:spPr>
          <a:xfrm>
            <a:off x="587632" y="818170"/>
            <a:ext cx="2873612" cy="2873612"/>
          </a:xfrm>
          <a:prstGeom prst="rect">
            <a:avLst/>
          </a:prstGeom>
        </p:spPr>
      </p:pic>
      <p:sp>
        <p:nvSpPr>
          <p:cNvPr id="7" name="TextBox 6">
            <a:extLst>
              <a:ext uri="{FF2B5EF4-FFF2-40B4-BE49-F238E27FC236}">
                <a16:creationId xmlns:a16="http://schemas.microsoft.com/office/drawing/2014/main" id="{B77F2AED-67DF-AAB2-5659-B8A2A69BEC3A}"/>
              </a:ext>
            </a:extLst>
          </p:cNvPr>
          <p:cNvSpPr txBox="1"/>
          <p:nvPr/>
        </p:nvSpPr>
        <p:spPr>
          <a:xfrm>
            <a:off x="880217" y="2999574"/>
            <a:ext cx="2435551" cy="338554"/>
          </a:xfrm>
          <a:prstGeom prst="rect">
            <a:avLst/>
          </a:prstGeom>
          <a:noFill/>
        </p:spPr>
        <p:txBody>
          <a:bodyPr wrap="square" rtlCol="0">
            <a:spAutoFit/>
          </a:bodyPr>
          <a:lstStyle/>
          <a:p>
            <a:r>
              <a:rPr lang="en-US" sz="800" dirty="0"/>
              <a:t>https://www.harrisseeds.com/products/40192-chapin-drip-tape-3000-roll</a:t>
            </a:r>
          </a:p>
        </p:txBody>
      </p:sp>
      <p:pic>
        <p:nvPicPr>
          <p:cNvPr id="8" name="Picture 7">
            <a:extLst>
              <a:ext uri="{FF2B5EF4-FFF2-40B4-BE49-F238E27FC236}">
                <a16:creationId xmlns:a16="http://schemas.microsoft.com/office/drawing/2014/main" id="{4E1D4E91-7A06-0C0B-AF61-D4837578AC7F}"/>
              </a:ext>
            </a:extLst>
          </p:cNvPr>
          <p:cNvPicPr>
            <a:picLocks noChangeAspect="1"/>
          </p:cNvPicPr>
          <p:nvPr/>
        </p:nvPicPr>
        <p:blipFill>
          <a:blip r:embed="rId3"/>
          <a:stretch>
            <a:fillRect/>
          </a:stretch>
        </p:blipFill>
        <p:spPr>
          <a:xfrm>
            <a:off x="666571" y="3985478"/>
            <a:ext cx="2569436" cy="1927077"/>
          </a:xfrm>
          <a:prstGeom prst="rect">
            <a:avLst/>
          </a:prstGeom>
        </p:spPr>
      </p:pic>
    </p:spTree>
    <p:extLst>
      <p:ext uri="{BB962C8B-B14F-4D97-AF65-F5344CB8AC3E}">
        <p14:creationId xmlns:p14="http://schemas.microsoft.com/office/powerpoint/2010/main" val="3363100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89C9D-E240-5DEC-86D8-0B42CE9EC207}"/>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Backflow preventer</a:t>
            </a:r>
            <a:endParaRPr lang="en-US" dirty="0"/>
          </a:p>
        </p:txBody>
      </p:sp>
      <p:sp>
        <p:nvSpPr>
          <p:cNvPr id="3" name="Content Placeholder 2">
            <a:extLst>
              <a:ext uri="{FF2B5EF4-FFF2-40B4-BE49-F238E27FC236}">
                <a16:creationId xmlns:a16="http://schemas.microsoft.com/office/drawing/2014/main" id="{7E44F609-DD9F-CB98-AE91-D5145F7A340F}"/>
              </a:ext>
            </a:extLst>
          </p:cNvPr>
          <p:cNvSpPr>
            <a:spLocks noGrp="1"/>
          </p:cNvSpPr>
          <p:nvPr>
            <p:ph idx="13"/>
          </p:nvPr>
        </p:nvSpPr>
        <p:spPr>
          <a:xfrm>
            <a:off x="4178892" y="1818640"/>
            <a:ext cx="4507907" cy="4002723"/>
          </a:xfrm>
        </p:spPr>
        <p:txBody>
          <a:bodyPr/>
          <a:lstStyle/>
          <a:p>
            <a:r>
              <a:rPr lang="en-US" dirty="0"/>
              <a:t>Is a backflow prevention device used in plumbing to prevent backflow of non-potable liquids into the drinking water system. It is usually constructed of brass and resembles a 90-degree elbow with a hood on its top to allow air to enter the water system if a siphon attempts to form.</a:t>
            </a:r>
          </a:p>
          <a:p>
            <a:endParaRPr lang="en-US" dirty="0"/>
          </a:p>
        </p:txBody>
      </p:sp>
      <p:pic>
        <p:nvPicPr>
          <p:cNvPr id="4" name="Picture 3">
            <a:extLst>
              <a:ext uri="{FF2B5EF4-FFF2-40B4-BE49-F238E27FC236}">
                <a16:creationId xmlns:a16="http://schemas.microsoft.com/office/drawing/2014/main" id="{5C45EBDC-1955-E7DB-DC5A-0DAECB4EDFD9}"/>
              </a:ext>
            </a:extLst>
          </p:cNvPr>
          <p:cNvPicPr>
            <a:picLocks noChangeAspect="1"/>
          </p:cNvPicPr>
          <p:nvPr/>
        </p:nvPicPr>
        <p:blipFill>
          <a:blip r:embed="rId2"/>
          <a:stretch>
            <a:fillRect/>
          </a:stretch>
        </p:blipFill>
        <p:spPr>
          <a:xfrm>
            <a:off x="165313" y="1818640"/>
            <a:ext cx="3737172" cy="3737172"/>
          </a:xfrm>
          <a:prstGeom prst="rect">
            <a:avLst/>
          </a:prstGeom>
        </p:spPr>
      </p:pic>
    </p:spTree>
    <p:extLst>
      <p:ext uri="{BB962C8B-B14F-4D97-AF65-F5344CB8AC3E}">
        <p14:creationId xmlns:p14="http://schemas.microsoft.com/office/powerpoint/2010/main" val="10921894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7247F-1261-0FC9-C092-A0AADD61A59E}"/>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Irrigation timer</a:t>
            </a:r>
            <a:endParaRPr lang="en-US" dirty="0"/>
          </a:p>
        </p:txBody>
      </p:sp>
      <p:sp>
        <p:nvSpPr>
          <p:cNvPr id="3" name="Content Placeholder 2">
            <a:extLst>
              <a:ext uri="{FF2B5EF4-FFF2-40B4-BE49-F238E27FC236}">
                <a16:creationId xmlns:a16="http://schemas.microsoft.com/office/drawing/2014/main" id="{3536EBB3-74F6-AFF1-163B-FDFD3BA7433E}"/>
              </a:ext>
            </a:extLst>
          </p:cNvPr>
          <p:cNvSpPr>
            <a:spLocks noGrp="1"/>
          </p:cNvSpPr>
          <p:nvPr>
            <p:ph idx="13"/>
          </p:nvPr>
        </p:nvSpPr>
        <p:spPr>
          <a:xfrm>
            <a:off x="4922378" y="1427638"/>
            <a:ext cx="3764422" cy="4002723"/>
          </a:xfrm>
        </p:spPr>
        <p:txBody>
          <a:bodyPr/>
          <a:lstStyle/>
          <a:p>
            <a:r>
              <a:rPr lang="en-US" dirty="0"/>
              <a:t>The purpose of an irrigation timer, is to automate and control the watering process, enabling consistent and efficient irrigation, saving time, water, and potentially money, while promoting healthy plant growth</a:t>
            </a:r>
          </a:p>
        </p:txBody>
      </p:sp>
      <p:pic>
        <p:nvPicPr>
          <p:cNvPr id="4" name="Picture 3">
            <a:extLst>
              <a:ext uri="{FF2B5EF4-FFF2-40B4-BE49-F238E27FC236}">
                <a16:creationId xmlns:a16="http://schemas.microsoft.com/office/drawing/2014/main" id="{871D1E94-DD21-A15B-3971-5F05B13BE1FE}"/>
              </a:ext>
            </a:extLst>
          </p:cNvPr>
          <p:cNvPicPr>
            <a:picLocks noChangeAspect="1"/>
          </p:cNvPicPr>
          <p:nvPr/>
        </p:nvPicPr>
        <p:blipFill>
          <a:blip r:embed="rId2"/>
          <a:stretch>
            <a:fillRect/>
          </a:stretch>
        </p:blipFill>
        <p:spPr>
          <a:xfrm>
            <a:off x="223560" y="950098"/>
            <a:ext cx="2143125" cy="2143125"/>
          </a:xfrm>
          <a:prstGeom prst="rect">
            <a:avLst/>
          </a:prstGeom>
        </p:spPr>
      </p:pic>
      <p:pic>
        <p:nvPicPr>
          <p:cNvPr id="6" name="Picture 5">
            <a:extLst>
              <a:ext uri="{FF2B5EF4-FFF2-40B4-BE49-F238E27FC236}">
                <a16:creationId xmlns:a16="http://schemas.microsoft.com/office/drawing/2014/main" id="{7CD7EF12-9820-6131-FE30-D09F0FF7C456}"/>
              </a:ext>
            </a:extLst>
          </p:cNvPr>
          <p:cNvPicPr>
            <a:picLocks noChangeAspect="1"/>
          </p:cNvPicPr>
          <p:nvPr/>
        </p:nvPicPr>
        <p:blipFill>
          <a:blip r:embed="rId3"/>
          <a:stretch>
            <a:fillRect/>
          </a:stretch>
        </p:blipFill>
        <p:spPr>
          <a:xfrm>
            <a:off x="2474389" y="1078686"/>
            <a:ext cx="1967179" cy="2808448"/>
          </a:xfrm>
          <a:prstGeom prst="rect">
            <a:avLst/>
          </a:prstGeom>
        </p:spPr>
      </p:pic>
      <p:pic>
        <p:nvPicPr>
          <p:cNvPr id="7" name="Picture 6">
            <a:extLst>
              <a:ext uri="{FF2B5EF4-FFF2-40B4-BE49-F238E27FC236}">
                <a16:creationId xmlns:a16="http://schemas.microsoft.com/office/drawing/2014/main" id="{E1CDC46E-9035-9C9A-455A-3514F92B3F92}"/>
              </a:ext>
            </a:extLst>
          </p:cNvPr>
          <p:cNvPicPr>
            <a:picLocks noChangeAspect="1"/>
          </p:cNvPicPr>
          <p:nvPr/>
        </p:nvPicPr>
        <p:blipFill>
          <a:blip r:embed="rId4"/>
          <a:srcRect t="22104" b="23995"/>
          <a:stretch/>
        </p:blipFill>
        <p:spPr>
          <a:xfrm>
            <a:off x="206883" y="4208135"/>
            <a:ext cx="4535011" cy="2444452"/>
          </a:xfrm>
          <a:prstGeom prst="rect">
            <a:avLst/>
          </a:prstGeom>
        </p:spPr>
      </p:pic>
    </p:spTree>
    <p:extLst>
      <p:ext uri="{BB962C8B-B14F-4D97-AF65-F5344CB8AC3E}">
        <p14:creationId xmlns:p14="http://schemas.microsoft.com/office/powerpoint/2010/main" val="31429282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E01F6-0DF3-0FB5-91AE-2BF2645DE601}"/>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Mist nozzle (mist bed)</a:t>
            </a:r>
            <a:endParaRPr lang="en-US" dirty="0"/>
          </a:p>
        </p:txBody>
      </p:sp>
      <p:sp>
        <p:nvSpPr>
          <p:cNvPr id="3" name="Content Placeholder 2">
            <a:extLst>
              <a:ext uri="{FF2B5EF4-FFF2-40B4-BE49-F238E27FC236}">
                <a16:creationId xmlns:a16="http://schemas.microsoft.com/office/drawing/2014/main" id="{A2CC0275-27FC-4225-7EC1-56EE3E20353B}"/>
              </a:ext>
            </a:extLst>
          </p:cNvPr>
          <p:cNvSpPr>
            <a:spLocks noGrp="1"/>
          </p:cNvSpPr>
          <p:nvPr>
            <p:ph idx="13"/>
          </p:nvPr>
        </p:nvSpPr>
        <p:spPr>
          <a:xfrm>
            <a:off x="5084748" y="1818640"/>
            <a:ext cx="3602052" cy="4002723"/>
          </a:xfrm>
        </p:spPr>
        <p:txBody>
          <a:bodyPr/>
          <a:lstStyle/>
          <a:p>
            <a:r>
              <a:rPr lang="en-US" dirty="0"/>
              <a:t>Mist nozzles in mist beds (or mist propagation systems) are used to create a controlled, humid environment for rooting cuttings, promoting plant growth and preventing wilting by maintaining a film of water on leaves and preventing excessive moisture loss. </a:t>
            </a:r>
          </a:p>
        </p:txBody>
      </p:sp>
      <p:pic>
        <p:nvPicPr>
          <p:cNvPr id="6" name="Picture 5">
            <a:extLst>
              <a:ext uri="{FF2B5EF4-FFF2-40B4-BE49-F238E27FC236}">
                <a16:creationId xmlns:a16="http://schemas.microsoft.com/office/drawing/2014/main" id="{5C4B25A8-CB9B-F436-C1B1-F50903E74D87}"/>
              </a:ext>
            </a:extLst>
          </p:cNvPr>
          <p:cNvPicPr>
            <a:picLocks noChangeAspect="1"/>
          </p:cNvPicPr>
          <p:nvPr/>
        </p:nvPicPr>
        <p:blipFill>
          <a:blip r:embed="rId2"/>
          <a:srcRect l="17975" t="23551" r="20467" b="25732"/>
          <a:stretch/>
        </p:blipFill>
        <p:spPr>
          <a:xfrm>
            <a:off x="457200" y="1085315"/>
            <a:ext cx="4221623" cy="3478139"/>
          </a:xfrm>
          <a:prstGeom prst="rect">
            <a:avLst/>
          </a:prstGeom>
        </p:spPr>
      </p:pic>
    </p:spTree>
    <p:extLst>
      <p:ext uri="{BB962C8B-B14F-4D97-AF65-F5344CB8AC3E}">
        <p14:creationId xmlns:p14="http://schemas.microsoft.com/office/powerpoint/2010/main" val="9405449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Nosegay Holder</a:t>
            </a:r>
            <a:br>
              <a:rPr lang="en-US" dirty="0"/>
            </a:br>
            <a:endParaRPr lang="en-US" dirty="0"/>
          </a:p>
        </p:txBody>
      </p:sp>
      <p:sp>
        <p:nvSpPr>
          <p:cNvPr id="3" name="Content Placeholder 2"/>
          <p:cNvSpPr>
            <a:spLocks noGrp="1"/>
          </p:cNvSpPr>
          <p:nvPr>
            <p:ph idx="13"/>
          </p:nvPr>
        </p:nvSpPr>
        <p:spPr>
          <a:xfrm>
            <a:off x="457200" y="1818640"/>
            <a:ext cx="4642701" cy="4002723"/>
          </a:xfrm>
        </p:spPr>
        <p:txBody>
          <a:bodyPr/>
          <a:lstStyle/>
          <a:p>
            <a:pPr marL="342900" indent="-342900">
              <a:buFont typeface="Arial" panose="020B0604020202020204" pitchFamily="34" charset="0"/>
              <a:buChar char="•"/>
            </a:pPr>
            <a:r>
              <a:rPr lang="en-US" dirty="0"/>
              <a:t>Ornate holders for </a:t>
            </a:r>
            <a:r>
              <a:rPr lang="en-US" dirty="0" err="1"/>
              <a:t>tuzzie-muzzies</a:t>
            </a:r>
            <a:r>
              <a:rPr lang="en-US" dirty="0"/>
              <a:t> or hand-held bouquets</a:t>
            </a:r>
          </a:p>
          <a:p>
            <a:pPr marL="342900" indent="-342900">
              <a:buFont typeface="Arial" panose="020B0604020202020204" pitchFamily="34" charset="0"/>
              <a:buChar char="•"/>
            </a:pPr>
            <a:r>
              <a:rPr lang="en-US" dirty="0"/>
              <a:t>Made popular in European floral design</a:t>
            </a:r>
          </a:p>
          <a:p>
            <a:pPr marL="342900" indent="-342900">
              <a:buFont typeface="Arial" panose="020B0604020202020204" pitchFamily="34" charset="0"/>
              <a:buChar char="•"/>
            </a:pPr>
            <a:r>
              <a:rPr lang="en-US" dirty="0"/>
              <a:t>Can be metal or plastic</a:t>
            </a:r>
          </a:p>
        </p:txBody>
      </p:sp>
      <p:pic>
        <p:nvPicPr>
          <p:cNvPr id="4" name="Picture 3"/>
          <p:cNvPicPr>
            <a:picLocks noChangeAspect="1"/>
          </p:cNvPicPr>
          <p:nvPr/>
        </p:nvPicPr>
        <p:blipFill>
          <a:blip r:embed="rId2"/>
          <a:stretch>
            <a:fillRect/>
          </a:stretch>
        </p:blipFill>
        <p:spPr>
          <a:xfrm>
            <a:off x="6107489" y="3901421"/>
            <a:ext cx="2038350" cy="1619250"/>
          </a:xfrm>
          <a:prstGeom prst="rect">
            <a:avLst/>
          </a:prstGeom>
        </p:spPr>
      </p:pic>
      <p:sp>
        <p:nvSpPr>
          <p:cNvPr id="5" name="Rectangle 4"/>
          <p:cNvSpPr/>
          <p:nvPr/>
        </p:nvSpPr>
        <p:spPr>
          <a:xfrm>
            <a:off x="6094429" y="5520671"/>
            <a:ext cx="2064470" cy="153888"/>
          </a:xfrm>
          <a:prstGeom prst="rect">
            <a:avLst/>
          </a:prstGeom>
        </p:spPr>
        <p:txBody>
          <a:bodyPr wrap="square">
            <a:spAutoFit/>
          </a:bodyPr>
          <a:lstStyle/>
          <a:p>
            <a:pPr algn="ctr"/>
            <a:r>
              <a:rPr lang="en-US" sz="400" dirty="0"/>
              <a:t>https://img1.etsystatic.com/129/0/11669397/il_214x170.1049825417_ps1x.jpg</a:t>
            </a:r>
          </a:p>
        </p:txBody>
      </p:sp>
      <p:sp>
        <p:nvSpPr>
          <p:cNvPr id="7" name="Rectangle 6"/>
          <p:cNvSpPr/>
          <p:nvPr/>
        </p:nvSpPr>
        <p:spPr>
          <a:xfrm>
            <a:off x="5927103" y="3287846"/>
            <a:ext cx="2399122" cy="153888"/>
          </a:xfrm>
          <a:prstGeom prst="rect">
            <a:avLst/>
          </a:prstGeom>
        </p:spPr>
        <p:txBody>
          <a:bodyPr wrap="square">
            <a:spAutoFit/>
          </a:bodyPr>
          <a:lstStyle/>
          <a:p>
            <a:pPr algn="ctr"/>
            <a:r>
              <a:rPr lang="en-US" sz="400" dirty="0"/>
              <a:t>https://o.quizlet.com/DR757YvmlND.NssRd341Og_m.png</a:t>
            </a:r>
          </a:p>
        </p:txBody>
      </p:sp>
      <p:pic>
        <p:nvPicPr>
          <p:cNvPr id="8" name="Picture 7"/>
          <p:cNvPicPr>
            <a:picLocks noChangeAspect="1"/>
          </p:cNvPicPr>
          <p:nvPr/>
        </p:nvPicPr>
        <p:blipFill>
          <a:blip r:embed="rId3"/>
          <a:stretch>
            <a:fillRect/>
          </a:stretch>
        </p:blipFill>
        <p:spPr>
          <a:xfrm>
            <a:off x="6174164" y="1382846"/>
            <a:ext cx="1905000" cy="1905000"/>
          </a:xfrm>
          <a:prstGeom prst="rect">
            <a:avLst/>
          </a:prstGeom>
        </p:spPr>
      </p:pic>
    </p:spTree>
    <p:extLst>
      <p:ext uri="{BB962C8B-B14F-4D97-AF65-F5344CB8AC3E}">
        <p14:creationId xmlns:p14="http://schemas.microsoft.com/office/powerpoint/2010/main" val="38836618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5B827-ABF1-5047-B2F6-975D62A424BC}"/>
              </a:ext>
            </a:extLst>
          </p:cNvPr>
          <p:cNvSpPr>
            <a:spLocks noGrp="1"/>
          </p:cNvSpPr>
          <p:nvPr>
            <p:ph type="title"/>
          </p:nvPr>
        </p:nvSpPr>
        <p:spPr/>
        <p:txBody>
          <a:bodyPr/>
          <a:lstStyle/>
          <a:p>
            <a:r>
              <a:rPr lang="en-US" dirty="0"/>
              <a:t>Nursery container</a:t>
            </a:r>
          </a:p>
        </p:txBody>
      </p:sp>
      <p:sp>
        <p:nvSpPr>
          <p:cNvPr id="3" name="Content Placeholder 2">
            <a:extLst>
              <a:ext uri="{FF2B5EF4-FFF2-40B4-BE49-F238E27FC236}">
                <a16:creationId xmlns:a16="http://schemas.microsoft.com/office/drawing/2014/main" id="{FA89A42A-8C5E-0E46-7C18-F75E490A27E8}"/>
              </a:ext>
            </a:extLst>
          </p:cNvPr>
          <p:cNvSpPr>
            <a:spLocks noGrp="1"/>
          </p:cNvSpPr>
          <p:nvPr>
            <p:ph idx="13"/>
          </p:nvPr>
        </p:nvSpPr>
        <p:spPr>
          <a:xfrm>
            <a:off x="4401084" y="1818640"/>
            <a:ext cx="4285716" cy="4002723"/>
          </a:xfrm>
        </p:spPr>
        <p:txBody>
          <a:bodyPr/>
          <a:lstStyle/>
          <a:p>
            <a:r>
              <a:rPr lang="en-US" dirty="0"/>
              <a:t>Available in  various diameters and volumes and have drainage holes for optimal plant growth.</a:t>
            </a:r>
          </a:p>
        </p:txBody>
      </p:sp>
      <p:pic>
        <p:nvPicPr>
          <p:cNvPr id="9" name="Picture 8">
            <a:extLst>
              <a:ext uri="{FF2B5EF4-FFF2-40B4-BE49-F238E27FC236}">
                <a16:creationId xmlns:a16="http://schemas.microsoft.com/office/drawing/2014/main" id="{B6C5EE2B-05DC-F3DB-17B7-482C1D185599}"/>
              </a:ext>
            </a:extLst>
          </p:cNvPr>
          <p:cNvPicPr>
            <a:picLocks noChangeAspect="1"/>
          </p:cNvPicPr>
          <p:nvPr/>
        </p:nvPicPr>
        <p:blipFill>
          <a:blip r:embed="rId2"/>
          <a:stretch>
            <a:fillRect/>
          </a:stretch>
        </p:blipFill>
        <p:spPr>
          <a:xfrm>
            <a:off x="326768" y="1173892"/>
            <a:ext cx="3343275" cy="3448050"/>
          </a:xfrm>
          <a:prstGeom prst="rect">
            <a:avLst/>
          </a:prstGeom>
        </p:spPr>
      </p:pic>
      <p:sp>
        <p:nvSpPr>
          <p:cNvPr id="10" name="TextBox 9">
            <a:extLst>
              <a:ext uri="{FF2B5EF4-FFF2-40B4-BE49-F238E27FC236}">
                <a16:creationId xmlns:a16="http://schemas.microsoft.com/office/drawing/2014/main" id="{2D2D010D-BB34-3890-26FC-D66510B658CA}"/>
              </a:ext>
            </a:extLst>
          </p:cNvPr>
          <p:cNvSpPr txBox="1"/>
          <p:nvPr/>
        </p:nvSpPr>
        <p:spPr>
          <a:xfrm>
            <a:off x="326768" y="4862557"/>
            <a:ext cx="3347924" cy="338554"/>
          </a:xfrm>
          <a:prstGeom prst="rect">
            <a:avLst/>
          </a:prstGeom>
          <a:noFill/>
        </p:spPr>
        <p:txBody>
          <a:bodyPr wrap="square" rtlCol="0">
            <a:spAutoFit/>
          </a:bodyPr>
          <a:lstStyle/>
          <a:p>
            <a:r>
              <a:rPr lang="en-US" sz="800" dirty="0"/>
              <a:t>https://www.greenhousemegastore.com/products/injection-molded-nursery-containers</a:t>
            </a:r>
          </a:p>
        </p:txBody>
      </p:sp>
    </p:spTree>
    <p:extLst>
      <p:ext uri="{BB962C8B-B14F-4D97-AF65-F5344CB8AC3E}">
        <p14:creationId xmlns:p14="http://schemas.microsoft.com/office/powerpoint/2010/main" val="23814527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D8E42-73F4-6266-03BB-73D999061722}"/>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Oscillating sprinkler</a:t>
            </a:r>
            <a:endParaRPr lang="en-US" dirty="0"/>
          </a:p>
        </p:txBody>
      </p:sp>
      <p:sp>
        <p:nvSpPr>
          <p:cNvPr id="3" name="Content Placeholder 2">
            <a:extLst>
              <a:ext uri="{FF2B5EF4-FFF2-40B4-BE49-F238E27FC236}">
                <a16:creationId xmlns:a16="http://schemas.microsoft.com/office/drawing/2014/main" id="{B28E1B1E-69AA-C579-2C22-F5CF69B1B414}"/>
              </a:ext>
            </a:extLst>
          </p:cNvPr>
          <p:cNvSpPr>
            <a:spLocks noGrp="1"/>
          </p:cNvSpPr>
          <p:nvPr>
            <p:ph idx="13"/>
          </p:nvPr>
        </p:nvSpPr>
        <p:spPr>
          <a:xfrm>
            <a:off x="4819828" y="1818640"/>
            <a:ext cx="3866971" cy="4002723"/>
          </a:xfrm>
        </p:spPr>
        <p:txBody>
          <a:bodyPr/>
          <a:lstStyle/>
          <a:p>
            <a:r>
              <a:rPr lang="en-US" dirty="0"/>
              <a:t>Is designed to efficiently water lawns and gardens by spraying water in a back-and-forth, fan-shaped pattern, covering rectangular areas evenly</a:t>
            </a:r>
          </a:p>
        </p:txBody>
      </p:sp>
      <p:pic>
        <p:nvPicPr>
          <p:cNvPr id="4" name="Picture 3">
            <a:extLst>
              <a:ext uri="{FF2B5EF4-FFF2-40B4-BE49-F238E27FC236}">
                <a16:creationId xmlns:a16="http://schemas.microsoft.com/office/drawing/2014/main" id="{94019EB3-4BD6-D59E-68CC-BCA2A2ABB94A}"/>
              </a:ext>
            </a:extLst>
          </p:cNvPr>
          <p:cNvPicPr>
            <a:picLocks noChangeAspect="1"/>
          </p:cNvPicPr>
          <p:nvPr/>
        </p:nvPicPr>
        <p:blipFill>
          <a:blip r:embed="rId2"/>
          <a:stretch>
            <a:fillRect/>
          </a:stretch>
        </p:blipFill>
        <p:spPr>
          <a:xfrm>
            <a:off x="326768" y="1420738"/>
            <a:ext cx="3429000" cy="3429000"/>
          </a:xfrm>
          <a:prstGeom prst="rect">
            <a:avLst/>
          </a:prstGeom>
        </p:spPr>
      </p:pic>
      <p:sp>
        <p:nvSpPr>
          <p:cNvPr id="5" name="TextBox 4">
            <a:extLst>
              <a:ext uri="{FF2B5EF4-FFF2-40B4-BE49-F238E27FC236}">
                <a16:creationId xmlns:a16="http://schemas.microsoft.com/office/drawing/2014/main" id="{32503721-6091-61A5-9849-E03273ADF2DB}"/>
              </a:ext>
            </a:extLst>
          </p:cNvPr>
          <p:cNvSpPr txBox="1"/>
          <p:nvPr/>
        </p:nvSpPr>
        <p:spPr>
          <a:xfrm>
            <a:off x="326768" y="4849738"/>
            <a:ext cx="3706847" cy="338554"/>
          </a:xfrm>
          <a:prstGeom prst="rect">
            <a:avLst/>
          </a:prstGeom>
          <a:noFill/>
        </p:spPr>
        <p:txBody>
          <a:bodyPr wrap="square" rtlCol="0">
            <a:spAutoFit/>
          </a:bodyPr>
          <a:lstStyle/>
          <a:p>
            <a:r>
              <a:rPr lang="en-US" sz="800" dirty="0"/>
              <a:t>https://www.greenhousemegastore.com/products/gardener-select-compact-oscillating-sprinkler</a:t>
            </a:r>
          </a:p>
        </p:txBody>
      </p:sp>
    </p:spTree>
    <p:extLst>
      <p:ext uri="{BB962C8B-B14F-4D97-AF65-F5344CB8AC3E}">
        <p14:creationId xmlns:p14="http://schemas.microsoft.com/office/powerpoint/2010/main" val="8144608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FBE5A-479F-376D-9434-BF872B986D5B}"/>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Peat moss</a:t>
            </a:r>
            <a:endParaRPr lang="en-US" dirty="0"/>
          </a:p>
        </p:txBody>
      </p:sp>
      <p:sp>
        <p:nvSpPr>
          <p:cNvPr id="3" name="Content Placeholder 2">
            <a:extLst>
              <a:ext uri="{FF2B5EF4-FFF2-40B4-BE49-F238E27FC236}">
                <a16:creationId xmlns:a16="http://schemas.microsoft.com/office/drawing/2014/main" id="{A5D68220-F751-4A3D-6DD0-77571E8B47AA}"/>
              </a:ext>
            </a:extLst>
          </p:cNvPr>
          <p:cNvSpPr>
            <a:spLocks noGrp="1"/>
          </p:cNvSpPr>
          <p:nvPr>
            <p:ph idx="13"/>
          </p:nvPr>
        </p:nvSpPr>
        <p:spPr>
          <a:xfrm>
            <a:off x="5311025" y="1818640"/>
            <a:ext cx="3627876" cy="4633435"/>
          </a:xfrm>
        </p:spPr>
        <p:txBody>
          <a:bodyPr/>
          <a:lstStyle/>
          <a:p>
            <a:r>
              <a:rPr lang="en-US" dirty="0"/>
              <a:t>Peatmoss serves as a valuable soil amendment, primarily used to improve soil structure, enhance water retention, and manage soil pH, making it a key component in potting mixes and seed-starting mediums. </a:t>
            </a:r>
          </a:p>
        </p:txBody>
      </p:sp>
      <p:pic>
        <p:nvPicPr>
          <p:cNvPr id="6" name="Picture 5">
            <a:extLst>
              <a:ext uri="{FF2B5EF4-FFF2-40B4-BE49-F238E27FC236}">
                <a16:creationId xmlns:a16="http://schemas.microsoft.com/office/drawing/2014/main" id="{9767B133-26C2-B7F6-A6B5-ACB57456144C}"/>
              </a:ext>
            </a:extLst>
          </p:cNvPr>
          <p:cNvPicPr>
            <a:picLocks noChangeAspect="1"/>
          </p:cNvPicPr>
          <p:nvPr/>
        </p:nvPicPr>
        <p:blipFill>
          <a:blip r:embed="rId2"/>
          <a:srcRect l="-385" t="19721" r="1" b="21168"/>
          <a:stretch/>
        </p:blipFill>
        <p:spPr>
          <a:xfrm>
            <a:off x="97387" y="1322461"/>
            <a:ext cx="5213638" cy="3070078"/>
          </a:xfrm>
          <a:prstGeom prst="rect">
            <a:avLst/>
          </a:prstGeom>
        </p:spPr>
      </p:pic>
    </p:spTree>
    <p:extLst>
      <p:ext uri="{BB962C8B-B14F-4D97-AF65-F5344CB8AC3E}">
        <p14:creationId xmlns:p14="http://schemas.microsoft.com/office/powerpoint/2010/main" val="30768994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C3233-29D0-F0B7-60C1-CA5598445EE8}"/>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Peat pots</a:t>
            </a:r>
            <a:endParaRPr lang="en-US" dirty="0"/>
          </a:p>
        </p:txBody>
      </p:sp>
      <p:sp>
        <p:nvSpPr>
          <p:cNvPr id="3" name="Content Placeholder 2">
            <a:extLst>
              <a:ext uri="{FF2B5EF4-FFF2-40B4-BE49-F238E27FC236}">
                <a16:creationId xmlns:a16="http://schemas.microsoft.com/office/drawing/2014/main" id="{36E0CCFE-C2C4-BB91-4A82-9BD9B1F75648}"/>
              </a:ext>
            </a:extLst>
          </p:cNvPr>
          <p:cNvSpPr>
            <a:spLocks noGrp="1"/>
          </p:cNvSpPr>
          <p:nvPr>
            <p:ph idx="13"/>
          </p:nvPr>
        </p:nvSpPr>
        <p:spPr>
          <a:xfrm>
            <a:off x="4349808" y="1818640"/>
            <a:ext cx="4336991" cy="4002723"/>
          </a:xfrm>
        </p:spPr>
        <p:txBody>
          <a:bodyPr/>
          <a:lstStyle/>
          <a:p>
            <a:r>
              <a:rPr lang="en-US" dirty="0"/>
              <a:t>Peat pots are biodegradable planting containers, typically made from peat moss, used for starting seeds and seedlings, and then planted directly into the ground, where they decompose and become part of the soil, minimizing transplant shock. </a:t>
            </a:r>
          </a:p>
        </p:txBody>
      </p:sp>
      <p:pic>
        <p:nvPicPr>
          <p:cNvPr id="4" name="Picture 3">
            <a:extLst>
              <a:ext uri="{FF2B5EF4-FFF2-40B4-BE49-F238E27FC236}">
                <a16:creationId xmlns:a16="http://schemas.microsoft.com/office/drawing/2014/main" id="{BBA62C10-E644-E3C7-49F3-F68E03205F84}"/>
              </a:ext>
            </a:extLst>
          </p:cNvPr>
          <p:cNvPicPr>
            <a:picLocks noChangeAspect="1"/>
          </p:cNvPicPr>
          <p:nvPr/>
        </p:nvPicPr>
        <p:blipFill>
          <a:blip r:embed="rId2"/>
          <a:stretch>
            <a:fillRect/>
          </a:stretch>
        </p:blipFill>
        <p:spPr>
          <a:xfrm>
            <a:off x="152081" y="979472"/>
            <a:ext cx="4054191" cy="3036071"/>
          </a:xfrm>
          <a:prstGeom prst="rect">
            <a:avLst/>
          </a:prstGeom>
        </p:spPr>
      </p:pic>
      <p:pic>
        <p:nvPicPr>
          <p:cNvPr id="5" name="Picture 4">
            <a:extLst>
              <a:ext uri="{FF2B5EF4-FFF2-40B4-BE49-F238E27FC236}">
                <a16:creationId xmlns:a16="http://schemas.microsoft.com/office/drawing/2014/main" id="{2FEEC447-D808-82EE-7978-C5B461EABEF5}"/>
              </a:ext>
            </a:extLst>
          </p:cNvPr>
          <p:cNvPicPr>
            <a:picLocks noChangeAspect="1"/>
          </p:cNvPicPr>
          <p:nvPr/>
        </p:nvPicPr>
        <p:blipFill>
          <a:blip r:embed="rId3"/>
          <a:stretch>
            <a:fillRect/>
          </a:stretch>
        </p:blipFill>
        <p:spPr>
          <a:xfrm>
            <a:off x="833309" y="4241197"/>
            <a:ext cx="3084843" cy="2511770"/>
          </a:xfrm>
          <a:prstGeom prst="rect">
            <a:avLst/>
          </a:prstGeom>
        </p:spPr>
      </p:pic>
    </p:spTree>
    <p:extLst>
      <p:ext uri="{BB962C8B-B14F-4D97-AF65-F5344CB8AC3E}">
        <p14:creationId xmlns:p14="http://schemas.microsoft.com/office/powerpoint/2010/main" val="42391784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A855B-568B-1DD2-94C3-891BB543B5B2}"/>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Pest strips</a:t>
            </a:r>
            <a:endParaRPr lang="en-US" dirty="0"/>
          </a:p>
        </p:txBody>
      </p:sp>
      <p:sp>
        <p:nvSpPr>
          <p:cNvPr id="3" name="Content Placeholder 2">
            <a:extLst>
              <a:ext uri="{FF2B5EF4-FFF2-40B4-BE49-F238E27FC236}">
                <a16:creationId xmlns:a16="http://schemas.microsoft.com/office/drawing/2014/main" id="{EFCA9697-A80E-C3F9-7A0A-06AB26C97A4A}"/>
              </a:ext>
            </a:extLst>
          </p:cNvPr>
          <p:cNvSpPr>
            <a:spLocks noGrp="1"/>
          </p:cNvSpPr>
          <p:nvPr>
            <p:ph idx="13"/>
          </p:nvPr>
        </p:nvSpPr>
        <p:spPr>
          <a:xfrm>
            <a:off x="4426720" y="1818640"/>
            <a:ext cx="4260079" cy="4002723"/>
          </a:xfrm>
        </p:spPr>
        <p:txBody>
          <a:bodyPr/>
          <a:lstStyle/>
          <a:p>
            <a:r>
              <a:rPr lang="en-US" dirty="0"/>
              <a:t>Serve as a method for monitoring and/or reducing pest populations by attracting and trapping insects,</a:t>
            </a:r>
          </a:p>
        </p:txBody>
      </p:sp>
      <p:pic>
        <p:nvPicPr>
          <p:cNvPr id="5" name="Picture 4">
            <a:extLst>
              <a:ext uri="{FF2B5EF4-FFF2-40B4-BE49-F238E27FC236}">
                <a16:creationId xmlns:a16="http://schemas.microsoft.com/office/drawing/2014/main" id="{3583754A-FA09-6F98-C7EA-757AEEAB10FD}"/>
              </a:ext>
            </a:extLst>
          </p:cNvPr>
          <p:cNvPicPr>
            <a:picLocks noChangeAspect="1"/>
          </p:cNvPicPr>
          <p:nvPr/>
        </p:nvPicPr>
        <p:blipFill>
          <a:blip r:embed="rId2"/>
          <a:stretch>
            <a:fillRect/>
          </a:stretch>
        </p:blipFill>
        <p:spPr>
          <a:xfrm>
            <a:off x="632390" y="4354105"/>
            <a:ext cx="1979338" cy="2311636"/>
          </a:xfrm>
          <a:prstGeom prst="rect">
            <a:avLst/>
          </a:prstGeom>
        </p:spPr>
      </p:pic>
      <p:pic>
        <p:nvPicPr>
          <p:cNvPr id="6" name="Picture 5">
            <a:extLst>
              <a:ext uri="{FF2B5EF4-FFF2-40B4-BE49-F238E27FC236}">
                <a16:creationId xmlns:a16="http://schemas.microsoft.com/office/drawing/2014/main" id="{6591424F-64A3-D62F-9B06-F841EA0FBD0F}"/>
              </a:ext>
            </a:extLst>
          </p:cNvPr>
          <p:cNvPicPr>
            <a:picLocks noChangeAspect="1"/>
          </p:cNvPicPr>
          <p:nvPr/>
        </p:nvPicPr>
        <p:blipFill>
          <a:blip r:embed="rId3"/>
          <a:stretch>
            <a:fillRect/>
          </a:stretch>
        </p:blipFill>
        <p:spPr>
          <a:xfrm>
            <a:off x="457201" y="925105"/>
            <a:ext cx="2503895" cy="2503895"/>
          </a:xfrm>
          <a:prstGeom prst="rect">
            <a:avLst/>
          </a:prstGeom>
        </p:spPr>
      </p:pic>
      <p:sp>
        <p:nvSpPr>
          <p:cNvPr id="7" name="TextBox 6">
            <a:extLst>
              <a:ext uri="{FF2B5EF4-FFF2-40B4-BE49-F238E27FC236}">
                <a16:creationId xmlns:a16="http://schemas.microsoft.com/office/drawing/2014/main" id="{04CC51F2-B524-506E-D7CE-3D52B6D83346}"/>
              </a:ext>
            </a:extLst>
          </p:cNvPr>
          <p:cNvSpPr txBox="1"/>
          <p:nvPr/>
        </p:nvSpPr>
        <p:spPr>
          <a:xfrm>
            <a:off x="632390" y="3760150"/>
            <a:ext cx="2572283" cy="338554"/>
          </a:xfrm>
          <a:prstGeom prst="rect">
            <a:avLst/>
          </a:prstGeom>
          <a:noFill/>
        </p:spPr>
        <p:txBody>
          <a:bodyPr wrap="square" rtlCol="0">
            <a:spAutoFit/>
          </a:bodyPr>
          <a:lstStyle/>
          <a:p>
            <a:r>
              <a:rPr lang="en-US" sz="800" dirty="0"/>
              <a:t>https://www.greenhousemegastore.com/products/yellow-sticky-tape</a:t>
            </a:r>
          </a:p>
        </p:txBody>
      </p:sp>
    </p:spTree>
    <p:extLst>
      <p:ext uri="{BB962C8B-B14F-4D97-AF65-F5344CB8AC3E}">
        <p14:creationId xmlns:p14="http://schemas.microsoft.com/office/powerpoint/2010/main" val="1365456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E84E3-8608-9197-9149-B91A23ECEE25}"/>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pH testing meter</a:t>
            </a:r>
            <a:endParaRPr lang="en-US" dirty="0"/>
          </a:p>
        </p:txBody>
      </p:sp>
      <p:sp>
        <p:nvSpPr>
          <p:cNvPr id="3" name="Content Placeholder 2">
            <a:extLst>
              <a:ext uri="{FF2B5EF4-FFF2-40B4-BE49-F238E27FC236}">
                <a16:creationId xmlns:a16="http://schemas.microsoft.com/office/drawing/2014/main" id="{4D7226E2-655D-A329-AF24-40993A576922}"/>
              </a:ext>
            </a:extLst>
          </p:cNvPr>
          <p:cNvSpPr>
            <a:spLocks noGrp="1"/>
          </p:cNvSpPr>
          <p:nvPr>
            <p:ph idx="13"/>
          </p:nvPr>
        </p:nvSpPr>
        <p:spPr>
          <a:xfrm>
            <a:off x="4845464" y="1818640"/>
            <a:ext cx="3841335" cy="4002723"/>
          </a:xfrm>
        </p:spPr>
        <p:txBody>
          <a:bodyPr/>
          <a:lstStyle/>
          <a:p>
            <a:r>
              <a:rPr lang="en-US" dirty="0"/>
              <a:t>pH meters help determine whether the soil is acidic, neutral, or alkaline, allowing farmers and agronomists to adjust soil amendments and fertilization strategies to create an optimal pH environment for the crops being grown.</a:t>
            </a:r>
          </a:p>
        </p:txBody>
      </p:sp>
      <p:pic>
        <p:nvPicPr>
          <p:cNvPr id="6" name="Picture 5">
            <a:extLst>
              <a:ext uri="{FF2B5EF4-FFF2-40B4-BE49-F238E27FC236}">
                <a16:creationId xmlns:a16="http://schemas.microsoft.com/office/drawing/2014/main" id="{C4012415-0139-7649-EF6C-623B8A6753F1}"/>
              </a:ext>
            </a:extLst>
          </p:cNvPr>
          <p:cNvPicPr>
            <a:picLocks noChangeAspect="1"/>
          </p:cNvPicPr>
          <p:nvPr/>
        </p:nvPicPr>
        <p:blipFill>
          <a:blip r:embed="rId2"/>
          <a:stretch>
            <a:fillRect/>
          </a:stretch>
        </p:blipFill>
        <p:spPr>
          <a:xfrm>
            <a:off x="185871" y="922947"/>
            <a:ext cx="3183308" cy="3183308"/>
          </a:xfrm>
          <a:prstGeom prst="rect">
            <a:avLst/>
          </a:prstGeom>
        </p:spPr>
      </p:pic>
      <p:pic>
        <p:nvPicPr>
          <p:cNvPr id="7" name="Picture 6">
            <a:extLst>
              <a:ext uri="{FF2B5EF4-FFF2-40B4-BE49-F238E27FC236}">
                <a16:creationId xmlns:a16="http://schemas.microsoft.com/office/drawing/2014/main" id="{5306E5DE-954E-5B32-B4E5-FA9DE2FC29CC}"/>
              </a:ext>
            </a:extLst>
          </p:cNvPr>
          <p:cNvPicPr>
            <a:picLocks noChangeAspect="1"/>
          </p:cNvPicPr>
          <p:nvPr/>
        </p:nvPicPr>
        <p:blipFill>
          <a:blip r:embed="rId3"/>
          <a:srcRect l="34516" r="31837"/>
          <a:stretch/>
        </p:blipFill>
        <p:spPr>
          <a:xfrm>
            <a:off x="3443118" y="1203801"/>
            <a:ext cx="855420" cy="2542374"/>
          </a:xfrm>
          <a:prstGeom prst="rect">
            <a:avLst/>
          </a:prstGeom>
        </p:spPr>
      </p:pic>
      <p:pic>
        <p:nvPicPr>
          <p:cNvPr id="8" name="Picture 7">
            <a:extLst>
              <a:ext uri="{FF2B5EF4-FFF2-40B4-BE49-F238E27FC236}">
                <a16:creationId xmlns:a16="http://schemas.microsoft.com/office/drawing/2014/main" id="{C107CBFC-862C-B146-2FA1-85F0602B95C2}"/>
              </a:ext>
            </a:extLst>
          </p:cNvPr>
          <p:cNvPicPr>
            <a:picLocks noChangeAspect="1"/>
          </p:cNvPicPr>
          <p:nvPr/>
        </p:nvPicPr>
        <p:blipFill>
          <a:blip r:embed="rId4"/>
          <a:srcRect l="33178" t="1979" r="31838" b="2803"/>
          <a:stretch/>
        </p:blipFill>
        <p:spPr>
          <a:xfrm>
            <a:off x="3220276" y="4490075"/>
            <a:ext cx="855419" cy="2328248"/>
          </a:xfrm>
          <a:prstGeom prst="rect">
            <a:avLst/>
          </a:prstGeom>
        </p:spPr>
      </p:pic>
      <p:sp>
        <p:nvSpPr>
          <p:cNvPr id="9" name="TextBox 8">
            <a:extLst>
              <a:ext uri="{FF2B5EF4-FFF2-40B4-BE49-F238E27FC236}">
                <a16:creationId xmlns:a16="http://schemas.microsoft.com/office/drawing/2014/main" id="{F986D881-389E-E5E1-84E8-F29B60DB2388}"/>
              </a:ext>
            </a:extLst>
          </p:cNvPr>
          <p:cNvSpPr txBox="1"/>
          <p:nvPr/>
        </p:nvSpPr>
        <p:spPr>
          <a:xfrm>
            <a:off x="326768" y="4136164"/>
            <a:ext cx="4074316" cy="215444"/>
          </a:xfrm>
          <a:prstGeom prst="rect">
            <a:avLst/>
          </a:prstGeom>
          <a:noFill/>
        </p:spPr>
        <p:txBody>
          <a:bodyPr wrap="square" rtlCol="0">
            <a:spAutoFit/>
          </a:bodyPr>
          <a:lstStyle/>
          <a:p>
            <a:r>
              <a:rPr lang="en-US" sz="800" dirty="0"/>
              <a:t>https://www.greenhousemegastore.com/search?q=pH+testing</a:t>
            </a:r>
          </a:p>
        </p:txBody>
      </p:sp>
      <p:pic>
        <p:nvPicPr>
          <p:cNvPr id="11" name="Picture 10">
            <a:extLst>
              <a:ext uri="{FF2B5EF4-FFF2-40B4-BE49-F238E27FC236}">
                <a16:creationId xmlns:a16="http://schemas.microsoft.com/office/drawing/2014/main" id="{DCA226F5-FE72-D412-723E-958B8C7CBDD7}"/>
              </a:ext>
            </a:extLst>
          </p:cNvPr>
          <p:cNvPicPr>
            <a:picLocks noChangeAspect="1"/>
          </p:cNvPicPr>
          <p:nvPr/>
        </p:nvPicPr>
        <p:blipFill>
          <a:blip r:embed="rId5"/>
          <a:stretch>
            <a:fillRect/>
          </a:stretch>
        </p:blipFill>
        <p:spPr>
          <a:xfrm>
            <a:off x="604615" y="4496244"/>
            <a:ext cx="1892893" cy="1892893"/>
          </a:xfrm>
          <a:prstGeom prst="rect">
            <a:avLst/>
          </a:prstGeom>
        </p:spPr>
      </p:pic>
    </p:spTree>
    <p:extLst>
      <p:ext uri="{BB962C8B-B14F-4D97-AF65-F5344CB8AC3E}">
        <p14:creationId xmlns:p14="http://schemas.microsoft.com/office/powerpoint/2010/main" val="3445650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32B4E-0C28-7D31-6576-993FA410CE3D}"/>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Polyethylene film</a:t>
            </a:r>
            <a:endParaRPr lang="en-US" dirty="0"/>
          </a:p>
        </p:txBody>
      </p:sp>
      <p:sp>
        <p:nvSpPr>
          <p:cNvPr id="3" name="Content Placeholder 2">
            <a:extLst>
              <a:ext uri="{FF2B5EF4-FFF2-40B4-BE49-F238E27FC236}">
                <a16:creationId xmlns:a16="http://schemas.microsoft.com/office/drawing/2014/main" id="{51B921C4-BA7B-6765-F575-431AF87AD896}"/>
              </a:ext>
            </a:extLst>
          </p:cNvPr>
          <p:cNvSpPr>
            <a:spLocks noGrp="1"/>
          </p:cNvSpPr>
          <p:nvPr>
            <p:ph idx="13"/>
          </p:nvPr>
        </p:nvSpPr>
        <p:spPr>
          <a:xfrm>
            <a:off x="4349808" y="1818640"/>
            <a:ext cx="4336991" cy="4002723"/>
          </a:xfrm>
        </p:spPr>
        <p:txBody>
          <a:bodyPr/>
          <a:lstStyle/>
          <a:p>
            <a:r>
              <a:rPr lang="en-US" dirty="0"/>
              <a:t>Polyethylene film serves as a cost-effective and versatile covering, primarily used for creating a controlled environment for plant growth by regulating temperature, light transmission, and humidity, while also offering protection from weather and pests. </a:t>
            </a:r>
          </a:p>
        </p:txBody>
      </p:sp>
      <p:pic>
        <p:nvPicPr>
          <p:cNvPr id="9" name="Picture 8">
            <a:extLst>
              <a:ext uri="{FF2B5EF4-FFF2-40B4-BE49-F238E27FC236}">
                <a16:creationId xmlns:a16="http://schemas.microsoft.com/office/drawing/2014/main" id="{F5E1D210-559C-AF36-7AEE-082B105AE394}"/>
              </a:ext>
            </a:extLst>
          </p:cNvPr>
          <p:cNvPicPr>
            <a:picLocks noChangeAspect="1"/>
          </p:cNvPicPr>
          <p:nvPr/>
        </p:nvPicPr>
        <p:blipFill>
          <a:blip r:embed="rId2"/>
          <a:stretch>
            <a:fillRect/>
          </a:stretch>
        </p:blipFill>
        <p:spPr>
          <a:xfrm>
            <a:off x="326768" y="1714500"/>
            <a:ext cx="3429000" cy="3429000"/>
          </a:xfrm>
          <a:prstGeom prst="rect">
            <a:avLst/>
          </a:prstGeom>
        </p:spPr>
      </p:pic>
      <p:sp>
        <p:nvSpPr>
          <p:cNvPr id="10" name="TextBox 9">
            <a:extLst>
              <a:ext uri="{FF2B5EF4-FFF2-40B4-BE49-F238E27FC236}">
                <a16:creationId xmlns:a16="http://schemas.microsoft.com/office/drawing/2014/main" id="{3401DA82-8BD5-1ABA-BBAB-6ED1E0E7A72F}"/>
              </a:ext>
            </a:extLst>
          </p:cNvPr>
          <p:cNvSpPr txBox="1"/>
          <p:nvPr/>
        </p:nvSpPr>
        <p:spPr>
          <a:xfrm>
            <a:off x="457201" y="5214595"/>
            <a:ext cx="3401226" cy="338554"/>
          </a:xfrm>
          <a:prstGeom prst="rect">
            <a:avLst/>
          </a:prstGeom>
          <a:noFill/>
        </p:spPr>
        <p:txBody>
          <a:bodyPr wrap="square" rtlCol="0">
            <a:spAutoFit/>
          </a:bodyPr>
          <a:lstStyle/>
          <a:p>
            <a:r>
              <a:rPr lang="en-US" sz="800" dirty="0"/>
              <a:t>https://www.greenhousemegastore.com/products/thermal-ac-greenhouse-film-6-mil</a:t>
            </a:r>
          </a:p>
        </p:txBody>
      </p:sp>
    </p:spTree>
    <p:extLst>
      <p:ext uri="{BB962C8B-B14F-4D97-AF65-F5344CB8AC3E}">
        <p14:creationId xmlns:p14="http://schemas.microsoft.com/office/powerpoint/2010/main" val="2414272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Bouquet Sleeve</a:t>
            </a:r>
          </a:p>
        </p:txBody>
      </p:sp>
      <p:sp>
        <p:nvSpPr>
          <p:cNvPr id="7" name="Content Placeholder 6"/>
          <p:cNvSpPr>
            <a:spLocks noGrp="1"/>
          </p:cNvSpPr>
          <p:nvPr>
            <p:ph idx="13"/>
          </p:nvPr>
        </p:nvSpPr>
        <p:spPr>
          <a:xfrm>
            <a:off x="326768" y="1818640"/>
            <a:ext cx="4265629" cy="4002723"/>
          </a:xfrm>
        </p:spPr>
        <p:txBody>
          <a:bodyPr/>
          <a:lstStyle/>
          <a:p>
            <a:pPr marL="342900" indent="-342900">
              <a:buFont typeface="Arial" panose="020B0604020202020204" pitchFamily="34" charset="0"/>
              <a:buChar char="•"/>
            </a:pPr>
            <a:r>
              <a:rPr lang="en-US" dirty="0"/>
              <a:t>Protective cover for flowers or foliage </a:t>
            </a:r>
          </a:p>
          <a:p>
            <a:pPr marL="342900" indent="-342900">
              <a:buFont typeface="Arial" panose="020B0604020202020204" pitchFamily="34" charset="0"/>
              <a:buChar char="•"/>
            </a:pPr>
            <a:r>
              <a:rPr lang="en-US" dirty="0"/>
              <a:t>Made of clear or colored cellophane</a:t>
            </a:r>
          </a:p>
        </p:txBody>
      </p:sp>
      <p:pic>
        <p:nvPicPr>
          <p:cNvPr id="8" name="Picture 7"/>
          <p:cNvPicPr>
            <a:picLocks noChangeAspect="1"/>
          </p:cNvPicPr>
          <p:nvPr/>
        </p:nvPicPr>
        <p:blipFill>
          <a:blip r:embed="rId2"/>
          <a:stretch>
            <a:fillRect/>
          </a:stretch>
        </p:blipFill>
        <p:spPr>
          <a:xfrm>
            <a:off x="4592397" y="1746497"/>
            <a:ext cx="4410960" cy="4410960"/>
          </a:xfrm>
          <a:prstGeom prst="rect">
            <a:avLst/>
          </a:prstGeom>
        </p:spPr>
      </p:pic>
      <p:sp>
        <p:nvSpPr>
          <p:cNvPr id="9" name="Rectangle 8"/>
          <p:cNvSpPr/>
          <p:nvPr/>
        </p:nvSpPr>
        <p:spPr>
          <a:xfrm>
            <a:off x="4746396" y="6157457"/>
            <a:ext cx="4572000" cy="153888"/>
          </a:xfrm>
          <a:prstGeom prst="rect">
            <a:avLst/>
          </a:prstGeom>
        </p:spPr>
        <p:txBody>
          <a:bodyPr>
            <a:spAutoFit/>
          </a:bodyPr>
          <a:lstStyle/>
          <a:p>
            <a:pPr algn="ctr"/>
            <a:r>
              <a:rPr lang="en-US" sz="400" dirty="0"/>
              <a:t>http://www.flowerwrappingsleeves.com/photo/pl5938526-transparent_floral_sleeves_plastic_flower_wrapping_sleeve_with_bopp_cpp_pp_hdpe.jpg</a:t>
            </a:r>
          </a:p>
        </p:txBody>
      </p:sp>
    </p:spTree>
    <p:extLst>
      <p:ext uri="{BB962C8B-B14F-4D97-AF65-F5344CB8AC3E}">
        <p14:creationId xmlns:p14="http://schemas.microsoft.com/office/powerpoint/2010/main" val="25623076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181EF-FF81-8FDA-F10A-D7DD7C819BCB}"/>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Polyethylene pipe</a:t>
            </a:r>
            <a:endParaRPr lang="en-US" dirty="0"/>
          </a:p>
        </p:txBody>
      </p:sp>
      <p:sp>
        <p:nvSpPr>
          <p:cNvPr id="3" name="Content Placeholder 2">
            <a:extLst>
              <a:ext uri="{FF2B5EF4-FFF2-40B4-BE49-F238E27FC236}">
                <a16:creationId xmlns:a16="http://schemas.microsoft.com/office/drawing/2014/main" id="{95569CE2-6E84-8FB7-A228-4FF46E92A10C}"/>
              </a:ext>
            </a:extLst>
          </p:cNvPr>
          <p:cNvSpPr>
            <a:spLocks noGrp="1"/>
          </p:cNvSpPr>
          <p:nvPr>
            <p:ph idx="13"/>
          </p:nvPr>
        </p:nvSpPr>
        <p:spPr>
          <a:xfrm>
            <a:off x="5016380" y="1818640"/>
            <a:ext cx="3670419" cy="4002723"/>
          </a:xfrm>
        </p:spPr>
        <p:txBody>
          <a:bodyPr/>
          <a:lstStyle/>
          <a:p>
            <a:r>
              <a:rPr lang="en-US" dirty="0"/>
              <a:t>Are primarily used for irrigation systems, acting as flexible, durable, and lightweight pipes for delivering water to plants.</a:t>
            </a:r>
          </a:p>
        </p:txBody>
      </p:sp>
      <p:pic>
        <p:nvPicPr>
          <p:cNvPr id="5" name="Picture 4">
            <a:extLst>
              <a:ext uri="{FF2B5EF4-FFF2-40B4-BE49-F238E27FC236}">
                <a16:creationId xmlns:a16="http://schemas.microsoft.com/office/drawing/2014/main" id="{0584BEF0-0BD6-B836-061A-F654C4F73745}"/>
              </a:ext>
            </a:extLst>
          </p:cNvPr>
          <p:cNvPicPr>
            <a:picLocks noChangeAspect="1"/>
          </p:cNvPicPr>
          <p:nvPr/>
        </p:nvPicPr>
        <p:blipFill>
          <a:blip r:embed="rId2"/>
          <a:stretch>
            <a:fillRect/>
          </a:stretch>
        </p:blipFill>
        <p:spPr>
          <a:xfrm>
            <a:off x="649841" y="1327269"/>
            <a:ext cx="3791727" cy="3560926"/>
          </a:xfrm>
          <a:prstGeom prst="rect">
            <a:avLst/>
          </a:prstGeom>
        </p:spPr>
      </p:pic>
      <p:sp>
        <p:nvSpPr>
          <p:cNvPr id="6" name="TextBox 5">
            <a:extLst>
              <a:ext uri="{FF2B5EF4-FFF2-40B4-BE49-F238E27FC236}">
                <a16:creationId xmlns:a16="http://schemas.microsoft.com/office/drawing/2014/main" id="{865BE2E9-3086-8570-BAB4-52C7D483F5A3}"/>
              </a:ext>
            </a:extLst>
          </p:cNvPr>
          <p:cNvSpPr txBox="1"/>
          <p:nvPr/>
        </p:nvSpPr>
        <p:spPr>
          <a:xfrm>
            <a:off x="589660" y="6366639"/>
            <a:ext cx="3982340" cy="338554"/>
          </a:xfrm>
          <a:prstGeom prst="rect">
            <a:avLst/>
          </a:prstGeom>
          <a:noFill/>
        </p:spPr>
        <p:txBody>
          <a:bodyPr wrap="square" rtlCol="0">
            <a:spAutoFit/>
          </a:bodyPr>
          <a:lstStyle/>
          <a:p>
            <a:r>
              <a:rPr lang="en-US" sz="800" dirty="0"/>
              <a:t>https://www.homedepot.com/p/Advanced-Drainage-Systems-1-in-x-100-ft-IPS-200-PSI-NSF-Poly-Pipe</a:t>
            </a:r>
          </a:p>
        </p:txBody>
      </p:sp>
    </p:spTree>
    <p:extLst>
      <p:ext uri="{BB962C8B-B14F-4D97-AF65-F5344CB8AC3E}">
        <p14:creationId xmlns:p14="http://schemas.microsoft.com/office/powerpoint/2010/main" val="37830685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 Covers</a:t>
            </a:r>
          </a:p>
        </p:txBody>
      </p:sp>
      <p:sp>
        <p:nvSpPr>
          <p:cNvPr id="3" name="Content Placeholder 2"/>
          <p:cNvSpPr>
            <a:spLocks noGrp="1"/>
          </p:cNvSpPr>
          <p:nvPr>
            <p:ph idx="13"/>
          </p:nvPr>
        </p:nvSpPr>
        <p:spPr>
          <a:xfrm>
            <a:off x="579748" y="1996715"/>
            <a:ext cx="4473019" cy="4002723"/>
          </a:xfrm>
        </p:spPr>
        <p:txBody>
          <a:bodyPr/>
          <a:lstStyle/>
          <a:p>
            <a:pPr marL="342900" indent="-342900">
              <a:buFont typeface="Arial" panose="020B0604020202020204" pitchFamily="34" charset="0"/>
              <a:buChar char="•"/>
            </a:pPr>
            <a:r>
              <a:rPr lang="en-US" dirty="0" err="1"/>
              <a:t>Polyfoil</a:t>
            </a:r>
            <a:r>
              <a:rPr lang="en-US" dirty="0"/>
              <a:t> material used to cover containers</a:t>
            </a:r>
          </a:p>
          <a:p>
            <a:pPr marL="342900" indent="-342900">
              <a:buFont typeface="Arial" panose="020B0604020202020204" pitchFamily="34" charset="0"/>
              <a:buChar char="•"/>
            </a:pPr>
            <a:r>
              <a:rPr lang="en-US" dirty="0"/>
              <a:t>Comes in a variety of colors </a:t>
            </a:r>
          </a:p>
        </p:txBody>
      </p:sp>
      <p:pic>
        <p:nvPicPr>
          <p:cNvPr id="4" name="Picture 3"/>
          <p:cNvPicPr>
            <a:picLocks noChangeAspect="1"/>
          </p:cNvPicPr>
          <p:nvPr/>
        </p:nvPicPr>
        <p:blipFill>
          <a:blip r:embed="rId2"/>
          <a:stretch>
            <a:fillRect/>
          </a:stretch>
        </p:blipFill>
        <p:spPr>
          <a:xfrm>
            <a:off x="5889396" y="1996715"/>
            <a:ext cx="2286000" cy="1714500"/>
          </a:xfrm>
          <a:prstGeom prst="rect">
            <a:avLst/>
          </a:prstGeom>
        </p:spPr>
      </p:pic>
      <p:sp>
        <p:nvSpPr>
          <p:cNvPr id="5" name="Rectangle 4"/>
          <p:cNvSpPr/>
          <p:nvPr/>
        </p:nvSpPr>
        <p:spPr>
          <a:xfrm>
            <a:off x="5644299" y="3711215"/>
            <a:ext cx="2776193" cy="153888"/>
          </a:xfrm>
          <a:prstGeom prst="rect">
            <a:avLst/>
          </a:prstGeom>
        </p:spPr>
        <p:txBody>
          <a:bodyPr wrap="square">
            <a:spAutoFit/>
          </a:bodyPr>
          <a:lstStyle/>
          <a:p>
            <a:pPr algn="ctr"/>
            <a:r>
              <a:rPr lang="en-US" sz="400" dirty="0"/>
              <a:t>https://o.quizlet.com/1CaGCDjArxivuVYHkAw4Cw_m.jpg</a:t>
            </a:r>
          </a:p>
        </p:txBody>
      </p:sp>
      <p:pic>
        <p:nvPicPr>
          <p:cNvPr id="6" name="Picture 5"/>
          <p:cNvPicPr>
            <a:picLocks noChangeAspect="1"/>
          </p:cNvPicPr>
          <p:nvPr/>
        </p:nvPicPr>
        <p:blipFill>
          <a:blip r:embed="rId3"/>
          <a:stretch>
            <a:fillRect/>
          </a:stretch>
        </p:blipFill>
        <p:spPr>
          <a:xfrm>
            <a:off x="6097178" y="3865103"/>
            <a:ext cx="2209800" cy="2286000"/>
          </a:xfrm>
          <a:prstGeom prst="rect">
            <a:avLst/>
          </a:prstGeom>
        </p:spPr>
      </p:pic>
      <p:sp>
        <p:nvSpPr>
          <p:cNvPr id="7" name="Rectangle 6"/>
          <p:cNvSpPr/>
          <p:nvPr/>
        </p:nvSpPr>
        <p:spPr>
          <a:xfrm>
            <a:off x="4916078" y="6048340"/>
            <a:ext cx="4572000" cy="153888"/>
          </a:xfrm>
          <a:prstGeom prst="rect">
            <a:avLst/>
          </a:prstGeom>
        </p:spPr>
        <p:txBody>
          <a:bodyPr>
            <a:spAutoFit/>
          </a:bodyPr>
          <a:lstStyle/>
          <a:p>
            <a:pPr algn="ctr"/>
            <a:r>
              <a:rPr lang="en-US" sz="400" dirty="0"/>
              <a:t>https://quizlet.com/113856139/floriculture-cde-tool-id-flashcards-flash-cards/</a:t>
            </a:r>
          </a:p>
        </p:txBody>
      </p:sp>
    </p:spTree>
    <p:extLst>
      <p:ext uri="{BB962C8B-B14F-4D97-AF65-F5344CB8AC3E}">
        <p14:creationId xmlns:p14="http://schemas.microsoft.com/office/powerpoint/2010/main" val="29096783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341EE-A890-1F37-49A8-E14A7F33D0E0}"/>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Propagation mat</a:t>
            </a:r>
            <a:endParaRPr lang="en-US" dirty="0"/>
          </a:p>
        </p:txBody>
      </p:sp>
      <p:sp>
        <p:nvSpPr>
          <p:cNvPr id="3" name="Content Placeholder 2">
            <a:extLst>
              <a:ext uri="{FF2B5EF4-FFF2-40B4-BE49-F238E27FC236}">
                <a16:creationId xmlns:a16="http://schemas.microsoft.com/office/drawing/2014/main" id="{04C488CC-B622-E991-838A-7AD1058E6BE3}"/>
              </a:ext>
            </a:extLst>
          </p:cNvPr>
          <p:cNvSpPr>
            <a:spLocks noGrp="1"/>
          </p:cNvSpPr>
          <p:nvPr>
            <p:ph idx="13"/>
          </p:nvPr>
        </p:nvSpPr>
        <p:spPr>
          <a:xfrm>
            <a:off x="5230026" y="1818640"/>
            <a:ext cx="3456774" cy="4002723"/>
          </a:xfrm>
        </p:spPr>
        <p:txBody>
          <a:bodyPr/>
          <a:lstStyle/>
          <a:p>
            <a:r>
              <a:rPr lang="en-US" dirty="0"/>
              <a:t>Provide consistent, gentle warmth to the soil, promoting faster germination and stronger root development in seeds and cuttings</a:t>
            </a:r>
          </a:p>
        </p:txBody>
      </p:sp>
      <p:pic>
        <p:nvPicPr>
          <p:cNvPr id="5" name="Picture 4">
            <a:extLst>
              <a:ext uri="{FF2B5EF4-FFF2-40B4-BE49-F238E27FC236}">
                <a16:creationId xmlns:a16="http://schemas.microsoft.com/office/drawing/2014/main" id="{0DDC7D83-2F6E-48F0-07CF-FF08B8DC0D78}"/>
              </a:ext>
            </a:extLst>
          </p:cNvPr>
          <p:cNvPicPr>
            <a:picLocks noChangeAspect="1"/>
          </p:cNvPicPr>
          <p:nvPr/>
        </p:nvPicPr>
        <p:blipFill>
          <a:blip r:embed="rId2"/>
          <a:stretch>
            <a:fillRect/>
          </a:stretch>
        </p:blipFill>
        <p:spPr>
          <a:xfrm>
            <a:off x="917318" y="1717349"/>
            <a:ext cx="3524250" cy="2209800"/>
          </a:xfrm>
          <a:prstGeom prst="rect">
            <a:avLst/>
          </a:prstGeom>
        </p:spPr>
      </p:pic>
    </p:spTree>
    <p:extLst>
      <p:ext uri="{BB962C8B-B14F-4D97-AF65-F5344CB8AC3E}">
        <p14:creationId xmlns:p14="http://schemas.microsoft.com/office/powerpoint/2010/main" val="35047840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BE68A-5D42-040A-5345-93D0E091C702}"/>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Propagation trays</a:t>
            </a:r>
            <a:endParaRPr lang="en-US" dirty="0"/>
          </a:p>
        </p:txBody>
      </p:sp>
      <p:sp>
        <p:nvSpPr>
          <p:cNvPr id="3" name="Content Placeholder 2">
            <a:extLst>
              <a:ext uri="{FF2B5EF4-FFF2-40B4-BE49-F238E27FC236}">
                <a16:creationId xmlns:a16="http://schemas.microsoft.com/office/drawing/2014/main" id="{4A28978D-3423-1694-1559-8722BD868470}"/>
              </a:ext>
            </a:extLst>
          </p:cNvPr>
          <p:cNvSpPr>
            <a:spLocks noGrp="1"/>
          </p:cNvSpPr>
          <p:nvPr>
            <p:ph idx="13"/>
          </p:nvPr>
        </p:nvSpPr>
        <p:spPr>
          <a:xfrm>
            <a:off x="5255664" y="1818640"/>
            <a:ext cx="3888336" cy="4002723"/>
          </a:xfrm>
        </p:spPr>
        <p:txBody>
          <a:bodyPr/>
          <a:lstStyle/>
          <a:p>
            <a:r>
              <a:rPr lang="en-US" dirty="0"/>
              <a:t>Are shallow and used to start seeds or propagate plants from cuttings.</a:t>
            </a:r>
          </a:p>
        </p:txBody>
      </p:sp>
      <p:pic>
        <p:nvPicPr>
          <p:cNvPr id="6" name="Picture 5">
            <a:extLst>
              <a:ext uri="{FF2B5EF4-FFF2-40B4-BE49-F238E27FC236}">
                <a16:creationId xmlns:a16="http://schemas.microsoft.com/office/drawing/2014/main" id="{E951B1FB-9C77-EB76-9E07-A45623CB84BA}"/>
              </a:ext>
            </a:extLst>
          </p:cNvPr>
          <p:cNvPicPr>
            <a:picLocks noChangeAspect="1"/>
          </p:cNvPicPr>
          <p:nvPr/>
        </p:nvPicPr>
        <p:blipFill>
          <a:blip r:embed="rId2"/>
          <a:stretch>
            <a:fillRect/>
          </a:stretch>
        </p:blipFill>
        <p:spPr>
          <a:xfrm>
            <a:off x="1023359" y="1008926"/>
            <a:ext cx="2409914" cy="2409914"/>
          </a:xfrm>
          <a:prstGeom prst="rect">
            <a:avLst/>
          </a:prstGeom>
        </p:spPr>
      </p:pic>
      <p:pic>
        <p:nvPicPr>
          <p:cNvPr id="10" name="Picture 9">
            <a:extLst>
              <a:ext uri="{FF2B5EF4-FFF2-40B4-BE49-F238E27FC236}">
                <a16:creationId xmlns:a16="http://schemas.microsoft.com/office/drawing/2014/main" id="{180EEB6A-4718-858F-A900-B18396168B01}"/>
              </a:ext>
            </a:extLst>
          </p:cNvPr>
          <p:cNvPicPr>
            <a:picLocks noChangeAspect="1"/>
          </p:cNvPicPr>
          <p:nvPr/>
        </p:nvPicPr>
        <p:blipFill>
          <a:blip r:embed="rId3"/>
          <a:stretch>
            <a:fillRect/>
          </a:stretch>
        </p:blipFill>
        <p:spPr>
          <a:xfrm>
            <a:off x="631809" y="3849974"/>
            <a:ext cx="3419475" cy="1905000"/>
          </a:xfrm>
          <a:prstGeom prst="rect">
            <a:avLst/>
          </a:prstGeom>
        </p:spPr>
      </p:pic>
    </p:spTree>
    <p:extLst>
      <p:ext uri="{BB962C8B-B14F-4D97-AF65-F5344CB8AC3E}">
        <p14:creationId xmlns:p14="http://schemas.microsoft.com/office/powerpoint/2010/main" val="33077760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BFE2-F355-8DDA-E197-0AC0C6197D0C}"/>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PVC (polyvinylchloride) pipe</a:t>
            </a:r>
            <a:endParaRPr lang="en-US" dirty="0"/>
          </a:p>
        </p:txBody>
      </p:sp>
      <p:sp>
        <p:nvSpPr>
          <p:cNvPr id="3" name="Content Placeholder 2">
            <a:extLst>
              <a:ext uri="{FF2B5EF4-FFF2-40B4-BE49-F238E27FC236}">
                <a16:creationId xmlns:a16="http://schemas.microsoft.com/office/drawing/2014/main" id="{DDB6F73F-6A56-F91B-BF3D-5F3C405D39BF}"/>
              </a:ext>
            </a:extLst>
          </p:cNvPr>
          <p:cNvSpPr>
            <a:spLocks noGrp="1"/>
          </p:cNvSpPr>
          <p:nvPr>
            <p:ph idx="13"/>
          </p:nvPr>
        </p:nvSpPr>
        <p:spPr>
          <a:xfrm>
            <a:off x="4965107" y="1818640"/>
            <a:ext cx="3721692" cy="4002723"/>
          </a:xfrm>
        </p:spPr>
        <p:txBody>
          <a:bodyPr/>
          <a:lstStyle/>
          <a:p>
            <a:r>
              <a:rPr lang="en-US" dirty="0"/>
              <a:t>PVC is a safe material for transporting water for irrigation and hydroponic systems, ensuring water quality remains unaffected. PVC pipes are known for their durability, resistance to weathering, and UV degradation, making them suitable for outdoor gardening applications. </a:t>
            </a:r>
          </a:p>
        </p:txBody>
      </p:sp>
      <p:pic>
        <p:nvPicPr>
          <p:cNvPr id="5" name="Picture 4">
            <a:extLst>
              <a:ext uri="{FF2B5EF4-FFF2-40B4-BE49-F238E27FC236}">
                <a16:creationId xmlns:a16="http://schemas.microsoft.com/office/drawing/2014/main" id="{64DC6A1D-662E-6A9A-44DC-FBA53CEA3747}"/>
              </a:ext>
            </a:extLst>
          </p:cNvPr>
          <p:cNvPicPr>
            <a:picLocks noChangeAspect="1"/>
          </p:cNvPicPr>
          <p:nvPr/>
        </p:nvPicPr>
        <p:blipFill>
          <a:blip r:embed="rId2"/>
          <a:stretch>
            <a:fillRect/>
          </a:stretch>
        </p:blipFill>
        <p:spPr>
          <a:xfrm>
            <a:off x="99063" y="1331794"/>
            <a:ext cx="4194412" cy="4194412"/>
          </a:xfrm>
          <a:prstGeom prst="rect">
            <a:avLst/>
          </a:prstGeom>
        </p:spPr>
      </p:pic>
    </p:spTree>
    <p:extLst>
      <p:ext uri="{BB962C8B-B14F-4D97-AF65-F5344CB8AC3E}">
        <p14:creationId xmlns:p14="http://schemas.microsoft.com/office/powerpoint/2010/main" val="31422403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D3801-9E3C-3708-2725-A8CA33C1ED07}"/>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PVC pipe cutter</a:t>
            </a:r>
            <a:endParaRPr lang="en-US" dirty="0"/>
          </a:p>
        </p:txBody>
      </p:sp>
      <p:sp>
        <p:nvSpPr>
          <p:cNvPr id="3" name="Content Placeholder 2">
            <a:extLst>
              <a:ext uri="{FF2B5EF4-FFF2-40B4-BE49-F238E27FC236}">
                <a16:creationId xmlns:a16="http://schemas.microsoft.com/office/drawing/2014/main" id="{2DD53DBD-29CF-A3D5-09C8-3BD7D268DEE7}"/>
              </a:ext>
            </a:extLst>
          </p:cNvPr>
          <p:cNvSpPr>
            <a:spLocks noGrp="1"/>
          </p:cNvSpPr>
          <p:nvPr>
            <p:ph idx="13"/>
          </p:nvPr>
        </p:nvSpPr>
        <p:spPr>
          <a:xfrm>
            <a:off x="5580404" y="1818640"/>
            <a:ext cx="3106396" cy="4002723"/>
          </a:xfrm>
        </p:spPr>
        <p:txBody>
          <a:bodyPr/>
          <a:lstStyle/>
          <a:p>
            <a:r>
              <a:rPr lang="en-US" dirty="0"/>
              <a:t>Is designed to provide clean, precise cuts in PVC and other plastic pipes, offering a more efficient and easier alternative to using a hacksaw or other general-purpose cutting tools. </a:t>
            </a:r>
          </a:p>
        </p:txBody>
      </p:sp>
      <p:pic>
        <p:nvPicPr>
          <p:cNvPr id="4" name="Picture 3">
            <a:extLst>
              <a:ext uri="{FF2B5EF4-FFF2-40B4-BE49-F238E27FC236}">
                <a16:creationId xmlns:a16="http://schemas.microsoft.com/office/drawing/2014/main" id="{7674C213-05E0-1E58-5554-EFE9849A2D29}"/>
              </a:ext>
            </a:extLst>
          </p:cNvPr>
          <p:cNvPicPr>
            <a:picLocks noChangeAspect="1"/>
          </p:cNvPicPr>
          <p:nvPr/>
        </p:nvPicPr>
        <p:blipFill>
          <a:blip r:embed="rId2"/>
          <a:srcRect t="28307" b="29140"/>
          <a:stretch/>
        </p:blipFill>
        <p:spPr>
          <a:xfrm>
            <a:off x="457200" y="1323605"/>
            <a:ext cx="3752494" cy="1596789"/>
          </a:xfrm>
          <a:prstGeom prst="rect">
            <a:avLst/>
          </a:prstGeom>
        </p:spPr>
      </p:pic>
      <p:pic>
        <p:nvPicPr>
          <p:cNvPr id="6" name="Picture 5">
            <a:extLst>
              <a:ext uri="{FF2B5EF4-FFF2-40B4-BE49-F238E27FC236}">
                <a16:creationId xmlns:a16="http://schemas.microsoft.com/office/drawing/2014/main" id="{431CFCD6-2426-AAD0-97D7-EF47941F136E}"/>
              </a:ext>
            </a:extLst>
          </p:cNvPr>
          <p:cNvPicPr>
            <a:picLocks noChangeAspect="1"/>
          </p:cNvPicPr>
          <p:nvPr/>
        </p:nvPicPr>
        <p:blipFill>
          <a:blip r:embed="rId3"/>
          <a:stretch>
            <a:fillRect/>
          </a:stretch>
        </p:blipFill>
        <p:spPr>
          <a:xfrm>
            <a:off x="457201" y="4059251"/>
            <a:ext cx="3210432" cy="2606489"/>
          </a:xfrm>
          <a:prstGeom prst="rect">
            <a:avLst/>
          </a:prstGeom>
        </p:spPr>
      </p:pic>
    </p:spTree>
    <p:extLst>
      <p:ext uri="{BB962C8B-B14F-4D97-AF65-F5344CB8AC3E}">
        <p14:creationId xmlns:p14="http://schemas.microsoft.com/office/powerpoint/2010/main" val="27321789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970E4-7EC8-2236-EA57-409B943EAF62}"/>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Resin-coated fertilizer</a:t>
            </a:r>
            <a:endParaRPr lang="en-US" dirty="0"/>
          </a:p>
        </p:txBody>
      </p:sp>
      <p:sp>
        <p:nvSpPr>
          <p:cNvPr id="3" name="Content Placeholder 2">
            <a:extLst>
              <a:ext uri="{FF2B5EF4-FFF2-40B4-BE49-F238E27FC236}">
                <a16:creationId xmlns:a16="http://schemas.microsoft.com/office/drawing/2014/main" id="{436E7AC8-2955-5F5E-86ED-3AC161015A87}"/>
              </a:ext>
            </a:extLst>
          </p:cNvPr>
          <p:cNvSpPr>
            <a:spLocks noGrp="1"/>
          </p:cNvSpPr>
          <p:nvPr>
            <p:ph idx="13"/>
          </p:nvPr>
        </p:nvSpPr>
        <p:spPr>
          <a:xfrm>
            <a:off x="4572000" y="1818640"/>
            <a:ext cx="4114800" cy="4002723"/>
          </a:xfrm>
        </p:spPr>
        <p:txBody>
          <a:bodyPr/>
          <a:lstStyle/>
          <a:p>
            <a:r>
              <a:rPr lang="en-US" dirty="0"/>
              <a:t>Resin-coated fertilizer, often referred to as controlled-release fertilizer (CRF), is used in greenhouses to provide a steady and controlled nutrient supply to plants. </a:t>
            </a:r>
          </a:p>
        </p:txBody>
      </p:sp>
      <p:pic>
        <p:nvPicPr>
          <p:cNvPr id="4" name="Picture 3">
            <a:extLst>
              <a:ext uri="{FF2B5EF4-FFF2-40B4-BE49-F238E27FC236}">
                <a16:creationId xmlns:a16="http://schemas.microsoft.com/office/drawing/2014/main" id="{D881E728-70F7-E068-8E6E-AA71781A63F0}"/>
              </a:ext>
            </a:extLst>
          </p:cNvPr>
          <p:cNvPicPr>
            <a:picLocks noChangeAspect="1"/>
          </p:cNvPicPr>
          <p:nvPr/>
        </p:nvPicPr>
        <p:blipFill>
          <a:blip r:embed="rId2"/>
          <a:stretch>
            <a:fillRect/>
          </a:stretch>
        </p:blipFill>
        <p:spPr>
          <a:xfrm>
            <a:off x="593131" y="1553732"/>
            <a:ext cx="3257550" cy="2400300"/>
          </a:xfrm>
          <a:prstGeom prst="rect">
            <a:avLst/>
          </a:prstGeom>
        </p:spPr>
      </p:pic>
      <p:sp>
        <p:nvSpPr>
          <p:cNvPr id="5" name="TextBox 4">
            <a:extLst>
              <a:ext uri="{FF2B5EF4-FFF2-40B4-BE49-F238E27FC236}">
                <a16:creationId xmlns:a16="http://schemas.microsoft.com/office/drawing/2014/main" id="{5CB62601-0411-3E1A-70B4-F97B0C547B39}"/>
              </a:ext>
            </a:extLst>
          </p:cNvPr>
          <p:cNvSpPr txBox="1"/>
          <p:nvPr/>
        </p:nvSpPr>
        <p:spPr>
          <a:xfrm>
            <a:off x="564022" y="4289989"/>
            <a:ext cx="3367043" cy="338554"/>
          </a:xfrm>
          <a:prstGeom prst="rect">
            <a:avLst/>
          </a:prstGeom>
          <a:noFill/>
        </p:spPr>
        <p:txBody>
          <a:bodyPr wrap="square" rtlCol="0">
            <a:spAutoFit/>
          </a:bodyPr>
          <a:lstStyle/>
          <a:p>
            <a:r>
              <a:rPr lang="en-US" sz="800" dirty="0"/>
              <a:t>https://www.pthorticulture.com/en-us/training-center/pros-and-cons-of-using-controlled-release-fertilizers-in-the-greenhouse</a:t>
            </a:r>
          </a:p>
        </p:txBody>
      </p:sp>
    </p:spTree>
    <p:extLst>
      <p:ext uri="{BB962C8B-B14F-4D97-AF65-F5344CB8AC3E}">
        <p14:creationId xmlns:p14="http://schemas.microsoft.com/office/powerpoint/2010/main" val="1060256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BF8A7-743A-9E48-F337-8A68490A4A1A}"/>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Respirator</a:t>
            </a:r>
            <a:endParaRPr lang="en-US" dirty="0"/>
          </a:p>
        </p:txBody>
      </p:sp>
      <p:sp>
        <p:nvSpPr>
          <p:cNvPr id="3" name="Content Placeholder 2">
            <a:extLst>
              <a:ext uri="{FF2B5EF4-FFF2-40B4-BE49-F238E27FC236}">
                <a16:creationId xmlns:a16="http://schemas.microsoft.com/office/drawing/2014/main" id="{9F3563C3-0642-6A3D-7C02-3C56B0A40B80}"/>
              </a:ext>
            </a:extLst>
          </p:cNvPr>
          <p:cNvSpPr>
            <a:spLocks noGrp="1"/>
          </p:cNvSpPr>
          <p:nvPr>
            <p:ph idx="13"/>
          </p:nvPr>
        </p:nvSpPr>
        <p:spPr>
          <a:xfrm>
            <a:off x="5486400" y="1818640"/>
            <a:ext cx="3200400" cy="4002723"/>
          </a:xfrm>
        </p:spPr>
        <p:txBody>
          <a:bodyPr/>
          <a:lstStyle/>
          <a:p>
            <a:r>
              <a:rPr lang="en-US" dirty="0"/>
              <a:t> Respirators protect workers against insufficient oxygen environments, harmful dusts, fogs, smokes, mists, gases, vapors, and sprays. These hazards may cause cancer, lung impairment, diseases, or death. </a:t>
            </a:r>
          </a:p>
          <a:p>
            <a:r>
              <a:rPr lang="en-US" sz="800" dirty="0"/>
              <a:t>https://www.osha.gov/respiratory-protection</a:t>
            </a:r>
          </a:p>
        </p:txBody>
      </p:sp>
      <p:pic>
        <p:nvPicPr>
          <p:cNvPr id="5" name="Picture 4">
            <a:extLst>
              <a:ext uri="{FF2B5EF4-FFF2-40B4-BE49-F238E27FC236}">
                <a16:creationId xmlns:a16="http://schemas.microsoft.com/office/drawing/2014/main" id="{6921E964-92A1-6BBB-63FF-C8726CA429FF}"/>
              </a:ext>
            </a:extLst>
          </p:cNvPr>
          <p:cNvPicPr>
            <a:picLocks noChangeAspect="1"/>
          </p:cNvPicPr>
          <p:nvPr/>
        </p:nvPicPr>
        <p:blipFill>
          <a:blip r:embed="rId2"/>
          <a:stretch>
            <a:fillRect/>
          </a:stretch>
        </p:blipFill>
        <p:spPr>
          <a:xfrm>
            <a:off x="587632" y="966995"/>
            <a:ext cx="2857500" cy="3790950"/>
          </a:xfrm>
          <a:prstGeom prst="rect">
            <a:avLst/>
          </a:prstGeom>
        </p:spPr>
      </p:pic>
      <p:pic>
        <p:nvPicPr>
          <p:cNvPr id="6" name="Picture 5">
            <a:extLst>
              <a:ext uri="{FF2B5EF4-FFF2-40B4-BE49-F238E27FC236}">
                <a16:creationId xmlns:a16="http://schemas.microsoft.com/office/drawing/2014/main" id="{4926A08D-5B07-8EBD-AE46-86BB14DCA9AB}"/>
              </a:ext>
            </a:extLst>
          </p:cNvPr>
          <p:cNvPicPr>
            <a:picLocks noChangeAspect="1"/>
          </p:cNvPicPr>
          <p:nvPr/>
        </p:nvPicPr>
        <p:blipFill>
          <a:blip r:embed="rId3"/>
          <a:stretch>
            <a:fillRect/>
          </a:stretch>
        </p:blipFill>
        <p:spPr>
          <a:xfrm>
            <a:off x="1463655" y="4838674"/>
            <a:ext cx="2690901" cy="2019326"/>
          </a:xfrm>
          <a:prstGeom prst="rect">
            <a:avLst/>
          </a:prstGeom>
        </p:spPr>
      </p:pic>
    </p:spTree>
    <p:extLst>
      <p:ext uri="{BB962C8B-B14F-4D97-AF65-F5344CB8AC3E}">
        <p14:creationId xmlns:p14="http://schemas.microsoft.com/office/powerpoint/2010/main" val="1628153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Ribbon Shears</a:t>
            </a:r>
          </a:p>
        </p:txBody>
      </p:sp>
      <p:sp>
        <p:nvSpPr>
          <p:cNvPr id="3" name="Content Placeholder 2"/>
          <p:cNvSpPr>
            <a:spLocks noGrp="1"/>
          </p:cNvSpPr>
          <p:nvPr>
            <p:ph idx="13"/>
          </p:nvPr>
        </p:nvSpPr>
        <p:spPr>
          <a:xfrm>
            <a:off x="457200" y="1818640"/>
            <a:ext cx="4699262" cy="4002723"/>
          </a:xfrm>
        </p:spPr>
        <p:txBody>
          <a:bodyPr/>
          <a:lstStyle/>
          <a:p>
            <a:pPr marL="342900" indent="-342900">
              <a:buFont typeface="Arial" panose="020B0604020202020204" pitchFamily="34" charset="0"/>
              <a:buChar char="•"/>
            </a:pPr>
            <a:r>
              <a:rPr lang="en-US" dirty="0"/>
              <a:t>Around 8.5 inches in length  </a:t>
            </a:r>
          </a:p>
          <a:p>
            <a:pPr marL="342900" indent="-342900">
              <a:buFont typeface="Arial" panose="020B0604020202020204" pitchFamily="34" charset="0"/>
              <a:buChar char="•"/>
            </a:pPr>
            <a:r>
              <a:rPr lang="en-US" dirty="0"/>
              <a:t>Used specifically for cutting ribbon and nothing else</a:t>
            </a:r>
          </a:p>
          <a:p>
            <a:pPr marL="342900" indent="-342900">
              <a:buFont typeface="Arial" panose="020B0604020202020204" pitchFamily="34" charset="0"/>
              <a:buChar char="•"/>
            </a:pPr>
            <a:r>
              <a:rPr lang="en-US" dirty="0"/>
              <a:t>Sharp blade to cut ribbon without causing the ribbon to unravel or fringe</a:t>
            </a:r>
          </a:p>
        </p:txBody>
      </p:sp>
      <p:pic>
        <p:nvPicPr>
          <p:cNvPr id="5" name="Picture 4"/>
          <p:cNvPicPr>
            <a:picLocks noChangeAspect="1"/>
          </p:cNvPicPr>
          <p:nvPr/>
        </p:nvPicPr>
        <p:blipFill>
          <a:blip r:embed="rId2"/>
          <a:stretch>
            <a:fillRect/>
          </a:stretch>
        </p:blipFill>
        <p:spPr>
          <a:xfrm>
            <a:off x="5698868" y="2292481"/>
            <a:ext cx="2857500" cy="2857500"/>
          </a:xfrm>
          <a:prstGeom prst="rect">
            <a:avLst/>
          </a:prstGeom>
        </p:spPr>
      </p:pic>
    </p:spTree>
    <p:extLst>
      <p:ext uri="{BB962C8B-B14F-4D97-AF65-F5344CB8AC3E}">
        <p14:creationId xmlns:p14="http://schemas.microsoft.com/office/powerpoint/2010/main" val="42247019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93B9D-4B07-69CB-161F-74C6768941A4}"/>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Rice hulls</a:t>
            </a:r>
            <a:endParaRPr lang="en-US" dirty="0"/>
          </a:p>
        </p:txBody>
      </p:sp>
      <p:sp>
        <p:nvSpPr>
          <p:cNvPr id="3" name="Content Placeholder 2">
            <a:extLst>
              <a:ext uri="{FF2B5EF4-FFF2-40B4-BE49-F238E27FC236}">
                <a16:creationId xmlns:a16="http://schemas.microsoft.com/office/drawing/2014/main" id="{E0E9426F-78BB-2CFB-A619-B91A92FD396B}"/>
              </a:ext>
            </a:extLst>
          </p:cNvPr>
          <p:cNvSpPr>
            <a:spLocks noGrp="1"/>
          </p:cNvSpPr>
          <p:nvPr>
            <p:ph idx="13"/>
          </p:nvPr>
        </p:nvSpPr>
        <p:spPr>
          <a:xfrm>
            <a:off x="4890052" y="1818640"/>
            <a:ext cx="3796748" cy="4002723"/>
          </a:xfrm>
        </p:spPr>
        <p:txBody>
          <a:bodyPr/>
          <a:lstStyle/>
          <a:p>
            <a:r>
              <a:rPr lang="en-US" dirty="0"/>
              <a:t>Rice hulls enhance soil structure by improving aeration and drainage, preventing compaction and waterlogging. They retain moisture, making them beneficial during dry periods. They can be mixed into potting soil or used as a topdressing, improving soil quality. They can also be used as a mulch to suppress weed growth</a:t>
            </a:r>
          </a:p>
        </p:txBody>
      </p:sp>
      <p:pic>
        <p:nvPicPr>
          <p:cNvPr id="4" name="Picture 3">
            <a:extLst>
              <a:ext uri="{FF2B5EF4-FFF2-40B4-BE49-F238E27FC236}">
                <a16:creationId xmlns:a16="http://schemas.microsoft.com/office/drawing/2014/main" id="{F79BB037-143C-D6CC-DF15-0084F7EFF1A5}"/>
              </a:ext>
            </a:extLst>
          </p:cNvPr>
          <p:cNvPicPr>
            <a:picLocks noChangeAspect="1"/>
          </p:cNvPicPr>
          <p:nvPr/>
        </p:nvPicPr>
        <p:blipFill rotWithShape="1">
          <a:blip r:embed="rId2"/>
          <a:srcRect l="8567" t="8347" r="8346" b="16736"/>
          <a:stretch/>
        </p:blipFill>
        <p:spPr>
          <a:xfrm>
            <a:off x="457200" y="1304994"/>
            <a:ext cx="4144618" cy="3737114"/>
          </a:xfrm>
          <a:prstGeom prst="rect">
            <a:avLst/>
          </a:prstGeom>
        </p:spPr>
      </p:pic>
    </p:spTree>
    <p:extLst>
      <p:ext uri="{BB962C8B-B14F-4D97-AF65-F5344CB8AC3E}">
        <p14:creationId xmlns:p14="http://schemas.microsoft.com/office/powerpoint/2010/main" val="1666583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6A712-AE67-D0A5-72D9-E73B4AC23120}"/>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Bulb planter</a:t>
            </a:r>
            <a:endParaRPr lang="en-US" dirty="0"/>
          </a:p>
        </p:txBody>
      </p:sp>
      <p:pic>
        <p:nvPicPr>
          <p:cNvPr id="5" name="Content Placeholder 4" descr="A close-up of a bulb planter&#10;&#10;AI-generated content may be incorrect.">
            <a:extLst>
              <a:ext uri="{FF2B5EF4-FFF2-40B4-BE49-F238E27FC236}">
                <a16:creationId xmlns:a16="http://schemas.microsoft.com/office/drawing/2014/main" id="{1D69FAFD-570D-BC13-04BC-BCE5E191D27E}"/>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0" y="1075789"/>
            <a:ext cx="4002088" cy="4002088"/>
          </a:xfrm>
        </p:spPr>
      </p:pic>
      <p:pic>
        <p:nvPicPr>
          <p:cNvPr id="6" name="Picture 5">
            <a:extLst>
              <a:ext uri="{FF2B5EF4-FFF2-40B4-BE49-F238E27FC236}">
                <a16:creationId xmlns:a16="http://schemas.microsoft.com/office/drawing/2014/main" id="{0DEE48A5-6E66-A924-FE19-2B4C23FE4ADC}"/>
              </a:ext>
            </a:extLst>
          </p:cNvPr>
          <p:cNvPicPr>
            <a:picLocks noChangeAspect="1"/>
          </p:cNvPicPr>
          <p:nvPr/>
        </p:nvPicPr>
        <p:blipFill>
          <a:blip r:embed="rId3"/>
          <a:stretch>
            <a:fillRect/>
          </a:stretch>
        </p:blipFill>
        <p:spPr>
          <a:xfrm>
            <a:off x="3627038" y="1334842"/>
            <a:ext cx="1889924" cy="4188315"/>
          </a:xfrm>
          <a:prstGeom prst="rect">
            <a:avLst/>
          </a:prstGeom>
        </p:spPr>
      </p:pic>
      <p:sp>
        <p:nvSpPr>
          <p:cNvPr id="7" name="TextBox 6">
            <a:extLst>
              <a:ext uri="{FF2B5EF4-FFF2-40B4-BE49-F238E27FC236}">
                <a16:creationId xmlns:a16="http://schemas.microsoft.com/office/drawing/2014/main" id="{985EAF35-8B0F-721B-39C4-18B670AD2521}"/>
              </a:ext>
            </a:extLst>
          </p:cNvPr>
          <p:cNvSpPr txBox="1"/>
          <p:nvPr/>
        </p:nvSpPr>
        <p:spPr>
          <a:xfrm>
            <a:off x="5742774" y="1256232"/>
            <a:ext cx="2905570" cy="3477875"/>
          </a:xfrm>
          <a:prstGeom prst="rect">
            <a:avLst/>
          </a:prstGeom>
          <a:noFill/>
        </p:spPr>
        <p:txBody>
          <a:bodyPr wrap="square" rtlCol="0">
            <a:spAutoFit/>
          </a:bodyPr>
          <a:lstStyle/>
          <a:p>
            <a:r>
              <a:rPr lang="en-US" sz="2000" dirty="0">
                <a:solidFill>
                  <a:schemeClr val="bg1">
                    <a:lumMod val="50000"/>
                  </a:schemeClr>
                </a:solidFill>
                <a:latin typeface="Verdana" panose="020B0604030504040204" pitchFamily="34" charset="0"/>
                <a:ea typeface="Verdana" panose="020B0604030504040204" pitchFamily="34" charset="0"/>
              </a:rPr>
              <a:t>A bulb planter is a horticultural tool designed to make planting bulbs easier and more efficient, particularly when planting large quantities, by creating precise holes and minimizing soil disturbance</a:t>
            </a:r>
          </a:p>
        </p:txBody>
      </p:sp>
    </p:spTree>
    <p:extLst>
      <p:ext uri="{BB962C8B-B14F-4D97-AF65-F5344CB8AC3E}">
        <p14:creationId xmlns:p14="http://schemas.microsoft.com/office/powerpoint/2010/main" val="5513082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B759F-3714-9041-274B-49DA2BFE884B}"/>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Rockwool propagation cubes</a:t>
            </a:r>
            <a:endParaRPr lang="en-US" dirty="0"/>
          </a:p>
        </p:txBody>
      </p:sp>
      <p:sp>
        <p:nvSpPr>
          <p:cNvPr id="3" name="Content Placeholder 2">
            <a:extLst>
              <a:ext uri="{FF2B5EF4-FFF2-40B4-BE49-F238E27FC236}">
                <a16:creationId xmlns:a16="http://schemas.microsoft.com/office/drawing/2014/main" id="{C110DDBB-ED9D-0C97-A605-17DD926ECF1E}"/>
              </a:ext>
            </a:extLst>
          </p:cNvPr>
          <p:cNvSpPr>
            <a:spLocks noGrp="1"/>
          </p:cNvSpPr>
          <p:nvPr>
            <p:ph idx="13"/>
          </p:nvPr>
        </p:nvSpPr>
        <p:spPr>
          <a:xfrm>
            <a:off x="5369858" y="1818640"/>
            <a:ext cx="3316941" cy="4002723"/>
          </a:xfrm>
        </p:spPr>
        <p:txBody>
          <a:bodyPr/>
          <a:lstStyle/>
          <a:p>
            <a:r>
              <a:rPr lang="en-US" dirty="0"/>
              <a:t>Used for seed germination, seedling propagation, and cloning, providing a sterile, moisture-retentive, and well-aerated medium for root development. </a:t>
            </a:r>
          </a:p>
        </p:txBody>
      </p:sp>
      <p:pic>
        <p:nvPicPr>
          <p:cNvPr id="4" name="Picture 3">
            <a:extLst>
              <a:ext uri="{FF2B5EF4-FFF2-40B4-BE49-F238E27FC236}">
                <a16:creationId xmlns:a16="http://schemas.microsoft.com/office/drawing/2014/main" id="{127B902D-1302-DB3A-B8E6-36B9CF8FC2BA}"/>
              </a:ext>
            </a:extLst>
          </p:cNvPr>
          <p:cNvPicPr>
            <a:picLocks noChangeAspect="1"/>
          </p:cNvPicPr>
          <p:nvPr/>
        </p:nvPicPr>
        <p:blipFill>
          <a:blip r:embed="rId2"/>
          <a:stretch>
            <a:fillRect/>
          </a:stretch>
        </p:blipFill>
        <p:spPr>
          <a:xfrm>
            <a:off x="240926" y="1882587"/>
            <a:ext cx="4852063" cy="4852063"/>
          </a:xfrm>
          <a:prstGeom prst="rect">
            <a:avLst/>
          </a:prstGeom>
        </p:spPr>
      </p:pic>
    </p:spTree>
    <p:extLst>
      <p:ext uri="{BB962C8B-B14F-4D97-AF65-F5344CB8AC3E}">
        <p14:creationId xmlns:p14="http://schemas.microsoft.com/office/powerpoint/2010/main" val="11462727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Rose and Stem Flower Stripper</a:t>
            </a:r>
            <a:br>
              <a:rPr lang="en-US" dirty="0"/>
            </a:br>
            <a:endParaRPr lang="en-US" dirty="0"/>
          </a:p>
        </p:txBody>
      </p:sp>
      <p:sp>
        <p:nvSpPr>
          <p:cNvPr id="3" name="Content Placeholder 2"/>
          <p:cNvSpPr>
            <a:spLocks noGrp="1"/>
          </p:cNvSpPr>
          <p:nvPr>
            <p:ph idx="13"/>
          </p:nvPr>
        </p:nvSpPr>
        <p:spPr>
          <a:xfrm>
            <a:off x="457200" y="1818640"/>
            <a:ext cx="4557860" cy="4002723"/>
          </a:xfrm>
        </p:spPr>
        <p:txBody>
          <a:bodyPr/>
          <a:lstStyle/>
          <a:p>
            <a:pPr marL="342900" indent="-342900">
              <a:buFont typeface="Arial" panose="020B0604020202020204" pitchFamily="34" charset="0"/>
              <a:buChar char="•"/>
            </a:pPr>
            <a:r>
              <a:rPr lang="en-US" dirty="0"/>
              <a:t>Strips the leaves and thorns of roses and other flowers</a:t>
            </a:r>
          </a:p>
          <a:p>
            <a:pPr marL="342900" indent="-342900">
              <a:buFont typeface="Arial" panose="020B0604020202020204" pitchFamily="34" charset="0"/>
              <a:buChar char="•"/>
            </a:pPr>
            <a:r>
              <a:rPr lang="en-US" dirty="0"/>
              <a:t>Can be a hand held machine, pad or glove </a:t>
            </a:r>
          </a:p>
        </p:txBody>
      </p:sp>
      <p:pic>
        <p:nvPicPr>
          <p:cNvPr id="4" name="Picture 3"/>
          <p:cNvPicPr>
            <a:picLocks noChangeAspect="1"/>
          </p:cNvPicPr>
          <p:nvPr/>
        </p:nvPicPr>
        <p:blipFill>
          <a:blip r:embed="rId2"/>
          <a:stretch>
            <a:fillRect/>
          </a:stretch>
        </p:blipFill>
        <p:spPr>
          <a:xfrm>
            <a:off x="5794118" y="3651020"/>
            <a:ext cx="2762250" cy="2647950"/>
          </a:xfrm>
          <a:prstGeom prst="rect">
            <a:avLst/>
          </a:prstGeom>
        </p:spPr>
      </p:pic>
      <p:sp>
        <p:nvSpPr>
          <p:cNvPr id="5" name="Rectangle 4"/>
          <p:cNvSpPr/>
          <p:nvPr/>
        </p:nvSpPr>
        <p:spPr>
          <a:xfrm>
            <a:off x="4888515" y="6281445"/>
            <a:ext cx="4572000" cy="184666"/>
          </a:xfrm>
          <a:prstGeom prst="rect">
            <a:avLst/>
          </a:prstGeom>
        </p:spPr>
        <p:txBody>
          <a:bodyPr>
            <a:spAutoFit/>
          </a:bodyPr>
          <a:lstStyle/>
          <a:p>
            <a:pPr algn="ctr"/>
            <a:r>
              <a:rPr lang="en-US" sz="600" dirty="0"/>
              <a:t>http://www.leevalley.com/us/images/item/gardening/db312s1.jpg</a:t>
            </a:r>
          </a:p>
        </p:txBody>
      </p:sp>
      <p:pic>
        <p:nvPicPr>
          <p:cNvPr id="6" name="Picture 5"/>
          <p:cNvPicPr>
            <a:picLocks noChangeAspect="1"/>
          </p:cNvPicPr>
          <p:nvPr/>
        </p:nvPicPr>
        <p:blipFill>
          <a:blip r:embed="rId3"/>
          <a:stretch>
            <a:fillRect/>
          </a:stretch>
        </p:blipFill>
        <p:spPr>
          <a:xfrm>
            <a:off x="6017354" y="1235551"/>
            <a:ext cx="2314324" cy="2314324"/>
          </a:xfrm>
          <a:prstGeom prst="rect">
            <a:avLst/>
          </a:prstGeom>
        </p:spPr>
      </p:pic>
      <p:sp>
        <p:nvSpPr>
          <p:cNvPr id="7" name="Rectangle 6"/>
          <p:cNvSpPr/>
          <p:nvPr/>
        </p:nvSpPr>
        <p:spPr>
          <a:xfrm>
            <a:off x="6348007" y="3466354"/>
            <a:ext cx="1653017" cy="184666"/>
          </a:xfrm>
          <a:prstGeom prst="rect">
            <a:avLst/>
          </a:prstGeom>
        </p:spPr>
        <p:txBody>
          <a:bodyPr wrap="none">
            <a:spAutoFit/>
          </a:bodyPr>
          <a:lstStyle/>
          <a:p>
            <a:pPr algn="ctr"/>
            <a:r>
              <a:rPr lang="en-US" sz="600" dirty="0"/>
              <a:t>http://www.fss.com/images/products/T5.jpg</a:t>
            </a:r>
          </a:p>
        </p:txBody>
      </p:sp>
    </p:spTree>
    <p:extLst>
      <p:ext uri="{BB962C8B-B14F-4D97-AF65-F5344CB8AC3E}">
        <p14:creationId xmlns:p14="http://schemas.microsoft.com/office/powerpoint/2010/main" val="21320248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FEF5-D617-AD8A-9B57-F6739051053A}"/>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Safety goggles</a:t>
            </a:r>
            <a:endParaRPr lang="en-US" dirty="0"/>
          </a:p>
        </p:txBody>
      </p:sp>
      <p:sp>
        <p:nvSpPr>
          <p:cNvPr id="3" name="Content Placeholder 2">
            <a:extLst>
              <a:ext uri="{FF2B5EF4-FFF2-40B4-BE49-F238E27FC236}">
                <a16:creationId xmlns:a16="http://schemas.microsoft.com/office/drawing/2014/main" id="{110A9804-49B1-E4F7-4A23-0FEA1DE3D324}"/>
              </a:ext>
            </a:extLst>
          </p:cNvPr>
          <p:cNvSpPr>
            <a:spLocks noGrp="1"/>
          </p:cNvSpPr>
          <p:nvPr>
            <p:ph idx="13"/>
          </p:nvPr>
        </p:nvSpPr>
        <p:spPr>
          <a:xfrm>
            <a:off x="5069097" y="1791746"/>
            <a:ext cx="3487271" cy="4002723"/>
          </a:xfrm>
        </p:spPr>
        <p:txBody>
          <a:bodyPr/>
          <a:lstStyle/>
          <a:p>
            <a:r>
              <a:rPr lang="en-US" dirty="0"/>
              <a:t>Safety goggles protect your eyes from flying debris, dust, and potential chemical splashes while using tools or working with plants, minimizing the risk of eye injuries</a:t>
            </a:r>
          </a:p>
        </p:txBody>
      </p:sp>
      <p:pic>
        <p:nvPicPr>
          <p:cNvPr id="4" name="Picture 3">
            <a:extLst>
              <a:ext uri="{FF2B5EF4-FFF2-40B4-BE49-F238E27FC236}">
                <a16:creationId xmlns:a16="http://schemas.microsoft.com/office/drawing/2014/main" id="{13EF9FDE-7793-104E-6F17-5AF21F644574}"/>
              </a:ext>
            </a:extLst>
          </p:cNvPr>
          <p:cNvPicPr>
            <a:picLocks noChangeAspect="1"/>
          </p:cNvPicPr>
          <p:nvPr/>
        </p:nvPicPr>
        <p:blipFill>
          <a:blip r:embed="rId2"/>
          <a:stretch>
            <a:fillRect/>
          </a:stretch>
        </p:blipFill>
        <p:spPr>
          <a:xfrm>
            <a:off x="421341" y="1650671"/>
            <a:ext cx="4239249" cy="2912364"/>
          </a:xfrm>
          <a:prstGeom prst="rect">
            <a:avLst/>
          </a:prstGeom>
        </p:spPr>
      </p:pic>
    </p:spTree>
    <p:extLst>
      <p:ext uri="{BB962C8B-B14F-4D97-AF65-F5344CB8AC3E}">
        <p14:creationId xmlns:p14="http://schemas.microsoft.com/office/powerpoint/2010/main" val="28560515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8B062-BFA8-0C89-3B0A-1ABB7A38E504}"/>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Sand</a:t>
            </a:r>
            <a:endParaRPr lang="en-US" dirty="0"/>
          </a:p>
        </p:txBody>
      </p:sp>
      <p:sp>
        <p:nvSpPr>
          <p:cNvPr id="3" name="Content Placeholder 2">
            <a:extLst>
              <a:ext uri="{FF2B5EF4-FFF2-40B4-BE49-F238E27FC236}">
                <a16:creationId xmlns:a16="http://schemas.microsoft.com/office/drawing/2014/main" id="{C228FEEF-F7CE-F2CE-14D3-4B0305D35EEE}"/>
              </a:ext>
            </a:extLst>
          </p:cNvPr>
          <p:cNvSpPr>
            <a:spLocks noGrp="1"/>
          </p:cNvSpPr>
          <p:nvPr>
            <p:ph idx="13"/>
          </p:nvPr>
        </p:nvSpPr>
        <p:spPr>
          <a:xfrm>
            <a:off x="4512178" y="1818640"/>
            <a:ext cx="4174621" cy="4002723"/>
          </a:xfrm>
        </p:spPr>
        <p:txBody>
          <a:bodyPr/>
          <a:lstStyle/>
          <a:p>
            <a:r>
              <a:rPr lang="en-US" dirty="0"/>
              <a:t>Is used to improve soil drainage and aeration, crucial for healthy plant growth, especially in heavy or compacted soils. </a:t>
            </a:r>
          </a:p>
        </p:txBody>
      </p:sp>
      <p:pic>
        <p:nvPicPr>
          <p:cNvPr id="4" name="Picture 3">
            <a:extLst>
              <a:ext uri="{FF2B5EF4-FFF2-40B4-BE49-F238E27FC236}">
                <a16:creationId xmlns:a16="http://schemas.microsoft.com/office/drawing/2014/main" id="{DB6A4349-1306-A352-62C3-F44A48AC29CC}"/>
              </a:ext>
            </a:extLst>
          </p:cNvPr>
          <p:cNvPicPr>
            <a:picLocks noChangeAspect="1"/>
          </p:cNvPicPr>
          <p:nvPr/>
        </p:nvPicPr>
        <p:blipFill>
          <a:blip r:embed="rId2"/>
          <a:stretch>
            <a:fillRect/>
          </a:stretch>
        </p:blipFill>
        <p:spPr>
          <a:xfrm>
            <a:off x="457201" y="1678365"/>
            <a:ext cx="3941428" cy="2731266"/>
          </a:xfrm>
          <a:prstGeom prst="rect">
            <a:avLst/>
          </a:prstGeom>
        </p:spPr>
      </p:pic>
    </p:spTree>
    <p:extLst>
      <p:ext uri="{BB962C8B-B14F-4D97-AF65-F5344CB8AC3E}">
        <p14:creationId xmlns:p14="http://schemas.microsoft.com/office/powerpoint/2010/main" val="9784883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233DB-5B30-406D-95BC-245E4EF35D61}"/>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Scoop shovel</a:t>
            </a:r>
            <a:endParaRPr lang="en-US" dirty="0"/>
          </a:p>
        </p:txBody>
      </p:sp>
      <p:sp>
        <p:nvSpPr>
          <p:cNvPr id="3" name="Content Placeholder 2">
            <a:extLst>
              <a:ext uri="{FF2B5EF4-FFF2-40B4-BE49-F238E27FC236}">
                <a16:creationId xmlns:a16="http://schemas.microsoft.com/office/drawing/2014/main" id="{E83270ED-5D85-DDE9-A555-D0D64E919078}"/>
              </a:ext>
            </a:extLst>
          </p:cNvPr>
          <p:cNvSpPr>
            <a:spLocks noGrp="1"/>
          </p:cNvSpPr>
          <p:nvPr>
            <p:ph idx="13"/>
          </p:nvPr>
        </p:nvSpPr>
        <p:spPr>
          <a:xfrm>
            <a:off x="4258234" y="1818640"/>
            <a:ext cx="4428565" cy="4002723"/>
          </a:xfrm>
        </p:spPr>
        <p:txBody>
          <a:bodyPr/>
          <a:lstStyle/>
          <a:p>
            <a:r>
              <a:rPr lang="en-US" dirty="0"/>
              <a:t>A scoop shovel, a horticulture tool, is primarily used for lifting and transferring loose materials like soil, mulch, compost, and sand.</a:t>
            </a:r>
          </a:p>
        </p:txBody>
      </p:sp>
      <p:pic>
        <p:nvPicPr>
          <p:cNvPr id="5" name="Picture 4">
            <a:extLst>
              <a:ext uri="{FF2B5EF4-FFF2-40B4-BE49-F238E27FC236}">
                <a16:creationId xmlns:a16="http://schemas.microsoft.com/office/drawing/2014/main" id="{8B2FB164-FBAF-A843-C839-417622A89EC6}"/>
              </a:ext>
            </a:extLst>
          </p:cNvPr>
          <p:cNvPicPr>
            <a:picLocks noChangeAspect="1"/>
          </p:cNvPicPr>
          <p:nvPr/>
        </p:nvPicPr>
        <p:blipFill>
          <a:blip r:embed="rId2"/>
          <a:stretch>
            <a:fillRect/>
          </a:stretch>
        </p:blipFill>
        <p:spPr>
          <a:xfrm>
            <a:off x="944935" y="1319212"/>
            <a:ext cx="2162175" cy="4219575"/>
          </a:xfrm>
          <a:prstGeom prst="rect">
            <a:avLst/>
          </a:prstGeom>
        </p:spPr>
      </p:pic>
    </p:spTree>
    <p:extLst>
      <p:ext uri="{BB962C8B-B14F-4D97-AF65-F5344CB8AC3E}">
        <p14:creationId xmlns:p14="http://schemas.microsoft.com/office/powerpoint/2010/main" val="10901999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BCCD2-9182-7987-7563-3DECC033D648}"/>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Shade fabric</a:t>
            </a:r>
            <a:endParaRPr lang="en-US" dirty="0"/>
          </a:p>
        </p:txBody>
      </p:sp>
      <p:sp>
        <p:nvSpPr>
          <p:cNvPr id="3" name="Content Placeholder 2">
            <a:extLst>
              <a:ext uri="{FF2B5EF4-FFF2-40B4-BE49-F238E27FC236}">
                <a16:creationId xmlns:a16="http://schemas.microsoft.com/office/drawing/2014/main" id="{E1487D9D-8DBD-3D7C-4633-BEDF0B6BEAD6}"/>
              </a:ext>
            </a:extLst>
          </p:cNvPr>
          <p:cNvSpPr>
            <a:spLocks noGrp="1"/>
          </p:cNvSpPr>
          <p:nvPr>
            <p:ph idx="13"/>
          </p:nvPr>
        </p:nvSpPr>
        <p:spPr>
          <a:xfrm>
            <a:off x="4437528" y="1818640"/>
            <a:ext cx="4249271" cy="4002723"/>
          </a:xfrm>
        </p:spPr>
        <p:txBody>
          <a:bodyPr/>
          <a:lstStyle/>
          <a:p>
            <a:r>
              <a:rPr lang="en-US" dirty="0"/>
              <a:t>Shade fabric, also known as shade cloth, serves to protect plants from excessive sunlight, heat, and UV radiation, and potentially reducing water usage</a:t>
            </a:r>
          </a:p>
        </p:txBody>
      </p:sp>
      <p:pic>
        <p:nvPicPr>
          <p:cNvPr id="4" name="Picture 3">
            <a:extLst>
              <a:ext uri="{FF2B5EF4-FFF2-40B4-BE49-F238E27FC236}">
                <a16:creationId xmlns:a16="http://schemas.microsoft.com/office/drawing/2014/main" id="{76BDA53B-2856-2271-72B9-949618138C40}"/>
              </a:ext>
            </a:extLst>
          </p:cNvPr>
          <p:cNvPicPr>
            <a:picLocks noChangeAspect="1"/>
          </p:cNvPicPr>
          <p:nvPr/>
        </p:nvPicPr>
        <p:blipFill>
          <a:blip r:embed="rId2"/>
          <a:stretch>
            <a:fillRect/>
          </a:stretch>
        </p:blipFill>
        <p:spPr>
          <a:xfrm>
            <a:off x="640977" y="1237129"/>
            <a:ext cx="2465294" cy="2465294"/>
          </a:xfrm>
          <a:prstGeom prst="rect">
            <a:avLst/>
          </a:prstGeom>
        </p:spPr>
      </p:pic>
      <p:pic>
        <p:nvPicPr>
          <p:cNvPr id="5" name="Picture 4">
            <a:extLst>
              <a:ext uri="{FF2B5EF4-FFF2-40B4-BE49-F238E27FC236}">
                <a16:creationId xmlns:a16="http://schemas.microsoft.com/office/drawing/2014/main" id="{40544258-C64B-7803-076B-B9777DBE1A57}"/>
              </a:ext>
            </a:extLst>
          </p:cNvPr>
          <p:cNvPicPr>
            <a:picLocks noChangeAspect="1"/>
          </p:cNvPicPr>
          <p:nvPr/>
        </p:nvPicPr>
        <p:blipFill>
          <a:blip r:embed="rId3"/>
          <a:stretch>
            <a:fillRect/>
          </a:stretch>
        </p:blipFill>
        <p:spPr>
          <a:xfrm>
            <a:off x="542365" y="3868753"/>
            <a:ext cx="2796988" cy="2796988"/>
          </a:xfrm>
          <a:prstGeom prst="rect">
            <a:avLst/>
          </a:prstGeom>
        </p:spPr>
      </p:pic>
    </p:spTree>
    <p:extLst>
      <p:ext uri="{BB962C8B-B14F-4D97-AF65-F5344CB8AC3E}">
        <p14:creationId xmlns:p14="http://schemas.microsoft.com/office/powerpoint/2010/main" val="26356107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DC5A4-FBD8-E82C-540B-EF90ACC720D6}"/>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Sharpening stone</a:t>
            </a:r>
            <a:endParaRPr lang="en-US" dirty="0"/>
          </a:p>
        </p:txBody>
      </p:sp>
      <p:sp>
        <p:nvSpPr>
          <p:cNvPr id="3" name="Content Placeholder 2">
            <a:extLst>
              <a:ext uri="{FF2B5EF4-FFF2-40B4-BE49-F238E27FC236}">
                <a16:creationId xmlns:a16="http://schemas.microsoft.com/office/drawing/2014/main" id="{2E601100-745E-956B-6AEB-E4DA8345D986}"/>
              </a:ext>
            </a:extLst>
          </p:cNvPr>
          <p:cNvSpPr>
            <a:spLocks noGrp="1"/>
          </p:cNvSpPr>
          <p:nvPr>
            <p:ph idx="13"/>
          </p:nvPr>
        </p:nvSpPr>
        <p:spPr>
          <a:xfrm>
            <a:off x="4984376" y="1818640"/>
            <a:ext cx="3702424" cy="4002723"/>
          </a:xfrm>
        </p:spPr>
        <p:txBody>
          <a:bodyPr/>
          <a:lstStyle/>
          <a:p>
            <a:r>
              <a:rPr lang="en-US" dirty="0"/>
              <a:t>To maintain and restore the cutting edges of garden tools like pruners, loppers, and shears, ensuring efficient and clean cuts, and preventing damage to plants</a:t>
            </a:r>
          </a:p>
        </p:txBody>
      </p:sp>
      <p:pic>
        <p:nvPicPr>
          <p:cNvPr id="4" name="Picture 3">
            <a:extLst>
              <a:ext uri="{FF2B5EF4-FFF2-40B4-BE49-F238E27FC236}">
                <a16:creationId xmlns:a16="http://schemas.microsoft.com/office/drawing/2014/main" id="{7750EF75-9CDF-8AB9-B709-0F26E8D94DDB}"/>
              </a:ext>
            </a:extLst>
          </p:cNvPr>
          <p:cNvPicPr>
            <a:picLocks noChangeAspect="1"/>
          </p:cNvPicPr>
          <p:nvPr/>
        </p:nvPicPr>
        <p:blipFill>
          <a:blip r:embed="rId2"/>
          <a:stretch>
            <a:fillRect/>
          </a:stretch>
        </p:blipFill>
        <p:spPr>
          <a:xfrm>
            <a:off x="869576" y="1250576"/>
            <a:ext cx="3429000" cy="3429000"/>
          </a:xfrm>
          <a:prstGeom prst="rect">
            <a:avLst/>
          </a:prstGeom>
        </p:spPr>
      </p:pic>
      <p:sp>
        <p:nvSpPr>
          <p:cNvPr id="5" name="TextBox 4">
            <a:extLst>
              <a:ext uri="{FF2B5EF4-FFF2-40B4-BE49-F238E27FC236}">
                <a16:creationId xmlns:a16="http://schemas.microsoft.com/office/drawing/2014/main" id="{F4474208-BE08-D958-3D10-29415535B021}"/>
              </a:ext>
            </a:extLst>
          </p:cNvPr>
          <p:cNvSpPr txBox="1"/>
          <p:nvPr/>
        </p:nvSpPr>
        <p:spPr>
          <a:xfrm>
            <a:off x="941294" y="4957482"/>
            <a:ext cx="3307977" cy="215444"/>
          </a:xfrm>
          <a:prstGeom prst="rect">
            <a:avLst/>
          </a:prstGeom>
          <a:noFill/>
        </p:spPr>
        <p:txBody>
          <a:bodyPr wrap="square" rtlCol="0">
            <a:spAutoFit/>
          </a:bodyPr>
          <a:lstStyle/>
          <a:p>
            <a:r>
              <a:rPr lang="en-US" sz="800" dirty="0"/>
              <a:t>https://www.brecksgifts.com/product/garden-tool-sharpening-stone</a:t>
            </a:r>
          </a:p>
        </p:txBody>
      </p:sp>
    </p:spTree>
    <p:extLst>
      <p:ext uri="{BB962C8B-B14F-4D97-AF65-F5344CB8AC3E}">
        <p14:creationId xmlns:p14="http://schemas.microsoft.com/office/powerpoint/2010/main" val="9201982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Sheet Moss</a:t>
            </a:r>
          </a:p>
        </p:txBody>
      </p:sp>
      <p:sp>
        <p:nvSpPr>
          <p:cNvPr id="3" name="Content Placeholder 2"/>
          <p:cNvSpPr>
            <a:spLocks noGrp="1"/>
          </p:cNvSpPr>
          <p:nvPr>
            <p:ph idx="13"/>
          </p:nvPr>
        </p:nvSpPr>
        <p:spPr>
          <a:xfrm>
            <a:off x="457200" y="1818640"/>
            <a:ext cx="4595567" cy="4002723"/>
          </a:xfrm>
        </p:spPr>
        <p:txBody>
          <a:bodyPr/>
          <a:lstStyle/>
          <a:p>
            <a:pPr marL="342900" indent="-342900">
              <a:buFont typeface="Arial" panose="020B0604020202020204" pitchFamily="34" charset="0"/>
              <a:buChar char="•"/>
            </a:pPr>
            <a:r>
              <a:rPr lang="en-US" dirty="0"/>
              <a:t>Sheet moss is harvested and kept intact in whole-sheet pieces.  </a:t>
            </a:r>
          </a:p>
          <a:p>
            <a:pPr marL="342900" indent="-342900">
              <a:buFont typeface="Arial" panose="020B0604020202020204" pitchFamily="34" charset="0"/>
              <a:buChar char="•"/>
            </a:pPr>
            <a:r>
              <a:rPr lang="en-US" dirty="0"/>
              <a:t>Used to cover foam and soil media in planting containers or cut flower arrangements </a:t>
            </a:r>
          </a:p>
          <a:p>
            <a:endParaRPr lang="en-US" dirty="0"/>
          </a:p>
        </p:txBody>
      </p:sp>
      <p:pic>
        <p:nvPicPr>
          <p:cNvPr id="4" name="Picture 3"/>
          <p:cNvPicPr>
            <a:picLocks noChangeAspect="1"/>
          </p:cNvPicPr>
          <p:nvPr/>
        </p:nvPicPr>
        <p:blipFill>
          <a:blip r:embed="rId2"/>
          <a:stretch>
            <a:fillRect/>
          </a:stretch>
        </p:blipFill>
        <p:spPr>
          <a:xfrm>
            <a:off x="5154693" y="2366128"/>
            <a:ext cx="3509692" cy="3455235"/>
          </a:xfrm>
          <a:prstGeom prst="rect">
            <a:avLst/>
          </a:prstGeom>
        </p:spPr>
      </p:pic>
      <p:sp>
        <p:nvSpPr>
          <p:cNvPr id="5" name="Rectangle 4"/>
          <p:cNvSpPr/>
          <p:nvPr/>
        </p:nvSpPr>
        <p:spPr>
          <a:xfrm>
            <a:off x="4784103" y="5555558"/>
            <a:ext cx="4572000" cy="153888"/>
          </a:xfrm>
          <a:prstGeom prst="rect">
            <a:avLst/>
          </a:prstGeom>
        </p:spPr>
        <p:txBody>
          <a:bodyPr>
            <a:spAutoFit/>
          </a:bodyPr>
          <a:lstStyle/>
          <a:p>
            <a:pPr algn="ctr"/>
            <a:r>
              <a:rPr lang="en-US" sz="400" dirty="0"/>
              <a:t>https://www.burtonandburton.com/images/catalog/F4141_L.jpg</a:t>
            </a:r>
          </a:p>
        </p:txBody>
      </p:sp>
    </p:spTree>
    <p:extLst>
      <p:ext uri="{BB962C8B-B14F-4D97-AF65-F5344CB8AC3E}">
        <p14:creationId xmlns:p14="http://schemas.microsoft.com/office/powerpoint/2010/main" val="15603733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90C2C-FE2F-07C0-01C4-8627FCBD4330}"/>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Siphon injector</a:t>
            </a:r>
            <a:endParaRPr lang="en-US" dirty="0"/>
          </a:p>
        </p:txBody>
      </p:sp>
      <p:sp>
        <p:nvSpPr>
          <p:cNvPr id="3" name="Content Placeholder 2">
            <a:extLst>
              <a:ext uri="{FF2B5EF4-FFF2-40B4-BE49-F238E27FC236}">
                <a16:creationId xmlns:a16="http://schemas.microsoft.com/office/drawing/2014/main" id="{E7694A15-8F8B-F14B-9ECD-9E416F0899A7}"/>
              </a:ext>
            </a:extLst>
          </p:cNvPr>
          <p:cNvSpPr>
            <a:spLocks noGrp="1"/>
          </p:cNvSpPr>
          <p:nvPr>
            <p:ph idx="13"/>
          </p:nvPr>
        </p:nvSpPr>
        <p:spPr>
          <a:xfrm>
            <a:off x="4733364" y="1818640"/>
            <a:ext cx="3953435" cy="4002723"/>
          </a:xfrm>
        </p:spPr>
        <p:txBody>
          <a:bodyPr/>
          <a:lstStyle/>
          <a:p>
            <a:r>
              <a:rPr lang="en-US" dirty="0"/>
              <a:t>A siphon injector, or siphon mixer, is a horticultural tool used to accurately and automatically dilute and apply concentrated liquid fertilizers, fungicides, or insecticides through a garden hose.</a:t>
            </a:r>
          </a:p>
        </p:txBody>
      </p:sp>
      <p:pic>
        <p:nvPicPr>
          <p:cNvPr id="4" name="Picture 3">
            <a:extLst>
              <a:ext uri="{FF2B5EF4-FFF2-40B4-BE49-F238E27FC236}">
                <a16:creationId xmlns:a16="http://schemas.microsoft.com/office/drawing/2014/main" id="{9A948EDC-81CE-77AF-C799-5AB7E444A6B7}"/>
              </a:ext>
            </a:extLst>
          </p:cNvPr>
          <p:cNvPicPr>
            <a:picLocks noChangeAspect="1"/>
          </p:cNvPicPr>
          <p:nvPr/>
        </p:nvPicPr>
        <p:blipFill>
          <a:blip r:embed="rId2"/>
          <a:srcRect l="824" t="17583" r="-824" b="24176"/>
          <a:stretch/>
        </p:blipFill>
        <p:spPr>
          <a:xfrm>
            <a:off x="331844" y="1954307"/>
            <a:ext cx="4109724" cy="2393576"/>
          </a:xfrm>
          <a:prstGeom prst="rect">
            <a:avLst/>
          </a:prstGeom>
        </p:spPr>
      </p:pic>
      <p:sp>
        <p:nvSpPr>
          <p:cNvPr id="5" name="TextBox 4">
            <a:extLst>
              <a:ext uri="{FF2B5EF4-FFF2-40B4-BE49-F238E27FC236}">
                <a16:creationId xmlns:a16="http://schemas.microsoft.com/office/drawing/2014/main" id="{8CEDAF13-09EE-2182-988D-1B2F5C53852D}"/>
              </a:ext>
            </a:extLst>
          </p:cNvPr>
          <p:cNvSpPr txBox="1"/>
          <p:nvPr/>
        </p:nvSpPr>
        <p:spPr>
          <a:xfrm>
            <a:off x="555812" y="5128298"/>
            <a:ext cx="3541059" cy="215444"/>
          </a:xfrm>
          <a:prstGeom prst="rect">
            <a:avLst/>
          </a:prstGeom>
          <a:noFill/>
        </p:spPr>
        <p:txBody>
          <a:bodyPr wrap="square" rtlCol="0">
            <a:spAutoFit/>
          </a:bodyPr>
          <a:lstStyle/>
          <a:p>
            <a:r>
              <a:rPr lang="en-US" sz="800" dirty="0"/>
              <a:t>https://www.greenhousemegastore.com/products/syphonject</a:t>
            </a:r>
          </a:p>
        </p:txBody>
      </p:sp>
    </p:spTree>
    <p:extLst>
      <p:ext uri="{BB962C8B-B14F-4D97-AF65-F5344CB8AC3E}">
        <p14:creationId xmlns:p14="http://schemas.microsoft.com/office/powerpoint/2010/main" val="8283091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78B4A-359B-848B-4671-81CAC3C11AE7}"/>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Soil moisture meter</a:t>
            </a:r>
            <a:endParaRPr lang="en-US" dirty="0"/>
          </a:p>
        </p:txBody>
      </p:sp>
      <p:sp>
        <p:nvSpPr>
          <p:cNvPr id="3" name="Content Placeholder 2">
            <a:extLst>
              <a:ext uri="{FF2B5EF4-FFF2-40B4-BE49-F238E27FC236}">
                <a16:creationId xmlns:a16="http://schemas.microsoft.com/office/drawing/2014/main" id="{AD964767-7658-3D7B-09EF-FC37F3D5095E}"/>
              </a:ext>
            </a:extLst>
          </p:cNvPr>
          <p:cNvSpPr>
            <a:spLocks noGrp="1"/>
          </p:cNvSpPr>
          <p:nvPr>
            <p:ph idx="13"/>
          </p:nvPr>
        </p:nvSpPr>
        <p:spPr>
          <a:xfrm>
            <a:off x="4509246" y="1818640"/>
            <a:ext cx="4177553" cy="4002723"/>
          </a:xfrm>
        </p:spPr>
        <p:txBody>
          <a:bodyPr/>
          <a:lstStyle/>
          <a:p>
            <a:r>
              <a:rPr lang="en-US" dirty="0"/>
              <a:t>Soil moisture sensors measure or estimate the amount of water in the soil. </a:t>
            </a:r>
          </a:p>
        </p:txBody>
      </p:sp>
      <p:pic>
        <p:nvPicPr>
          <p:cNvPr id="4" name="Picture 3">
            <a:extLst>
              <a:ext uri="{FF2B5EF4-FFF2-40B4-BE49-F238E27FC236}">
                <a16:creationId xmlns:a16="http://schemas.microsoft.com/office/drawing/2014/main" id="{45F2843E-2E5E-36AC-595F-E39BF64FC4B5}"/>
              </a:ext>
            </a:extLst>
          </p:cNvPr>
          <p:cNvPicPr>
            <a:picLocks noChangeAspect="1"/>
          </p:cNvPicPr>
          <p:nvPr/>
        </p:nvPicPr>
        <p:blipFill>
          <a:blip r:embed="rId2"/>
          <a:stretch>
            <a:fillRect/>
          </a:stretch>
        </p:blipFill>
        <p:spPr>
          <a:xfrm>
            <a:off x="685994" y="906472"/>
            <a:ext cx="2771019" cy="2913529"/>
          </a:xfrm>
          <a:prstGeom prst="rect">
            <a:avLst/>
          </a:prstGeom>
        </p:spPr>
      </p:pic>
      <p:sp>
        <p:nvSpPr>
          <p:cNvPr id="5" name="TextBox 4">
            <a:extLst>
              <a:ext uri="{FF2B5EF4-FFF2-40B4-BE49-F238E27FC236}">
                <a16:creationId xmlns:a16="http://schemas.microsoft.com/office/drawing/2014/main" id="{8B85E76F-E504-96B3-37BC-F6227531FF54}"/>
              </a:ext>
            </a:extLst>
          </p:cNvPr>
          <p:cNvSpPr txBox="1"/>
          <p:nvPr/>
        </p:nvSpPr>
        <p:spPr>
          <a:xfrm>
            <a:off x="457201" y="4015849"/>
            <a:ext cx="3603811" cy="215444"/>
          </a:xfrm>
          <a:prstGeom prst="rect">
            <a:avLst/>
          </a:prstGeom>
          <a:noFill/>
        </p:spPr>
        <p:txBody>
          <a:bodyPr wrap="square" rtlCol="0">
            <a:spAutoFit/>
          </a:bodyPr>
          <a:lstStyle/>
          <a:p>
            <a:r>
              <a:rPr lang="en-US" sz="800" dirty="0"/>
              <a:t>https://generaltools.com/soil-moisture-meter</a:t>
            </a:r>
          </a:p>
        </p:txBody>
      </p:sp>
      <p:pic>
        <p:nvPicPr>
          <p:cNvPr id="7" name="Picture 6">
            <a:extLst>
              <a:ext uri="{FF2B5EF4-FFF2-40B4-BE49-F238E27FC236}">
                <a16:creationId xmlns:a16="http://schemas.microsoft.com/office/drawing/2014/main" id="{1CA8D696-E85B-02CC-4B7B-5691F4147759}"/>
              </a:ext>
            </a:extLst>
          </p:cNvPr>
          <p:cNvPicPr>
            <a:picLocks noChangeAspect="1"/>
          </p:cNvPicPr>
          <p:nvPr/>
        </p:nvPicPr>
        <p:blipFill>
          <a:blip r:embed="rId3"/>
          <a:stretch>
            <a:fillRect/>
          </a:stretch>
        </p:blipFill>
        <p:spPr>
          <a:xfrm>
            <a:off x="5029200" y="3622223"/>
            <a:ext cx="3043518" cy="3043518"/>
          </a:xfrm>
          <a:prstGeom prst="rect">
            <a:avLst/>
          </a:prstGeom>
        </p:spPr>
      </p:pic>
      <p:pic>
        <p:nvPicPr>
          <p:cNvPr id="9" name="Picture 8">
            <a:extLst>
              <a:ext uri="{FF2B5EF4-FFF2-40B4-BE49-F238E27FC236}">
                <a16:creationId xmlns:a16="http://schemas.microsoft.com/office/drawing/2014/main" id="{56225E1F-AB20-1746-E330-61AECF56DB68}"/>
              </a:ext>
            </a:extLst>
          </p:cNvPr>
          <p:cNvPicPr>
            <a:picLocks noChangeAspect="1"/>
          </p:cNvPicPr>
          <p:nvPr/>
        </p:nvPicPr>
        <p:blipFill>
          <a:blip r:embed="rId4"/>
          <a:stretch>
            <a:fillRect/>
          </a:stretch>
        </p:blipFill>
        <p:spPr>
          <a:xfrm>
            <a:off x="495115" y="4231293"/>
            <a:ext cx="3152775" cy="2162175"/>
          </a:xfrm>
          <a:prstGeom prst="rect">
            <a:avLst/>
          </a:prstGeom>
        </p:spPr>
      </p:pic>
      <p:sp>
        <p:nvSpPr>
          <p:cNvPr id="10" name="TextBox 9">
            <a:extLst>
              <a:ext uri="{FF2B5EF4-FFF2-40B4-BE49-F238E27FC236}">
                <a16:creationId xmlns:a16="http://schemas.microsoft.com/office/drawing/2014/main" id="{97FF1B2B-1342-5001-97F8-B01652E1937F}"/>
              </a:ext>
            </a:extLst>
          </p:cNvPr>
          <p:cNvSpPr txBox="1"/>
          <p:nvPr/>
        </p:nvSpPr>
        <p:spPr>
          <a:xfrm>
            <a:off x="326768" y="6501190"/>
            <a:ext cx="3152775" cy="215444"/>
          </a:xfrm>
          <a:prstGeom prst="rect">
            <a:avLst/>
          </a:prstGeom>
          <a:noFill/>
        </p:spPr>
        <p:txBody>
          <a:bodyPr wrap="square" rtlCol="0">
            <a:spAutoFit/>
          </a:bodyPr>
          <a:lstStyle/>
          <a:p>
            <a:r>
              <a:rPr lang="en-US" sz="800" dirty="0"/>
              <a:t>https://dyacon.com/product/smec-5/</a:t>
            </a:r>
          </a:p>
        </p:txBody>
      </p:sp>
    </p:spTree>
    <p:extLst>
      <p:ext uri="{BB962C8B-B14F-4D97-AF65-F5344CB8AC3E}">
        <p14:creationId xmlns:p14="http://schemas.microsoft.com/office/powerpoint/2010/main" val="255150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Cardette</a:t>
            </a:r>
            <a:endParaRPr lang="en-US" dirty="0"/>
          </a:p>
        </p:txBody>
      </p:sp>
      <p:sp>
        <p:nvSpPr>
          <p:cNvPr id="3" name="Content Placeholder 2"/>
          <p:cNvSpPr>
            <a:spLocks noGrp="1"/>
          </p:cNvSpPr>
          <p:nvPr>
            <p:ph idx="13"/>
          </p:nvPr>
        </p:nvSpPr>
        <p:spPr>
          <a:xfrm>
            <a:off x="326768" y="1865774"/>
            <a:ext cx="5301034" cy="4002723"/>
          </a:xfrm>
        </p:spPr>
        <p:txBody>
          <a:bodyPr/>
          <a:lstStyle/>
          <a:p>
            <a:pPr marL="342900" indent="-342900">
              <a:buFont typeface="Arial" panose="020B0604020202020204" pitchFamily="34" charset="0"/>
              <a:buChar char="•"/>
            </a:pPr>
            <a:r>
              <a:rPr lang="en-US" dirty="0"/>
              <a:t>Used to hold enclosure cards in floral arrangements</a:t>
            </a:r>
          </a:p>
          <a:p>
            <a:pPr marL="342900" indent="-342900">
              <a:buFont typeface="Arial" panose="020B0604020202020204" pitchFamily="34" charset="0"/>
              <a:buChar char="•"/>
            </a:pPr>
            <a:r>
              <a:rPr lang="en-US" dirty="0"/>
              <a:t>Vary in size, shape and color</a:t>
            </a:r>
          </a:p>
        </p:txBody>
      </p:sp>
      <p:pic>
        <p:nvPicPr>
          <p:cNvPr id="4" name="Picture 3"/>
          <p:cNvPicPr>
            <a:picLocks noChangeAspect="1"/>
          </p:cNvPicPr>
          <p:nvPr/>
        </p:nvPicPr>
        <p:blipFill>
          <a:blip r:embed="rId2"/>
          <a:stretch>
            <a:fillRect/>
          </a:stretch>
        </p:blipFill>
        <p:spPr>
          <a:xfrm>
            <a:off x="5765543" y="2038335"/>
            <a:ext cx="2790825" cy="3657600"/>
          </a:xfrm>
          <a:prstGeom prst="rect">
            <a:avLst/>
          </a:prstGeom>
        </p:spPr>
      </p:pic>
      <p:sp>
        <p:nvSpPr>
          <p:cNvPr id="5" name="Rectangle 4"/>
          <p:cNvSpPr/>
          <p:nvPr/>
        </p:nvSpPr>
        <p:spPr>
          <a:xfrm>
            <a:off x="4874955" y="5695935"/>
            <a:ext cx="4572000" cy="184666"/>
          </a:xfrm>
          <a:prstGeom prst="rect">
            <a:avLst/>
          </a:prstGeom>
        </p:spPr>
        <p:txBody>
          <a:bodyPr>
            <a:spAutoFit/>
          </a:bodyPr>
          <a:lstStyle/>
          <a:p>
            <a:pPr algn="ctr"/>
            <a:r>
              <a:rPr lang="en-US" sz="600" dirty="0"/>
              <a:t>http://www.floradec.com/prodimg/SYN-47%2048.jpg</a:t>
            </a:r>
          </a:p>
        </p:txBody>
      </p:sp>
    </p:spTree>
    <p:extLst>
      <p:ext uri="{BB962C8B-B14F-4D97-AF65-F5344CB8AC3E}">
        <p14:creationId xmlns:p14="http://schemas.microsoft.com/office/powerpoint/2010/main" val="40727753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0584A-F45E-59ED-64EE-90C43A0826B5}"/>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Solenoid valve</a:t>
            </a:r>
            <a:endParaRPr lang="en-US" dirty="0"/>
          </a:p>
        </p:txBody>
      </p:sp>
      <p:sp>
        <p:nvSpPr>
          <p:cNvPr id="3" name="Content Placeholder 2">
            <a:extLst>
              <a:ext uri="{FF2B5EF4-FFF2-40B4-BE49-F238E27FC236}">
                <a16:creationId xmlns:a16="http://schemas.microsoft.com/office/drawing/2014/main" id="{5C071E0B-BE11-DDAC-7CCF-918382F10C82}"/>
              </a:ext>
            </a:extLst>
          </p:cNvPr>
          <p:cNvSpPr>
            <a:spLocks noGrp="1"/>
          </p:cNvSpPr>
          <p:nvPr>
            <p:ph idx="13"/>
          </p:nvPr>
        </p:nvSpPr>
        <p:spPr>
          <a:xfrm>
            <a:off x="4751462" y="1818640"/>
            <a:ext cx="3935338" cy="4002723"/>
          </a:xfrm>
        </p:spPr>
        <p:txBody>
          <a:bodyPr/>
          <a:lstStyle/>
          <a:p>
            <a:r>
              <a:rPr lang="en-US" dirty="0"/>
              <a:t>Solenoid valves are essentially electrically controlled valves that use an electromagnetic coil to open or close a passage, allowing or preventing the flow of fluids. </a:t>
            </a:r>
          </a:p>
        </p:txBody>
      </p:sp>
      <p:pic>
        <p:nvPicPr>
          <p:cNvPr id="4" name="Picture 3">
            <a:extLst>
              <a:ext uri="{FF2B5EF4-FFF2-40B4-BE49-F238E27FC236}">
                <a16:creationId xmlns:a16="http://schemas.microsoft.com/office/drawing/2014/main" id="{5DF8CA45-0F32-5E7A-2FEA-23A029EACF61}"/>
              </a:ext>
            </a:extLst>
          </p:cNvPr>
          <p:cNvPicPr>
            <a:picLocks noChangeAspect="1"/>
          </p:cNvPicPr>
          <p:nvPr/>
        </p:nvPicPr>
        <p:blipFill>
          <a:blip r:embed="rId2"/>
          <a:stretch>
            <a:fillRect/>
          </a:stretch>
        </p:blipFill>
        <p:spPr>
          <a:xfrm>
            <a:off x="185027" y="845190"/>
            <a:ext cx="2393666" cy="2393666"/>
          </a:xfrm>
          <a:prstGeom prst="rect">
            <a:avLst/>
          </a:prstGeom>
        </p:spPr>
      </p:pic>
      <p:pic>
        <p:nvPicPr>
          <p:cNvPr id="5" name="Picture 4">
            <a:extLst>
              <a:ext uri="{FF2B5EF4-FFF2-40B4-BE49-F238E27FC236}">
                <a16:creationId xmlns:a16="http://schemas.microsoft.com/office/drawing/2014/main" id="{A267C4B9-BF18-453C-2701-048A396112E2}"/>
              </a:ext>
            </a:extLst>
          </p:cNvPr>
          <p:cNvPicPr>
            <a:picLocks noChangeAspect="1"/>
          </p:cNvPicPr>
          <p:nvPr/>
        </p:nvPicPr>
        <p:blipFill>
          <a:blip r:embed="rId3"/>
          <a:stretch>
            <a:fillRect/>
          </a:stretch>
        </p:blipFill>
        <p:spPr>
          <a:xfrm>
            <a:off x="108329" y="3631912"/>
            <a:ext cx="4043667" cy="3033829"/>
          </a:xfrm>
          <a:prstGeom prst="rect">
            <a:avLst/>
          </a:prstGeom>
        </p:spPr>
      </p:pic>
    </p:spTree>
    <p:extLst>
      <p:ext uri="{BB962C8B-B14F-4D97-AF65-F5344CB8AC3E}">
        <p14:creationId xmlns:p14="http://schemas.microsoft.com/office/powerpoint/2010/main" val="38259916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05B2F-9886-7998-934D-5005B2399C59}"/>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Spaghetti tubing (1/4” diameter or less)</a:t>
            </a:r>
            <a:endParaRPr lang="en-US" dirty="0"/>
          </a:p>
        </p:txBody>
      </p:sp>
      <p:sp>
        <p:nvSpPr>
          <p:cNvPr id="3" name="Content Placeholder 2">
            <a:extLst>
              <a:ext uri="{FF2B5EF4-FFF2-40B4-BE49-F238E27FC236}">
                <a16:creationId xmlns:a16="http://schemas.microsoft.com/office/drawing/2014/main" id="{2FB43459-C112-E5C8-BB81-AA99F162DCFD}"/>
              </a:ext>
            </a:extLst>
          </p:cNvPr>
          <p:cNvSpPr>
            <a:spLocks noGrp="1"/>
          </p:cNvSpPr>
          <p:nvPr>
            <p:ph idx="13"/>
          </p:nvPr>
        </p:nvSpPr>
        <p:spPr>
          <a:xfrm>
            <a:off x="5264208" y="1818640"/>
            <a:ext cx="3422591" cy="4002723"/>
          </a:xfrm>
        </p:spPr>
        <p:txBody>
          <a:bodyPr/>
          <a:lstStyle/>
          <a:p>
            <a:r>
              <a:rPr lang="en-US" dirty="0"/>
              <a:t>Microtubing or spaghetti tubing is a very fine plastic tubing used in drip irrigation, typically in gardens and greenhouses.</a:t>
            </a:r>
          </a:p>
        </p:txBody>
      </p:sp>
      <p:pic>
        <p:nvPicPr>
          <p:cNvPr id="4" name="Picture 3">
            <a:extLst>
              <a:ext uri="{FF2B5EF4-FFF2-40B4-BE49-F238E27FC236}">
                <a16:creationId xmlns:a16="http://schemas.microsoft.com/office/drawing/2014/main" id="{D299F144-BEC2-1FC7-9E18-770F00DA342F}"/>
              </a:ext>
            </a:extLst>
          </p:cNvPr>
          <p:cNvPicPr>
            <a:picLocks noChangeAspect="1"/>
          </p:cNvPicPr>
          <p:nvPr/>
        </p:nvPicPr>
        <p:blipFill>
          <a:blip r:embed="rId2"/>
          <a:stretch>
            <a:fillRect/>
          </a:stretch>
        </p:blipFill>
        <p:spPr>
          <a:xfrm>
            <a:off x="733010" y="1535505"/>
            <a:ext cx="4502836" cy="3378328"/>
          </a:xfrm>
          <a:prstGeom prst="rect">
            <a:avLst/>
          </a:prstGeom>
        </p:spPr>
      </p:pic>
    </p:spTree>
    <p:extLst>
      <p:ext uri="{BB962C8B-B14F-4D97-AF65-F5344CB8AC3E}">
        <p14:creationId xmlns:p14="http://schemas.microsoft.com/office/powerpoint/2010/main" val="14322598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Spanish Moss</a:t>
            </a:r>
          </a:p>
        </p:txBody>
      </p:sp>
      <p:sp>
        <p:nvSpPr>
          <p:cNvPr id="3" name="Content Placeholder 2"/>
          <p:cNvSpPr>
            <a:spLocks noGrp="1"/>
          </p:cNvSpPr>
          <p:nvPr>
            <p:ph idx="13"/>
          </p:nvPr>
        </p:nvSpPr>
        <p:spPr>
          <a:xfrm>
            <a:off x="457200" y="1818640"/>
            <a:ext cx="4491872" cy="4002723"/>
          </a:xfrm>
        </p:spPr>
        <p:txBody>
          <a:bodyPr/>
          <a:lstStyle/>
          <a:p>
            <a:pPr marL="342900" indent="-342900">
              <a:buFont typeface="Arial" panose="020B0604020202020204" pitchFamily="34" charset="0"/>
              <a:buChar char="•"/>
            </a:pPr>
            <a:r>
              <a:rPr lang="en-US" dirty="0"/>
              <a:t>Shredded moss is used to cover soil media in mixed planter and container arrangements.</a:t>
            </a:r>
          </a:p>
          <a:p>
            <a:pPr marL="342900" indent="-342900">
              <a:buFont typeface="Arial" panose="020B0604020202020204" pitchFamily="34" charset="0"/>
              <a:buChar char="•"/>
            </a:pPr>
            <a:r>
              <a:rPr lang="en-US" dirty="0"/>
              <a:t>Also used in some cutting propagation methods</a:t>
            </a:r>
          </a:p>
          <a:p>
            <a:pPr marL="342900" indent="-342900">
              <a:buFont typeface="Arial" panose="020B0604020202020204" pitchFamily="34" charset="0"/>
              <a:buChar char="•"/>
            </a:pPr>
            <a:endParaRPr lang="en-US" dirty="0"/>
          </a:p>
        </p:txBody>
      </p:sp>
      <p:pic>
        <p:nvPicPr>
          <p:cNvPr id="5" name="Picture 4"/>
          <p:cNvPicPr>
            <a:picLocks noChangeAspect="1"/>
          </p:cNvPicPr>
          <p:nvPr/>
        </p:nvPicPr>
        <p:blipFill>
          <a:blip r:embed="rId2"/>
          <a:stretch>
            <a:fillRect/>
          </a:stretch>
        </p:blipFill>
        <p:spPr>
          <a:xfrm>
            <a:off x="4949072" y="1818640"/>
            <a:ext cx="3936689" cy="3936689"/>
          </a:xfrm>
          <a:prstGeom prst="rect">
            <a:avLst/>
          </a:prstGeom>
        </p:spPr>
      </p:pic>
      <p:sp>
        <p:nvSpPr>
          <p:cNvPr id="6" name="Rectangle 5"/>
          <p:cNvSpPr/>
          <p:nvPr/>
        </p:nvSpPr>
        <p:spPr>
          <a:xfrm>
            <a:off x="5065050" y="5557514"/>
            <a:ext cx="4572000" cy="153888"/>
          </a:xfrm>
          <a:prstGeom prst="rect">
            <a:avLst/>
          </a:prstGeom>
        </p:spPr>
        <p:txBody>
          <a:bodyPr>
            <a:spAutoFit/>
          </a:bodyPr>
          <a:lstStyle/>
          <a:p>
            <a:pPr algn="ctr"/>
            <a:r>
              <a:rPr lang="en-US" sz="400" dirty="0"/>
              <a:t>http://img.hobbylobby.com/sys-master/root/h86/h8d/h00/8944380215326/601526[5].jpg</a:t>
            </a:r>
          </a:p>
        </p:txBody>
      </p:sp>
    </p:spTree>
    <p:extLst>
      <p:ext uri="{BB962C8B-B14F-4D97-AF65-F5344CB8AC3E}">
        <p14:creationId xmlns:p14="http://schemas.microsoft.com/office/powerpoint/2010/main" val="32849547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1891C-F6D3-1064-481C-823987A0A126}"/>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Sphagnum moss</a:t>
            </a:r>
            <a:endParaRPr lang="en-US" dirty="0"/>
          </a:p>
        </p:txBody>
      </p:sp>
      <p:sp>
        <p:nvSpPr>
          <p:cNvPr id="3" name="Content Placeholder 2">
            <a:extLst>
              <a:ext uri="{FF2B5EF4-FFF2-40B4-BE49-F238E27FC236}">
                <a16:creationId xmlns:a16="http://schemas.microsoft.com/office/drawing/2014/main" id="{DAAA00D6-0416-4F72-B7D3-BB100692B95C}"/>
              </a:ext>
            </a:extLst>
          </p:cNvPr>
          <p:cNvSpPr>
            <a:spLocks noGrp="1"/>
          </p:cNvSpPr>
          <p:nvPr>
            <p:ph idx="13"/>
          </p:nvPr>
        </p:nvSpPr>
        <p:spPr>
          <a:xfrm>
            <a:off x="166921" y="845712"/>
            <a:ext cx="5176044" cy="4002723"/>
          </a:xfrm>
        </p:spPr>
        <p:txBody>
          <a:bodyPr/>
          <a:lstStyle/>
          <a:p>
            <a:r>
              <a:rPr lang="en-US" dirty="0"/>
              <a:t>Sphagnum moss is often used as a base or foundation for floral arrangements. It provides stability and support for stems and other elements while also retaining moisture, keeping flowers fresh for longer periods. It can be used to conceal mechanics such as floral foam or wire grids in arrangements. It covers the base of the container or structure, creating a seamless transition between the design and its container. The texture of sphagnum moss adds visual interest and contrast to floral designs. Its fluffy, airy appearance complements the smooth surfaces of flowers and foliage, creating depth and dimension in the arrangement. </a:t>
            </a:r>
          </a:p>
        </p:txBody>
      </p:sp>
      <p:pic>
        <p:nvPicPr>
          <p:cNvPr id="4" name="Picture 3">
            <a:extLst>
              <a:ext uri="{FF2B5EF4-FFF2-40B4-BE49-F238E27FC236}">
                <a16:creationId xmlns:a16="http://schemas.microsoft.com/office/drawing/2014/main" id="{6F23DB5B-7077-BDF5-590F-FF9839638B9B}"/>
              </a:ext>
            </a:extLst>
          </p:cNvPr>
          <p:cNvPicPr>
            <a:picLocks noChangeAspect="1"/>
          </p:cNvPicPr>
          <p:nvPr/>
        </p:nvPicPr>
        <p:blipFill>
          <a:blip r:embed="rId2"/>
          <a:stretch>
            <a:fillRect/>
          </a:stretch>
        </p:blipFill>
        <p:spPr>
          <a:xfrm>
            <a:off x="5436650" y="2145594"/>
            <a:ext cx="3426249" cy="3426249"/>
          </a:xfrm>
          <a:prstGeom prst="rect">
            <a:avLst/>
          </a:prstGeom>
        </p:spPr>
      </p:pic>
    </p:spTree>
    <p:extLst>
      <p:ext uri="{BB962C8B-B14F-4D97-AF65-F5344CB8AC3E}">
        <p14:creationId xmlns:p14="http://schemas.microsoft.com/office/powerpoint/2010/main" val="6734421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82AA0-4938-693D-B4E6-3D8F09565473}"/>
              </a:ext>
            </a:extLst>
          </p:cNvPr>
          <p:cNvSpPr>
            <a:spLocks noGrp="1"/>
          </p:cNvSpPr>
          <p:nvPr>
            <p:ph type="title"/>
          </p:nvPr>
        </p:nvSpPr>
        <p:spPr>
          <a:xfrm>
            <a:off x="281944" y="326730"/>
            <a:ext cx="8229600" cy="981633"/>
          </a:xfrm>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Spray suit</a:t>
            </a:r>
            <a:endParaRPr lang="en-US" dirty="0"/>
          </a:p>
        </p:txBody>
      </p:sp>
      <p:sp>
        <p:nvSpPr>
          <p:cNvPr id="3" name="Content Placeholder 2">
            <a:extLst>
              <a:ext uri="{FF2B5EF4-FFF2-40B4-BE49-F238E27FC236}">
                <a16:creationId xmlns:a16="http://schemas.microsoft.com/office/drawing/2014/main" id="{88E8C301-1C1D-5A3E-D118-216224C242CC}"/>
              </a:ext>
            </a:extLst>
          </p:cNvPr>
          <p:cNvSpPr>
            <a:spLocks noGrp="1"/>
          </p:cNvSpPr>
          <p:nvPr>
            <p:ph idx="13"/>
          </p:nvPr>
        </p:nvSpPr>
        <p:spPr>
          <a:xfrm>
            <a:off x="3558988" y="1818640"/>
            <a:ext cx="5127812" cy="4002723"/>
          </a:xfrm>
        </p:spPr>
        <p:txBody>
          <a:bodyPr/>
          <a:lstStyle/>
          <a:p>
            <a:r>
              <a:rPr lang="en-US" dirty="0"/>
              <a:t>Is worn to protect workers from exposure to chemicals when applying pesticides, herbicides, fungicides, or fertilizers in greenhouse and field environments.</a:t>
            </a:r>
          </a:p>
        </p:txBody>
      </p:sp>
      <p:pic>
        <p:nvPicPr>
          <p:cNvPr id="5" name="Picture 4">
            <a:extLst>
              <a:ext uri="{FF2B5EF4-FFF2-40B4-BE49-F238E27FC236}">
                <a16:creationId xmlns:a16="http://schemas.microsoft.com/office/drawing/2014/main" id="{44CD2B9C-79DA-B297-9381-65EF2F55FC7C}"/>
              </a:ext>
            </a:extLst>
          </p:cNvPr>
          <p:cNvPicPr>
            <a:picLocks noChangeAspect="1"/>
          </p:cNvPicPr>
          <p:nvPr/>
        </p:nvPicPr>
        <p:blipFill>
          <a:blip r:embed="rId2"/>
          <a:srcRect l="29412" r="25882"/>
          <a:stretch/>
        </p:blipFill>
        <p:spPr>
          <a:xfrm>
            <a:off x="614527" y="1192305"/>
            <a:ext cx="2266383" cy="5069541"/>
          </a:xfrm>
          <a:prstGeom prst="rect">
            <a:avLst/>
          </a:prstGeom>
        </p:spPr>
      </p:pic>
    </p:spTree>
    <p:extLst>
      <p:ext uri="{BB962C8B-B14F-4D97-AF65-F5344CB8AC3E}">
        <p14:creationId xmlns:p14="http://schemas.microsoft.com/office/powerpoint/2010/main" val="34018421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B3FC5-F3DE-F73E-7636-7BB1469053F8}"/>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Square point (flat) shovel</a:t>
            </a:r>
            <a:endParaRPr lang="en-US" dirty="0"/>
          </a:p>
        </p:txBody>
      </p:sp>
      <p:sp>
        <p:nvSpPr>
          <p:cNvPr id="3" name="Content Placeholder 2">
            <a:extLst>
              <a:ext uri="{FF2B5EF4-FFF2-40B4-BE49-F238E27FC236}">
                <a16:creationId xmlns:a16="http://schemas.microsoft.com/office/drawing/2014/main" id="{F2B8F591-1EAD-A05B-7059-F3C7D32A5A04}"/>
              </a:ext>
            </a:extLst>
          </p:cNvPr>
          <p:cNvSpPr>
            <a:spLocks noGrp="1"/>
          </p:cNvSpPr>
          <p:nvPr>
            <p:ph idx="13"/>
          </p:nvPr>
        </p:nvSpPr>
        <p:spPr>
          <a:xfrm>
            <a:off x="4903694" y="1818640"/>
            <a:ext cx="3783105" cy="4002723"/>
          </a:xfrm>
        </p:spPr>
        <p:txBody>
          <a:bodyPr/>
          <a:lstStyle/>
          <a:p>
            <a:r>
              <a:rPr lang="en-US" dirty="0"/>
              <a:t>Used for moving and transferring loose materials like soil, gravel, or mulch, and for scraping or leveling surfaces. The square tip allows it to hold significantly more material than the pointed or rounded spade.</a:t>
            </a:r>
          </a:p>
        </p:txBody>
      </p:sp>
      <p:pic>
        <p:nvPicPr>
          <p:cNvPr id="5" name="Picture 4">
            <a:extLst>
              <a:ext uri="{FF2B5EF4-FFF2-40B4-BE49-F238E27FC236}">
                <a16:creationId xmlns:a16="http://schemas.microsoft.com/office/drawing/2014/main" id="{814FF233-55F1-E750-779C-21A49835BF59}"/>
              </a:ext>
            </a:extLst>
          </p:cNvPr>
          <p:cNvPicPr>
            <a:picLocks noChangeAspect="1"/>
          </p:cNvPicPr>
          <p:nvPr/>
        </p:nvPicPr>
        <p:blipFill>
          <a:blip r:embed="rId2"/>
          <a:srcRect l="3726" t="8888" r="5948" b="9151"/>
          <a:stretch/>
        </p:blipFill>
        <p:spPr>
          <a:xfrm>
            <a:off x="642790" y="1660711"/>
            <a:ext cx="3692562" cy="3350559"/>
          </a:xfrm>
          <a:prstGeom prst="rect">
            <a:avLst/>
          </a:prstGeom>
        </p:spPr>
      </p:pic>
    </p:spTree>
    <p:extLst>
      <p:ext uri="{BB962C8B-B14F-4D97-AF65-F5344CB8AC3E}">
        <p14:creationId xmlns:p14="http://schemas.microsoft.com/office/powerpoint/2010/main" val="38478333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Styrofoam</a:t>
            </a:r>
            <a:br>
              <a:rPr lang="en-US" dirty="0"/>
            </a:br>
            <a:endParaRPr lang="en-US" dirty="0"/>
          </a:p>
        </p:txBody>
      </p:sp>
      <p:sp>
        <p:nvSpPr>
          <p:cNvPr id="3" name="Content Placeholder 2"/>
          <p:cNvSpPr>
            <a:spLocks noGrp="1"/>
          </p:cNvSpPr>
          <p:nvPr>
            <p:ph idx="13"/>
          </p:nvPr>
        </p:nvSpPr>
        <p:spPr>
          <a:xfrm>
            <a:off x="457200" y="1818640"/>
            <a:ext cx="4746396" cy="4002723"/>
          </a:xfrm>
        </p:spPr>
        <p:txBody>
          <a:bodyPr/>
          <a:lstStyle/>
          <a:p>
            <a:pPr marL="342900" indent="-342900">
              <a:buFont typeface="Arial" panose="020B0604020202020204" pitchFamily="34" charset="0"/>
              <a:buChar char="•"/>
            </a:pPr>
            <a:r>
              <a:rPr lang="en-US" dirty="0"/>
              <a:t>Styrofoam is more porous than both dry and floral foam.</a:t>
            </a:r>
          </a:p>
          <a:p>
            <a:pPr marL="342900" indent="-342900">
              <a:buFont typeface="Arial" panose="020B0604020202020204" pitchFamily="34" charset="0"/>
              <a:buChar char="•"/>
            </a:pPr>
            <a:r>
              <a:rPr lang="en-US" dirty="0"/>
              <a:t>Typically used in decorative work that does not require flowers. </a:t>
            </a:r>
          </a:p>
          <a:p>
            <a:endParaRPr lang="en-US" dirty="0"/>
          </a:p>
        </p:txBody>
      </p:sp>
      <p:pic>
        <p:nvPicPr>
          <p:cNvPr id="4" name="Picture 3"/>
          <p:cNvPicPr>
            <a:picLocks noChangeAspect="1"/>
          </p:cNvPicPr>
          <p:nvPr/>
        </p:nvPicPr>
        <p:blipFill>
          <a:blip r:embed="rId2"/>
          <a:stretch>
            <a:fillRect/>
          </a:stretch>
        </p:blipFill>
        <p:spPr>
          <a:xfrm>
            <a:off x="5203596" y="2308437"/>
            <a:ext cx="3876675" cy="2505075"/>
          </a:xfrm>
          <a:prstGeom prst="rect">
            <a:avLst/>
          </a:prstGeom>
        </p:spPr>
      </p:pic>
      <p:sp>
        <p:nvSpPr>
          <p:cNvPr id="5" name="Rectangle 4"/>
          <p:cNvSpPr/>
          <p:nvPr/>
        </p:nvSpPr>
        <p:spPr>
          <a:xfrm>
            <a:off x="5334344" y="4628846"/>
            <a:ext cx="3615179" cy="184666"/>
          </a:xfrm>
          <a:prstGeom prst="rect">
            <a:avLst/>
          </a:prstGeom>
        </p:spPr>
        <p:txBody>
          <a:bodyPr wrap="square">
            <a:spAutoFit/>
          </a:bodyPr>
          <a:lstStyle/>
          <a:p>
            <a:pPr algn="ctr"/>
            <a:r>
              <a:rPr lang="en-US" sz="600" dirty="0"/>
              <a:t>http://www.floracraft.com/wp-content/themes/floracraft/images/home-styrofoam.jpg</a:t>
            </a:r>
          </a:p>
        </p:txBody>
      </p:sp>
    </p:spTree>
    <p:extLst>
      <p:ext uri="{BB962C8B-B14F-4D97-AF65-F5344CB8AC3E}">
        <p14:creationId xmlns:p14="http://schemas.microsoft.com/office/powerpoint/2010/main" val="14511423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Floral Clay Adhesive Individual Pack 60 Inch Ro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5426" y="1929598"/>
            <a:ext cx="4171068" cy="36814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err="1"/>
              <a:t>Surestik</a:t>
            </a:r>
            <a:r>
              <a:rPr lang="en-US" dirty="0"/>
              <a:t> Cling</a:t>
            </a:r>
          </a:p>
        </p:txBody>
      </p:sp>
      <p:sp>
        <p:nvSpPr>
          <p:cNvPr id="3" name="Content Placeholder 2"/>
          <p:cNvSpPr>
            <a:spLocks noGrp="1"/>
          </p:cNvSpPr>
          <p:nvPr>
            <p:ph idx="13"/>
          </p:nvPr>
        </p:nvSpPr>
        <p:spPr>
          <a:xfrm>
            <a:off x="400640" y="1608337"/>
            <a:ext cx="4746396" cy="4002723"/>
          </a:xfrm>
        </p:spPr>
        <p:txBody>
          <a:bodyPr/>
          <a:lstStyle/>
          <a:p>
            <a:pPr marL="342900" indent="-342900">
              <a:buFont typeface="Arial" panose="020B0604020202020204" pitchFamily="34" charset="0"/>
              <a:buChar char="•"/>
            </a:pPr>
            <a:r>
              <a:rPr lang="en-US" dirty="0"/>
              <a:t>Commonly called </a:t>
            </a:r>
            <a:r>
              <a:rPr lang="en-US" dirty="0" err="1"/>
              <a:t>stickum</a:t>
            </a:r>
            <a:r>
              <a:rPr lang="en-US" dirty="0"/>
              <a:t>, floral clay or cling</a:t>
            </a:r>
          </a:p>
          <a:p>
            <a:pPr marL="342900" indent="-342900">
              <a:buFont typeface="Arial" panose="020B0604020202020204" pitchFamily="34" charset="0"/>
              <a:buChar char="•"/>
            </a:pPr>
            <a:r>
              <a:rPr lang="en-US" dirty="0"/>
              <a:t>This material is a sticky, clay-like material used to adhere anchors into floral containers.</a:t>
            </a:r>
          </a:p>
          <a:p>
            <a:pPr marL="342900" indent="-342900">
              <a:buFont typeface="Arial" panose="020B0604020202020204" pitchFamily="34" charset="0"/>
              <a:buChar char="•"/>
            </a:pPr>
            <a:r>
              <a:rPr lang="en-US" dirty="0"/>
              <a:t>For a secure bond between the anchor and the container, roll a small piece of clay between your hands to warm it and create a thin "snake" of clay. </a:t>
            </a:r>
          </a:p>
          <a:p>
            <a:pPr marL="342900" indent="-342900">
              <a:buFont typeface="Arial" panose="020B0604020202020204" pitchFamily="34" charset="0"/>
              <a:buChar char="•"/>
            </a:pPr>
            <a:r>
              <a:rPr lang="en-US" dirty="0"/>
              <a:t>Form the clay into a circle on the bottom of the anchor. Then press the anchor into place with a twisting motion.</a:t>
            </a:r>
          </a:p>
          <a:p>
            <a:endParaRPr lang="en-US" dirty="0"/>
          </a:p>
        </p:txBody>
      </p:sp>
      <p:sp>
        <p:nvSpPr>
          <p:cNvPr id="5" name="TextBox 4"/>
          <p:cNvSpPr txBox="1"/>
          <p:nvPr/>
        </p:nvSpPr>
        <p:spPr>
          <a:xfrm>
            <a:off x="6432359" y="4769380"/>
            <a:ext cx="2238103" cy="153888"/>
          </a:xfrm>
          <a:prstGeom prst="rect">
            <a:avLst/>
          </a:prstGeom>
          <a:noFill/>
        </p:spPr>
        <p:txBody>
          <a:bodyPr wrap="square" rtlCol="0">
            <a:spAutoFit/>
          </a:bodyPr>
          <a:lstStyle/>
          <a:p>
            <a:pPr algn="ctr"/>
            <a:r>
              <a:rPr lang="en-US" sz="400" dirty="0"/>
              <a:t>https://www.floraldesigninstitute.com</a:t>
            </a:r>
          </a:p>
        </p:txBody>
      </p:sp>
    </p:spTree>
    <p:extLst>
      <p:ext uri="{BB962C8B-B14F-4D97-AF65-F5344CB8AC3E}">
        <p14:creationId xmlns:p14="http://schemas.microsoft.com/office/powerpoint/2010/main" val="34992042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Tulle</a:t>
            </a:r>
          </a:p>
        </p:txBody>
      </p:sp>
      <p:sp>
        <p:nvSpPr>
          <p:cNvPr id="3" name="Content Placeholder 2"/>
          <p:cNvSpPr>
            <a:spLocks noGrp="1"/>
          </p:cNvSpPr>
          <p:nvPr>
            <p:ph idx="13"/>
          </p:nvPr>
        </p:nvSpPr>
        <p:spPr>
          <a:xfrm>
            <a:off x="457200" y="1818640"/>
            <a:ext cx="4831237" cy="4002723"/>
          </a:xfrm>
        </p:spPr>
        <p:txBody>
          <a:bodyPr/>
          <a:lstStyle/>
          <a:p>
            <a:pPr marL="342900" indent="-342900">
              <a:buFont typeface="Arial" panose="020B0604020202020204" pitchFamily="34" charset="0"/>
              <a:buChar char="•"/>
            </a:pPr>
            <a:r>
              <a:rPr lang="en-US" dirty="0"/>
              <a:t>Sheer, brittle fabric used to make bows and other decorative accents</a:t>
            </a:r>
          </a:p>
          <a:p>
            <a:pPr marL="342900" indent="-342900">
              <a:buFont typeface="Arial" panose="020B0604020202020204" pitchFamily="34" charset="0"/>
              <a:buChar char="•"/>
            </a:pPr>
            <a:r>
              <a:rPr lang="en-US" dirty="0"/>
              <a:t>6-inch width and comes in a variety of colors</a:t>
            </a:r>
          </a:p>
        </p:txBody>
      </p:sp>
      <p:pic>
        <p:nvPicPr>
          <p:cNvPr id="4" name="Picture 3"/>
          <p:cNvPicPr>
            <a:picLocks noChangeAspect="1"/>
          </p:cNvPicPr>
          <p:nvPr/>
        </p:nvPicPr>
        <p:blipFill>
          <a:blip r:embed="rId2"/>
          <a:stretch>
            <a:fillRect/>
          </a:stretch>
        </p:blipFill>
        <p:spPr>
          <a:xfrm>
            <a:off x="5714371" y="4119513"/>
            <a:ext cx="2917411" cy="2193893"/>
          </a:xfrm>
          <a:prstGeom prst="rect">
            <a:avLst/>
          </a:prstGeom>
        </p:spPr>
      </p:pic>
      <p:sp>
        <p:nvSpPr>
          <p:cNvPr id="5" name="Rectangle 4"/>
          <p:cNvSpPr/>
          <p:nvPr/>
        </p:nvSpPr>
        <p:spPr>
          <a:xfrm>
            <a:off x="4887076" y="6087607"/>
            <a:ext cx="4572000" cy="153888"/>
          </a:xfrm>
          <a:prstGeom prst="rect">
            <a:avLst/>
          </a:prstGeom>
        </p:spPr>
        <p:txBody>
          <a:bodyPr>
            <a:spAutoFit/>
          </a:bodyPr>
          <a:lstStyle/>
          <a:p>
            <a:pPr algn="ctr"/>
            <a:r>
              <a:rPr lang="en-US" sz="400" dirty="0"/>
              <a:t>http://www.fuzzyfabric.com/upload_images/products/3-6-9-12-18-inch-tulle--25-yards-.jpg</a:t>
            </a:r>
          </a:p>
        </p:txBody>
      </p:sp>
      <p:pic>
        <p:nvPicPr>
          <p:cNvPr id="6" name="Picture 5"/>
          <p:cNvPicPr>
            <a:picLocks noChangeAspect="1"/>
          </p:cNvPicPr>
          <p:nvPr/>
        </p:nvPicPr>
        <p:blipFill>
          <a:blip r:embed="rId3"/>
          <a:stretch>
            <a:fillRect/>
          </a:stretch>
        </p:blipFill>
        <p:spPr>
          <a:xfrm>
            <a:off x="6072576" y="1785391"/>
            <a:ext cx="2201000" cy="2201000"/>
          </a:xfrm>
          <a:prstGeom prst="rect">
            <a:avLst/>
          </a:prstGeom>
        </p:spPr>
      </p:pic>
      <p:sp>
        <p:nvSpPr>
          <p:cNvPr id="7" name="Rectangle 6"/>
          <p:cNvSpPr/>
          <p:nvPr/>
        </p:nvSpPr>
        <p:spPr>
          <a:xfrm>
            <a:off x="5883599" y="3945403"/>
            <a:ext cx="2578953" cy="153888"/>
          </a:xfrm>
          <a:prstGeom prst="rect">
            <a:avLst/>
          </a:prstGeom>
        </p:spPr>
        <p:txBody>
          <a:bodyPr wrap="square">
            <a:spAutoFit/>
          </a:bodyPr>
          <a:lstStyle/>
          <a:p>
            <a:pPr algn="ctr"/>
            <a:r>
              <a:rPr lang="en-US" sz="400" dirty="0"/>
              <a:t>http://www.tutunetoandnotions.com/wp-content/uploads/2013/07/soft-tulle-010-bianco-white.jpg</a:t>
            </a:r>
          </a:p>
        </p:txBody>
      </p:sp>
    </p:spTree>
    <p:extLst>
      <p:ext uri="{BB962C8B-B14F-4D97-AF65-F5344CB8AC3E}">
        <p14:creationId xmlns:p14="http://schemas.microsoft.com/office/powerpoint/2010/main" val="16866635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6D5F7-FC7D-73FB-D41E-791DDBC8C1E3}"/>
              </a:ext>
            </a:extLst>
          </p:cNvPr>
          <p:cNvSpPr>
            <a:spLocks noGrp="1"/>
          </p:cNvSpPr>
          <p:nvPr>
            <p:ph type="title"/>
          </p:nvPr>
        </p:nvSpPr>
        <p:spPr/>
        <p:txBody>
          <a:bodyPr/>
          <a:lstStyle/>
          <a:p>
            <a:r>
              <a:rPr lang="en-US" dirty="0"/>
              <a:t>Vermiculite</a:t>
            </a:r>
          </a:p>
        </p:txBody>
      </p:sp>
      <p:sp>
        <p:nvSpPr>
          <p:cNvPr id="3" name="Content Placeholder 2">
            <a:extLst>
              <a:ext uri="{FF2B5EF4-FFF2-40B4-BE49-F238E27FC236}">
                <a16:creationId xmlns:a16="http://schemas.microsoft.com/office/drawing/2014/main" id="{17EA726E-AA31-7C34-CACA-C53E52C25AC5}"/>
              </a:ext>
            </a:extLst>
          </p:cNvPr>
          <p:cNvSpPr>
            <a:spLocks noGrp="1"/>
          </p:cNvSpPr>
          <p:nvPr>
            <p:ph idx="13"/>
          </p:nvPr>
        </p:nvSpPr>
        <p:spPr>
          <a:xfrm>
            <a:off x="5050564" y="1818640"/>
            <a:ext cx="3636235" cy="4002723"/>
          </a:xfrm>
        </p:spPr>
        <p:txBody>
          <a:bodyPr/>
          <a:lstStyle/>
          <a:p>
            <a:r>
              <a:rPr lang="en-US" dirty="0"/>
              <a:t>Vermiculite serves to improve soil structure, enhance moisture retention, and promote aeration, making it beneficial for seed germination and rooting cuttings.</a:t>
            </a:r>
          </a:p>
        </p:txBody>
      </p:sp>
      <p:pic>
        <p:nvPicPr>
          <p:cNvPr id="5" name="Picture 4">
            <a:extLst>
              <a:ext uri="{FF2B5EF4-FFF2-40B4-BE49-F238E27FC236}">
                <a16:creationId xmlns:a16="http://schemas.microsoft.com/office/drawing/2014/main" id="{CCDBE514-2059-D083-04F8-81476F34842F}"/>
              </a:ext>
            </a:extLst>
          </p:cNvPr>
          <p:cNvPicPr>
            <a:picLocks noChangeAspect="1"/>
          </p:cNvPicPr>
          <p:nvPr/>
        </p:nvPicPr>
        <p:blipFill>
          <a:blip r:embed="rId2"/>
          <a:stretch>
            <a:fillRect/>
          </a:stretch>
        </p:blipFill>
        <p:spPr>
          <a:xfrm>
            <a:off x="326768" y="1263939"/>
            <a:ext cx="4324795" cy="4330122"/>
          </a:xfrm>
          <a:prstGeom prst="rect">
            <a:avLst/>
          </a:prstGeom>
        </p:spPr>
      </p:pic>
    </p:spTree>
    <p:extLst>
      <p:ext uri="{BB962C8B-B14F-4D97-AF65-F5344CB8AC3E}">
        <p14:creationId xmlns:p14="http://schemas.microsoft.com/office/powerpoint/2010/main" val="3434878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F9490-9BA5-63B2-2BF1-DF69DF694539}"/>
              </a:ext>
            </a:extLst>
          </p:cNvPr>
          <p:cNvSpPr>
            <a:spLocks noGrp="1"/>
          </p:cNvSpPr>
          <p:nvPr>
            <p:ph type="title"/>
          </p:nvPr>
        </p:nvSpPr>
        <p:spPr/>
        <p:txBody>
          <a:bodyPr/>
          <a:lstStyle/>
          <a:p>
            <a:r>
              <a:rPr lang="en-US" sz="1800" dirty="0">
                <a:effectLst/>
                <a:latin typeface="Montserrat" panose="00000500000000000000" pitchFamily="2" charset="0"/>
                <a:ea typeface="MS PGothic" panose="020B0600070205080204" pitchFamily="34" charset="-128"/>
                <a:cs typeface="Times New Roman" panose="02020603050405020304" pitchFamily="18" charset="0"/>
              </a:rPr>
              <a:t>Cell pack containers</a:t>
            </a:r>
            <a:endParaRPr lang="en-US" dirty="0"/>
          </a:p>
        </p:txBody>
      </p:sp>
      <p:sp>
        <p:nvSpPr>
          <p:cNvPr id="3" name="Content Placeholder 2">
            <a:extLst>
              <a:ext uri="{FF2B5EF4-FFF2-40B4-BE49-F238E27FC236}">
                <a16:creationId xmlns:a16="http://schemas.microsoft.com/office/drawing/2014/main" id="{C31DC0D7-6865-D30E-5DA2-B39C91B44AF9}"/>
              </a:ext>
            </a:extLst>
          </p:cNvPr>
          <p:cNvSpPr>
            <a:spLocks noGrp="1"/>
          </p:cNvSpPr>
          <p:nvPr>
            <p:ph idx="13"/>
          </p:nvPr>
        </p:nvSpPr>
        <p:spPr>
          <a:xfrm>
            <a:off x="4512178" y="1818640"/>
            <a:ext cx="4174621" cy="4002723"/>
          </a:xfrm>
        </p:spPr>
        <p:txBody>
          <a:bodyPr/>
          <a:lstStyle/>
          <a:p>
            <a:r>
              <a:rPr lang="en-US" dirty="0"/>
              <a:t>Are plastic trays with individual compartments used for starting seeds and seedlings, offering a convenient and efficient way to grow multiple plants in a compact space before transplanting</a:t>
            </a:r>
          </a:p>
        </p:txBody>
      </p:sp>
      <p:pic>
        <p:nvPicPr>
          <p:cNvPr id="4" name="Picture 3">
            <a:extLst>
              <a:ext uri="{FF2B5EF4-FFF2-40B4-BE49-F238E27FC236}">
                <a16:creationId xmlns:a16="http://schemas.microsoft.com/office/drawing/2014/main" id="{32D27A51-9DD8-5F7C-0DE0-E135C1B1428C}"/>
              </a:ext>
            </a:extLst>
          </p:cNvPr>
          <p:cNvPicPr>
            <a:picLocks noChangeAspect="1"/>
          </p:cNvPicPr>
          <p:nvPr/>
        </p:nvPicPr>
        <p:blipFill>
          <a:blip r:embed="rId2"/>
          <a:stretch>
            <a:fillRect/>
          </a:stretch>
        </p:blipFill>
        <p:spPr>
          <a:xfrm>
            <a:off x="583152" y="1818640"/>
            <a:ext cx="3761195" cy="2078458"/>
          </a:xfrm>
          <a:prstGeom prst="rect">
            <a:avLst/>
          </a:prstGeom>
        </p:spPr>
      </p:pic>
    </p:spTree>
    <p:extLst>
      <p:ext uri="{BB962C8B-B14F-4D97-AF65-F5344CB8AC3E}">
        <p14:creationId xmlns:p14="http://schemas.microsoft.com/office/powerpoint/2010/main" val="10861055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06B26-E996-F894-39C2-8A2EB269A778}"/>
              </a:ext>
            </a:extLst>
          </p:cNvPr>
          <p:cNvSpPr>
            <a:spLocks noGrp="1"/>
          </p:cNvSpPr>
          <p:nvPr>
            <p:ph type="title"/>
          </p:nvPr>
        </p:nvSpPr>
        <p:spPr/>
        <p:txBody>
          <a:bodyPr/>
          <a:lstStyle/>
          <a:p>
            <a:r>
              <a:rPr lang="en-US" dirty="0"/>
              <a:t>Water breaker</a:t>
            </a:r>
          </a:p>
        </p:txBody>
      </p:sp>
      <p:sp>
        <p:nvSpPr>
          <p:cNvPr id="3" name="Content Placeholder 2">
            <a:extLst>
              <a:ext uri="{FF2B5EF4-FFF2-40B4-BE49-F238E27FC236}">
                <a16:creationId xmlns:a16="http://schemas.microsoft.com/office/drawing/2014/main" id="{861DC530-45D6-610B-7814-B4F46362B424}"/>
              </a:ext>
            </a:extLst>
          </p:cNvPr>
          <p:cNvSpPr>
            <a:spLocks noGrp="1"/>
          </p:cNvSpPr>
          <p:nvPr>
            <p:ph idx="13"/>
          </p:nvPr>
        </p:nvSpPr>
        <p:spPr>
          <a:xfrm>
            <a:off x="4982198" y="1818640"/>
            <a:ext cx="3704602" cy="4002723"/>
          </a:xfrm>
        </p:spPr>
        <p:txBody>
          <a:bodyPr/>
          <a:lstStyle/>
          <a:p>
            <a:r>
              <a:rPr lang="en-US" dirty="0"/>
              <a:t>Is designed to deliver a gentle, aerated flow of water, preventing damage to delicate plants and seedlings, and disturbing soil when watering. </a:t>
            </a:r>
          </a:p>
        </p:txBody>
      </p:sp>
      <p:pic>
        <p:nvPicPr>
          <p:cNvPr id="4" name="Picture 3">
            <a:extLst>
              <a:ext uri="{FF2B5EF4-FFF2-40B4-BE49-F238E27FC236}">
                <a16:creationId xmlns:a16="http://schemas.microsoft.com/office/drawing/2014/main" id="{839FA584-7A81-DFA3-5DB0-D09A92EF4458}"/>
              </a:ext>
            </a:extLst>
          </p:cNvPr>
          <p:cNvPicPr>
            <a:picLocks noChangeAspect="1"/>
          </p:cNvPicPr>
          <p:nvPr/>
        </p:nvPicPr>
        <p:blipFill>
          <a:blip r:embed="rId2"/>
          <a:stretch>
            <a:fillRect/>
          </a:stretch>
        </p:blipFill>
        <p:spPr>
          <a:xfrm>
            <a:off x="326768" y="961117"/>
            <a:ext cx="1949132" cy="2467883"/>
          </a:xfrm>
          <a:prstGeom prst="rect">
            <a:avLst/>
          </a:prstGeom>
        </p:spPr>
      </p:pic>
      <p:pic>
        <p:nvPicPr>
          <p:cNvPr id="5" name="Picture 4">
            <a:extLst>
              <a:ext uri="{FF2B5EF4-FFF2-40B4-BE49-F238E27FC236}">
                <a16:creationId xmlns:a16="http://schemas.microsoft.com/office/drawing/2014/main" id="{06DDB141-7B55-F41F-B585-2E8A1A1A219E}"/>
              </a:ext>
            </a:extLst>
          </p:cNvPr>
          <p:cNvPicPr>
            <a:picLocks noChangeAspect="1"/>
          </p:cNvPicPr>
          <p:nvPr/>
        </p:nvPicPr>
        <p:blipFill>
          <a:blip r:embed="rId3"/>
          <a:stretch>
            <a:fillRect/>
          </a:stretch>
        </p:blipFill>
        <p:spPr>
          <a:xfrm>
            <a:off x="457200" y="3757135"/>
            <a:ext cx="2377646" cy="2505673"/>
          </a:xfrm>
          <a:prstGeom prst="rect">
            <a:avLst/>
          </a:prstGeom>
        </p:spPr>
      </p:pic>
    </p:spTree>
    <p:extLst>
      <p:ext uri="{BB962C8B-B14F-4D97-AF65-F5344CB8AC3E}">
        <p14:creationId xmlns:p14="http://schemas.microsoft.com/office/powerpoint/2010/main" val="11287008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 Tubes Pack of 100 4.75 In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883889">
            <a:off x="4638429" y="1899134"/>
            <a:ext cx="4352653" cy="384173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Water Picks</a:t>
            </a:r>
          </a:p>
        </p:txBody>
      </p:sp>
      <p:sp>
        <p:nvSpPr>
          <p:cNvPr id="3" name="Content Placeholder 2"/>
          <p:cNvSpPr>
            <a:spLocks noGrp="1"/>
          </p:cNvSpPr>
          <p:nvPr>
            <p:ph idx="13"/>
          </p:nvPr>
        </p:nvSpPr>
        <p:spPr>
          <a:xfrm>
            <a:off x="457200" y="1818640"/>
            <a:ext cx="4840664" cy="4002723"/>
          </a:xfrm>
        </p:spPr>
        <p:txBody>
          <a:bodyPr/>
          <a:lstStyle/>
          <a:p>
            <a:pPr marL="342900" indent="-342900">
              <a:buFont typeface="Arial" panose="020B0604020202020204" pitchFamily="34" charset="0"/>
              <a:buChar char="•"/>
            </a:pPr>
            <a:r>
              <a:rPr lang="en-US" dirty="0"/>
              <a:t>Water picks are very similar to water tubes except they are typically green in color.  </a:t>
            </a:r>
          </a:p>
          <a:p>
            <a:pPr marL="342900" indent="-342900">
              <a:buFont typeface="Arial" panose="020B0604020202020204" pitchFamily="34" charset="0"/>
              <a:buChar char="•"/>
            </a:pPr>
            <a:r>
              <a:rPr lang="en-US" dirty="0"/>
              <a:t>They come with a spike on the end to allow them to be inserted into Styrofoam or dry floral foam or wreaths when using fresh flowers.</a:t>
            </a:r>
          </a:p>
          <a:p>
            <a:endParaRPr lang="en-US" dirty="0"/>
          </a:p>
        </p:txBody>
      </p:sp>
      <p:sp>
        <p:nvSpPr>
          <p:cNvPr id="5" name="Rectangle 4"/>
          <p:cNvSpPr/>
          <p:nvPr/>
        </p:nvSpPr>
        <p:spPr>
          <a:xfrm>
            <a:off x="4441568" y="5709660"/>
            <a:ext cx="4572000" cy="153888"/>
          </a:xfrm>
          <a:prstGeom prst="rect">
            <a:avLst/>
          </a:prstGeom>
        </p:spPr>
        <p:txBody>
          <a:bodyPr>
            <a:spAutoFit/>
          </a:bodyPr>
          <a:lstStyle/>
          <a:p>
            <a:pPr algn="ctr"/>
            <a:r>
              <a:rPr lang="en-US" sz="400" dirty="0"/>
              <a:t>http://thumbs3.ebaystatic.com/d/l225/m/mTzSvgFE1BelUjeJej38IUg.jpg</a:t>
            </a:r>
          </a:p>
        </p:txBody>
      </p:sp>
    </p:spTree>
    <p:extLst>
      <p:ext uri="{BB962C8B-B14F-4D97-AF65-F5344CB8AC3E}">
        <p14:creationId xmlns:p14="http://schemas.microsoft.com/office/powerpoint/2010/main" val="306509745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2CC4E-DDD3-F82F-712A-DCB1AF633313}"/>
              </a:ext>
            </a:extLst>
          </p:cNvPr>
          <p:cNvSpPr>
            <a:spLocks noGrp="1"/>
          </p:cNvSpPr>
          <p:nvPr>
            <p:ph type="title"/>
          </p:nvPr>
        </p:nvSpPr>
        <p:spPr/>
        <p:txBody>
          <a:bodyPr/>
          <a:lstStyle/>
          <a:p>
            <a:r>
              <a:rPr lang="en-US" dirty="0"/>
              <a:t>Water soluble fertilizer</a:t>
            </a:r>
          </a:p>
        </p:txBody>
      </p:sp>
      <p:sp>
        <p:nvSpPr>
          <p:cNvPr id="3" name="Content Placeholder 2">
            <a:extLst>
              <a:ext uri="{FF2B5EF4-FFF2-40B4-BE49-F238E27FC236}">
                <a16:creationId xmlns:a16="http://schemas.microsoft.com/office/drawing/2014/main" id="{C8AA7518-A23A-6C44-B9D4-6781756A1B4C}"/>
              </a:ext>
            </a:extLst>
          </p:cNvPr>
          <p:cNvSpPr>
            <a:spLocks noGrp="1"/>
          </p:cNvSpPr>
          <p:nvPr>
            <p:ph idx="13"/>
          </p:nvPr>
        </p:nvSpPr>
        <p:spPr>
          <a:xfrm>
            <a:off x="5065058" y="1818640"/>
            <a:ext cx="3621741" cy="4002723"/>
          </a:xfrm>
        </p:spPr>
        <p:txBody>
          <a:bodyPr/>
          <a:lstStyle/>
          <a:p>
            <a:r>
              <a:rPr lang="en-US" dirty="0"/>
              <a:t>Water-soluble fertilizers are those that readily dissolve in water, allowing for efficient and targeted delivery of nutrients to plants through methods like drip irrigation or foliar application. </a:t>
            </a:r>
          </a:p>
        </p:txBody>
      </p:sp>
      <p:pic>
        <p:nvPicPr>
          <p:cNvPr id="4" name="Picture 3">
            <a:extLst>
              <a:ext uri="{FF2B5EF4-FFF2-40B4-BE49-F238E27FC236}">
                <a16:creationId xmlns:a16="http://schemas.microsoft.com/office/drawing/2014/main" id="{1DD286D3-DF99-57FF-5513-BAB53475BE4B}"/>
              </a:ext>
            </a:extLst>
          </p:cNvPr>
          <p:cNvPicPr>
            <a:picLocks noChangeAspect="1"/>
          </p:cNvPicPr>
          <p:nvPr/>
        </p:nvPicPr>
        <p:blipFill>
          <a:blip r:embed="rId2"/>
          <a:stretch>
            <a:fillRect/>
          </a:stretch>
        </p:blipFill>
        <p:spPr>
          <a:xfrm>
            <a:off x="288948" y="2215122"/>
            <a:ext cx="4269404" cy="1783137"/>
          </a:xfrm>
          <a:prstGeom prst="rect">
            <a:avLst/>
          </a:prstGeom>
        </p:spPr>
      </p:pic>
    </p:spTree>
    <p:extLst>
      <p:ext uri="{BB962C8B-B14F-4D97-AF65-F5344CB8AC3E}">
        <p14:creationId xmlns:p14="http://schemas.microsoft.com/office/powerpoint/2010/main" val="3865536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 Tubes</a:t>
            </a:r>
          </a:p>
        </p:txBody>
      </p:sp>
      <p:sp>
        <p:nvSpPr>
          <p:cNvPr id="3" name="Content Placeholder 2"/>
          <p:cNvSpPr>
            <a:spLocks noGrp="1"/>
          </p:cNvSpPr>
          <p:nvPr>
            <p:ph idx="13"/>
          </p:nvPr>
        </p:nvSpPr>
        <p:spPr>
          <a:xfrm>
            <a:off x="457200" y="1818640"/>
            <a:ext cx="4774676" cy="4002723"/>
          </a:xfrm>
        </p:spPr>
        <p:txBody>
          <a:bodyPr/>
          <a:lstStyle/>
          <a:p>
            <a:pPr marL="342900" indent="-342900">
              <a:buFont typeface="Arial" panose="020B0604020202020204" pitchFamily="34" charset="0"/>
              <a:buChar char="•"/>
            </a:pPr>
            <a:r>
              <a:rPr lang="en-US" dirty="0"/>
              <a:t>Small plastic tubes that holds water to keep flowers fresh</a:t>
            </a:r>
          </a:p>
          <a:p>
            <a:pPr marL="342900" indent="-342900">
              <a:buFont typeface="Arial" panose="020B0604020202020204" pitchFamily="34" charset="0"/>
              <a:buChar char="•"/>
            </a:pPr>
            <a:r>
              <a:rPr lang="en-US" dirty="0"/>
              <a:t>Tube is rounded with a lid that allows a stem to be inserted </a:t>
            </a:r>
          </a:p>
        </p:txBody>
      </p:sp>
      <p:pic>
        <p:nvPicPr>
          <p:cNvPr id="5" name="Picture 4"/>
          <p:cNvPicPr>
            <a:picLocks noChangeAspect="1"/>
          </p:cNvPicPr>
          <p:nvPr/>
        </p:nvPicPr>
        <p:blipFill>
          <a:blip r:embed="rId2"/>
          <a:stretch>
            <a:fillRect/>
          </a:stretch>
        </p:blipFill>
        <p:spPr>
          <a:xfrm>
            <a:off x="4847479" y="1818640"/>
            <a:ext cx="4202253" cy="4202253"/>
          </a:xfrm>
          <a:prstGeom prst="rect">
            <a:avLst/>
          </a:prstGeom>
        </p:spPr>
      </p:pic>
      <p:sp>
        <p:nvSpPr>
          <p:cNvPr id="6" name="Rectangle 5"/>
          <p:cNvSpPr/>
          <p:nvPr/>
        </p:nvSpPr>
        <p:spPr>
          <a:xfrm>
            <a:off x="4662605" y="5821363"/>
            <a:ext cx="4572000" cy="184666"/>
          </a:xfrm>
          <a:prstGeom prst="rect">
            <a:avLst/>
          </a:prstGeom>
        </p:spPr>
        <p:txBody>
          <a:bodyPr>
            <a:spAutoFit/>
          </a:bodyPr>
          <a:lstStyle/>
          <a:p>
            <a:pPr algn="ctr"/>
            <a:r>
              <a:rPr lang="en-US" sz="600" dirty="0"/>
              <a:t>http://www.rjcarbone.com/Photos/saqc5497.jpg</a:t>
            </a:r>
          </a:p>
        </p:txBody>
      </p:sp>
    </p:spTree>
    <p:extLst>
      <p:ext uri="{BB962C8B-B14F-4D97-AF65-F5344CB8AC3E}">
        <p14:creationId xmlns:p14="http://schemas.microsoft.com/office/powerpoint/2010/main" val="195508785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Waterproof Container Tape</a:t>
            </a:r>
          </a:p>
        </p:txBody>
      </p:sp>
      <p:sp>
        <p:nvSpPr>
          <p:cNvPr id="3" name="Content Placeholder 2"/>
          <p:cNvSpPr>
            <a:spLocks noGrp="1"/>
          </p:cNvSpPr>
          <p:nvPr>
            <p:ph idx="13"/>
          </p:nvPr>
        </p:nvSpPr>
        <p:spPr>
          <a:xfrm>
            <a:off x="457200" y="1818640"/>
            <a:ext cx="4548433" cy="4002723"/>
          </a:xfrm>
        </p:spPr>
        <p:txBody>
          <a:bodyPr/>
          <a:lstStyle/>
          <a:p>
            <a:pPr marL="342900" indent="-342900">
              <a:buFont typeface="Arial" panose="020B0604020202020204" pitchFamily="34" charset="0"/>
              <a:buChar char="•"/>
            </a:pPr>
            <a:r>
              <a:rPr lang="en-US" dirty="0"/>
              <a:t>Also called anchor tape, helps secure wet floral foam to containers</a:t>
            </a:r>
          </a:p>
          <a:p>
            <a:pPr marL="342900" indent="-342900">
              <a:buFont typeface="Arial" panose="020B0604020202020204" pitchFamily="34" charset="0"/>
              <a:buChar char="•"/>
            </a:pPr>
            <a:r>
              <a:rPr lang="en-US" dirty="0"/>
              <a:t>Available in green or white in widths of ¼- or ½-inch</a:t>
            </a:r>
          </a:p>
        </p:txBody>
      </p:sp>
      <p:pic>
        <p:nvPicPr>
          <p:cNvPr id="4" name="Picture 3"/>
          <p:cNvPicPr>
            <a:picLocks noChangeAspect="1"/>
          </p:cNvPicPr>
          <p:nvPr/>
        </p:nvPicPr>
        <p:blipFill>
          <a:blip r:embed="rId2"/>
          <a:stretch>
            <a:fillRect/>
          </a:stretch>
        </p:blipFill>
        <p:spPr>
          <a:xfrm>
            <a:off x="5636885" y="1818640"/>
            <a:ext cx="2809875" cy="2809875"/>
          </a:xfrm>
          <a:prstGeom prst="rect">
            <a:avLst/>
          </a:prstGeom>
        </p:spPr>
      </p:pic>
      <p:sp>
        <p:nvSpPr>
          <p:cNvPr id="5" name="Rectangle 4"/>
          <p:cNvSpPr/>
          <p:nvPr/>
        </p:nvSpPr>
        <p:spPr>
          <a:xfrm>
            <a:off x="6096785" y="3960052"/>
            <a:ext cx="1890074" cy="123111"/>
          </a:xfrm>
          <a:prstGeom prst="rect">
            <a:avLst/>
          </a:prstGeom>
        </p:spPr>
        <p:txBody>
          <a:bodyPr wrap="square">
            <a:spAutoFit/>
          </a:bodyPr>
          <a:lstStyle/>
          <a:p>
            <a:pPr algn="ctr"/>
            <a:r>
              <a:rPr lang="en-US" sz="200" dirty="0"/>
              <a:t>http://www.oasishomeandhobby.co.uk/media/catalog/product/cache/1/small_image/295x295/9df78eab33525d08d6e5fb8d27136e95/6/0/6020-_a_.jpg</a:t>
            </a:r>
          </a:p>
        </p:txBody>
      </p:sp>
    </p:spTree>
    <p:extLst>
      <p:ext uri="{BB962C8B-B14F-4D97-AF65-F5344CB8AC3E}">
        <p14:creationId xmlns:p14="http://schemas.microsoft.com/office/powerpoint/2010/main" val="17641451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Wire Cutter</a:t>
            </a:r>
          </a:p>
        </p:txBody>
      </p:sp>
      <p:sp>
        <p:nvSpPr>
          <p:cNvPr id="3" name="Content Placeholder 2"/>
          <p:cNvSpPr>
            <a:spLocks noGrp="1"/>
          </p:cNvSpPr>
          <p:nvPr>
            <p:ph idx="13"/>
          </p:nvPr>
        </p:nvSpPr>
        <p:spPr>
          <a:xfrm>
            <a:off x="457200" y="1818640"/>
            <a:ext cx="4567287" cy="4002723"/>
          </a:xfrm>
        </p:spPr>
        <p:txBody>
          <a:bodyPr/>
          <a:lstStyle/>
          <a:p>
            <a:pPr marL="342900" indent="-342900">
              <a:buFont typeface="Arial" panose="020B0604020202020204" pitchFamily="34" charset="0"/>
              <a:buChar char="•"/>
            </a:pPr>
            <a:r>
              <a:rPr lang="en-US" dirty="0"/>
              <a:t>Used to cut through floral wire</a:t>
            </a:r>
          </a:p>
          <a:p>
            <a:pPr marL="342900" indent="-342900">
              <a:buFont typeface="Arial" panose="020B0604020202020204" pitchFamily="34" charset="0"/>
              <a:buChar char="•"/>
            </a:pPr>
            <a:r>
              <a:rPr lang="en-US" dirty="0"/>
              <a:t>Sharp blades and spring handle allow it to cut through thick gauges with ease</a:t>
            </a:r>
          </a:p>
        </p:txBody>
      </p:sp>
      <p:pic>
        <p:nvPicPr>
          <p:cNvPr id="4" name="Picture 3"/>
          <p:cNvPicPr>
            <a:picLocks noChangeAspect="1"/>
          </p:cNvPicPr>
          <p:nvPr/>
        </p:nvPicPr>
        <p:blipFill>
          <a:blip r:embed="rId2"/>
          <a:stretch>
            <a:fillRect/>
          </a:stretch>
        </p:blipFill>
        <p:spPr>
          <a:xfrm>
            <a:off x="5622500" y="2085091"/>
            <a:ext cx="2857500" cy="2857500"/>
          </a:xfrm>
          <a:prstGeom prst="rect">
            <a:avLst/>
          </a:prstGeom>
        </p:spPr>
      </p:pic>
      <p:sp>
        <p:nvSpPr>
          <p:cNvPr id="5" name="Rectangle 4"/>
          <p:cNvSpPr/>
          <p:nvPr/>
        </p:nvSpPr>
        <p:spPr>
          <a:xfrm>
            <a:off x="5024487" y="4296260"/>
            <a:ext cx="4572000" cy="184666"/>
          </a:xfrm>
          <a:prstGeom prst="rect">
            <a:avLst/>
          </a:prstGeom>
        </p:spPr>
        <p:txBody>
          <a:bodyPr>
            <a:spAutoFit/>
          </a:bodyPr>
          <a:lstStyle/>
          <a:p>
            <a:pPr algn="ctr"/>
            <a:r>
              <a:rPr lang="en-US" sz="600"/>
              <a:t>http://www.fss.com/images/products/T487.jpg</a:t>
            </a:r>
          </a:p>
        </p:txBody>
      </p:sp>
    </p:spTree>
    <p:extLst>
      <p:ext uri="{BB962C8B-B14F-4D97-AF65-F5344CB8AC3E}">
        <p14:creationId xmlns:p14="http://schemas.microsoft.com/office/powerpoint/2010/main" val="13862297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Wooden Picks</a:t>
            </a:r>
          </a:p>
        </p:txBody>
      </p:sp>
      <p:sp>
        <p:nvSpPr>
          <p:cNvPr id="3" name="Content Placeholder 2"/>
          <p:cNvSpPr>
            <a:spLocks noGrp="1"/>
          </p:cNvSpPr>
          <p:nvPr>
            <p:ph idx="13"/>
          </p:nvPr>
        </p:nvSpPr>
        <p:spPr>
          <a:xfrm>
            <a:off x="326768" y="1564116"/>
            <a:ext cx="4604994" cy="4966080"/>
          </a:xfrm>
        </p:spPr>
        <p:txBody>
          <a:bodyPr/>
          <a:lstStyle/>
          <a:p>
            <a:pPr marL="342900" indent="-3429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Wooden picks can be used when working with fresh flowers.</a:t>
            </a:r>
          </a:p>
          <a:p>
            <a:pPr marL="516636" lvl="1" indent="-3429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Example: to cluster grasses together for a single insertion into floral foam </a:t>
            </a:r>
          </a:p>
          <a:p>
            <a:pPr marL="342900" indent="-3429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They can also be used when working with heavy or bulky stems to give greater stability.</a:t>
            </a:r>
          </a:p>
          <a:p>
            <a:pPr marL="342900" indent="-3429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Wooden picks can be used to secure a bow in an arrangement and are great for securing fruits, vegetables, pine cones and pods in a floral design.</a:t>
            </a:r>
          </a:p>
          <a:p>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2"/>
          <a:stretch>
            <a:fillRect/>
          </a:stretch>
        </p:blipFill>
        <p:spPr>
          <a:xfrm>
            <a:off x="5616017" y="1946634"/>
            <a:ext cx="2792691" cy="2792691"/>
          </a:xfrm>
          <a:prstGeom prst="rect">
            <a:avLst/>
          </a:prstGeom>
        </p:spPr>
      </p:pic>
      <p:sp>
        <p:nvSpPr>
          <p:cNvPr id="6" name="Rectangle 5"/>
          <p:cNvSpPr/>
          <p:nvPr/>
        </p:nvSpPr>
        <p:spPr>
          <a:xfrm>
            <a:off x="4726362" y="4737742"/>
            <a:ext cx="4572000" cy="184666"/>
          </a:xfrm>
          <a:prstGeom prst="rect">
            <a:avLst/>
          </a:prstGeom>
        </p:spPr>
        <p:txBody>
          <a:bodyPr>
            <a:spAutoFit/>
          </a:bodyPr>
          <a:lstStyle/>
          <a:p>
            <a:pPr algn="ctr"/>
            <a:r>
              <a:rPr lang="en-US" sz="600" dirty="0"/>
              <a:t>https://o.quizlet.com/NhlQ3kzgNNGzSAYyf0okPg_m.jpg</a:t>
            </a:r>
          </a:p>
        </p:txBody>
      </p:sp>
    </p:spTree>
    <p:extLst>
      <p:ext uri="{BB962C8B-B14F-4D97-AF65-F5344CB8AC3E}">
        <p14:creationId xmlns:p14="http://schemas.microsoft.com/office/powerpoint/2010/main" val="283702546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Wrist Corsage Holder</a:t>
            </a:r>
          </a:p>
        </p:txBody>
      </p:sp>
      <p:sp>
        <p:nvSpPr>
          <p:cNvPr id="3" name="Content Placeholder 2"/>
          <p:cNvSpPr>
            <a:spLocks noGrp="1"/>
          </p:cNvSpPr>
          <p:nvPr>
            <p:ph idx="13"/>
          </p:nvPr>
        </p:nvSpPr>
        <p:spPr>
          <a:xfrm>
            <a:off x="457200" y="1818640"/>
            <a:ext cx="4199641" cy="4002723"/>
          </a:xfrm>
        </p:spPr>
        <p:txBody>
          <a:bodyPr/>
          <a:lstStyle/>
          <a:p>
            <a:pPr marL="342900" indent="-342900">
              <a:buFont typeface="Arial" panose="020B0604020202020204" pitchFamily="34" charset="0"/>
              <a:buChar char="•"/>
            </a:pPr>
            <a:r>
              <a:rPr lang="en-US" dirty="0"/>
              <a:t>Used to anchor the corsage arrangement</a:t>
            </a:r>
          </a:p>
          <a:p>
            <a:pPr marL="342900" indent="-342900">
              <a:buFont typeface="Arial" panose="020B0604020202020204" pitchFamily="34" charset="0"/>
              <a:buChar char="•"/>
            </a:pPr>
            <a:r>
              <a:rPr lang="en-US" dirty="0"/>
              <a:t>Fabric wristlet comes in different colors and materials</a:t>
            </a:r>
          </a:p>
        </p:txBody>
      </p:sp>
      <p:pic>
        <p:nvPicPr>
          <p:cNvPr id="5" name="Picture 4"/>
          <p:cNvPicPr>
            <a:picLocks noChangeAspect="1"/>
          </p:cNvPicPr>
          <p:nvPr/>
        </p:nvPicPr>
        <p:blipFill>
          <a:blip r:embed="rId2"/>
          <a:stretch>
            <a:fillRect/>
          </a:stretch>
        </p:blipFill>
        <p:spPr>
          <a:xfrm>
            <a:off x="6017295" y="1818640"/>
            <a:ext cx="2162175" cy="2114550"/>
          </a:xfrm>
          <a:prstGeom prst="rect">
            <a:avLst/>
          </a:prstGeom>
        </p:spPr>
      </p:pic>
      <p:pic>
        <p:nvPicPr>
          <p:cNvPr id="6" name="Picture 5"/>
          <p:cNvPicPr>
            <a:picLocks noChangeAspect="1"/>
          </p:cNvPicPr>
          <p:nvPr/>
        </p:nvPicPr>
        <p:blipFill>
          <a:blip r:embed="rId3"/>
          <a:stretch>
            <a:fillRect/>
          </a:stretch>
        </p:blipFill>
        <p:spPr>
          <a:xfrm>
            <a:off x="5706481" y="4175190"/>
            <a:ext cx="2783799" cy="2049888"/>
          </a:xfrm>
          <a:prstGeom prst="rect">
            <a:avLst/>
          </a:prstGeom>
        </p:spPr>
      </p:pic>
      <p:sp>
        <p:nvSpPr>
          <p:cNvPr id="7" name="Rectangle 6"/>
          <p:cNvSpPr/>
          <p:nvPr/>
        </p:nvSpPr>
        <p:spPr>
          <a:xfrm>
            <a:off x="4812380" y="6225078"/>
            <a:ext cx="4572000" cy="153888"/>
          </a:xfrm>
          <a:prstGeom prst="rect">
            <a:avLst/>
          </a:prstGeom>
        </p:spPr>
        <p:txBody>
          <a:bodyPr>
            <a:spAutoFit/>
          </a:bodyPr>
          <a:lstStyle/>
          <a:p>
            <a:pPr algn="ctr"/>
            <a:r>
              <a:rPr lang="en-US" sz="400" dirty="0"/>
              <a:t>http://factorydirectcraft.com/pimages/20100911094924-183190/white_satin_corsage_bracelet_1.jpg</a:t>
            </a:r>
          </a:p>
        </p:txBody>
      </p:sp>
      <p:sp>
        <p:nvSpPr>
          <p:cNvPr id="8" name="Rectangle 7"/>
          <p:cNvSpPr/>
          <p:nvPr/>
        </p:nvSpPr>
        <p:spPr>
          <a:xfrm>
            <a:off x="4812380" y="3933190"/>
            <a:ext cx="4572000" cy="153888"/>
          </a:xfrm>
          <a:prstGeom prst="rect">
            <a:avLst/>
          </a:prstGeom>
        </p:spPr>
        <p:txBody>
          <a:bodyPr>
            <a:spAutoFit/>
          </a:bodyPr>
          <a:lstStyle/>
          <a:p>
            <a:pPr algn="ctr"/>
            <a:r>
              <a:rPr lang="en-US" sz="400" dirty="0"/>
              <a:t>http://d28xhcgddm1buq.cloudfront.net/product-images/wrist-corsage-holder-white-satin-3.jpg</a:t>
            </a:r>
          </a:p>
        </p:txBody>
      </p:sp>
      <p:pic>
        <p:nvPicPr>
          <p:cNvPr id="4" name="Picture 3">
            <a:extLst>
              <a:ext uri="{FF2B5EF4-FFF2-40B4-BE49-F238E27FC236}">
                <a16:creationId xmlns:a16="http://schemas.microsoft.com/office/drawing/2014/main" id="{2887D098-533F-520C-BA41-BF661D3C1755}"/>
              </a:ext>
            </a:extLst>
          </p:cNvPr>
          <p:cNvPicPr>
            <a:picLocks noChangeAspect="1"/>
          </p:cNvPicPr>
          <p:nvPr/>
        </p:nvPicPr>
        <p:blipFill>
          <a:blip r:embed="rId4"/>
          <a:stretch>
            <a:fillRect/>
          </a:stretch>
        </p:blipFill>
        <p:spPr>
          <a:xfrm>
            <a:off x="653720" y="4061616"/>
            <a:ext cx="2277035" cy="2277035"/>
          </a:xfrm>
          <a:prstGeom prst="rect">
            <a:avLst/>
          </a:prstGeom>
        </p:spPr>
      </p:pic>
      <p:pic>
        <p:nvPicPr>
          <p:cNvPr id="9" name="Picture 8">
            <a:extLst>
              <a:ext uri="{FF2B5EF4-FFF2-40B4-BE49-F238E27FC236}">
                <a16:creationId xmlns:a16="http://schemas.microsoft.com/office/drawing/2014/main" id="{FD5314AD-9846-098A-7072-ABD386C9A032}"/>
              </a:ext>
            </a:extLst>
          </p:cNvPr>
          <p:cNvPicPr>
            <a:picLocks noChangeAspect="1"/>
          </p:cNvPicPr>
          <p:nvPr/>
        </p:nvPicPr>
        <p:blipFill>
          <a:blip r:embed="rId5"/>
          <a:stretch>
            <a:fillRect/>
          </a:stretch>
        </p:blipFill>
        <p:spPr>
          <a:xfrm>
            <a:off x="3300559" y="4321566"/>
            <a:ext cx="2219325" cy="2057400"/>
          </a:xfrm>
          <a:prstGeom prst="rect">
            <a:avLst/>
          </a:prstGeom>
        </p:spPr>
      </p:pic>
    </p:spTree>
    <p:extLst>
      <p:ext uri="{BB962C8B-B14F-4D97-AF65-F5344CB8AC3E}">
        <p14:creationId xmlns:p14="http://schemas.microsoft.com/office/powerpoint/2010/main" val="9797096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Floriculture Crop Identification </a:t>
            </a:r>
          </a:p>
        </p:txBody>
      </p:sp>
      <p:sp>
        <p:nvSpPr>
          <p:cNvPr id="3" name="Content Placeholder 2"/>
          <p:cNvSpPr>
            <a:spLocks noGrp="1"/>
          </p:cNvSpPr>
          <p:nvPr>
            <p:ph idx="13"/>
          </p:nvPr>
        </p:nvSpPr>
        <p:spPr/>
        <p:txBody>
          <a:bodyPr/>
          <a:lstStyle/>
          <a:p>
            <a:r>
              <a:rPr lang="en-US" b="1" dirty="0"/>
              <a:t>Flower</a:t>
            </a:r>
            <a:r>
              <a:rPr lang="en-US" dirty="0"/>
              <a:t> crops have blooms that vary in size and color. </a:t>
            </a:r>
          </a:p>
          <a:p>
            <a:r>
              <a:rPr lang="en-US" b="1" dirty="0"/>
              <a:t>Foliage</a:t>
            </a:r>
            <a:r>
              <a:rPr lang="en-US" dirty="0"/>
              <a:t> crops are classified as greenery, lacking blooms.</a:t>
            </a:r>
          </a:p>
          <a:p>
            <a:r>
              <a:rPr lang="en-US" dirty="0"/>
              <a:t>In floral arrangements, flowers and foliage are grouped based on their function:</a:t>
            </a:r>
          </a:p>
          <a:p>
            <a:pPr marL="342900" indent="-342900">
              <a:buFontTx/>
              <a:buChar char="-"/>
            </a:pPr>
            <a:r>
              <a:rPr lang="en-US" b="1" dirty="0"/>
              <a:t>Line:</a:t>
            </a:r>
            <a:r>
              <a:rPr lang="en-US" dirty="0"/>
              <a:t> long and straight, creates height and width.</a:t>
            </a:r>
          </a:p>
          <a:p>
            <a:pPr marL="342900" indent="-342900">
              <a:buFontTx/>
              <a:buChar char="-"/>
            </a:pPr>
            <a:r>
              <a:rPr lang="en-US" b="1" dirty="0"/>
              <a:t>Form:</a:t>
            </a:r>
            <a:r>
              <a:rPr lang="en-US" dirty="0"/>
              <a:t> large and unique in size, usually a focal point. </a:t>
            </a:r>
          </a:p>
          <a:p>
            <a:pPr marL="342900" indent="-342900">
              <a:buFontTx/>
              <a:buChar char="-"/>
            </a:pPr>
            <a:r>
              <a:rPr lang="en-US" b="1" dirty="0"/>
              <a:t>Mass:</a:t>
            </a:r>
            <a:r>
              <a:rPr lang="en-US" dirty="0"/>
              <a:t> draw attention to focal area, add depth.</a:t>
            </a:r>
          </a:p>
          <a:p>
            <a:pPr marL="342900" indent="-342900">
              <a:buFontTx/>
              <a:buChar char="-"/>
            </a:pPr>
            <a:r>
              <a:rPr lang="en-US" b="1" dirty="0"/>
              <a:t>Filler:</a:t>
            </a:r>
            <a:r>
              <a:rPr lang="en-US" dirty="0"/>
              <a:t> small sprays that help fill in space. </a:t>
            </a:r>
          </a:p>
        </p:txBody>
      </p:sp>
    </p:spTree>
    <p:extLst>
      <p:ext uri="{BB962C8B-B14F-4D97-AF65-F5344CB8AC3E}">
        <p14:creationId xmlns:p14="http://schemas.microsoft.com/office/powerpoint/2010/main" val="20649600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 Flowers</a:t>
            </a:r>
          </a:p>
        </p:txBody>
      </p:sp>
      <p:sp>
        <p:nvSpPr>
          <p:cNvPr id="3" name="Content Placeholder 2"/>
          <p:cNvSpPr>
            <a:spLocks noGrp="1"/>
          </p:cNvSpPr>
          <p:nvPr>
            <p:ph idx="13"/>
          </p:nvPr>
        </p:nvSpPr>
        <p:spPr>
          <a:xfrm>
            <a:off x="326768" y="1173892"/>
            <a:ext cx="8229600" cy="4237660"/>
          </a:xfrm>
        </p:spPr>
        <p:txBody>
          <a:bodyPr/>
          <a:lstStyle/>
          <a:p>
            <a:r>
              <a:rPr lang="en-US" i="1" dirty="0"/>
              <a:t>Delphinium </a:t>
            </a:r>
            <a:r>
              <a:rPr lang="en-US" i="1" dirty="0" err="1"/>
              <a:t>consolida</a:t>
            </a:r>
            <a:r>
              <a:rPr lang="en-US" i="1" dirty="0"/>
              <a:t> (</a:t>
            </a:r>
            <a:r>
              <a:rPr lang="en-US" dirty="0"/>
              <a:t>Larkspur)</a:t>
            </a:r>
          </a:p>
          <a:p>
            <a:r>
              <a:rPr lang="en-US" i="1" dirty="0"/>
              <a:t>Gladiolus x </a:t>
            </a:r>
            <a:r>
              <a:rPr lang="en-US" i="1" dirty="0" err="1"/>
              <a:t>hortulanus</a:t>
            </a:r>
            <a:r>
              <a:rPr lang="en-US" i="1" dirty="0"/>
              <a:t> </a:t>
            </a:r>
            <a:r>
              <a:rPr lang="en-US" dirty="0"/>
              <a:t>cv. (Garden Gladiolus)</a:t>
            </a:r>
          </a:p>
          <a:p>
            <a:r>
              <a:rPr lang="en-US" i="1" dirty="0" err="1"/>
              <a:t>Liatris</a:t>
            </a:r>
            <a:r>
              <a:rPr lang="en-US" i="1" dirty="0"/>
              <a:t> </a:t>
            </a:r>
            <a:r>
              <a:rPr lang="en-US" i="1" dirty="0" err="1"/>
              <a:t>spicata</a:t>
            </a:r>
            <a:r>
              <a:rPr lang="en-US" i="1" dirty="0"/>
              <a:t> (</a:t>
            </a:r>
            <a:r>
              <a:rPr lang="en-US" dirty="0" err="1"/>
              <a:t>Liatris</a:t>
            </a:r>
            <a:r>
              <a:rPr lang="en-US" dirty="0"/>
              <a:t>)</a:t>
            </a:r>
          </a:p>
          <a:p>
            <a:endParaRPr lang="en-US" dirty="0"/>
          </a:p>
          <a:p>
            <a:endParaRPr lang="en-US" dirty="0"/>
          </a:p>
        </p:txBody>
      </p:sp>
      <p:pic>
        <p:nvPicPr>
          <p:cNvPr id="4" name="Picture 3"/>
          <p:cNvPicPr>
            <a:picLocks noChangeAspect="1"/>
          </p:cNvPicPr>
          <p:nvPr/>
        </p:nvPicPr>
        <p:blipFill>
          <a:blip r:embed="rId2"/>
          <a:stretch>
            <a:fillRect/>
          </a:stretch>
        </p:blipFill>
        <p:spPr>
          <a:xfrm>
            <a:off x="629534" y="2958264"/>
            <a:ext cx="2321056" cy="2934273"/>
          </a:xfrm>
          <a:prstGeom prst="rect">
            <a:avLst/>
          </a:prstGeom>
        </p:spPr>
      </p:pic>
      <p:pic>
        <p:nvPicPr>
          <p:cNvPr id="5" name="Picture 4"/>
          <p:cNvPicPr>
            <a:picLocks noChangeAspect="1"/>
          </p:cNvPicPr>
          <p:nvPr/>
        </p:nvPicPr>
        <p:blipFill>
          <a:blip r:embed="rId3"/>
          <a:stretch>
            <a:fillRect/>
          </a:stretch>
        </p:blipFill>
        <p:spPr>
          <a:xfrm>
            <a:off x="3122924" y="2958264"/>
            <a:ext cx="2825389" cy="2934273"/>
          </a:xfrm>
          <a:prstGeom prst="rect">
            <a:avLst/>
          </a:prstGeom>
        </p:spPr>
      </p:pic>
      <p:sp>
        <p:nvSpPr>
          <p:cNvPr id="7" name="Rectangle 6"/>
          <p:cNvSpPr/>
          <p:nvPr/>
        </p:nvSpPr>
        <p:spPr>
          <a:xfrm>
            <a:off x="2286000" y="5821364"/>
            <a:ext cx="4572000" cy="153888"/>
          </a:xfrm>
          <a:prstGeom prst="rect">
            <a:avLst/>
          </a:prstGeom>
        </p:spPr>
        <p:txBody>
          <a:bodyPr>
            <a:spAutoFit/>
          </a:bodyPr>
          <a:lstStyle/>
          <a:p>
            <a:pPr algn="ctr"/>
            <a:r>
              <a:rPr lang="en-US" sz="400" dirty="0"/>
              <a:t>http://mobileimages.lowes.com/product/converted/685229/685229008350.jpg</a:t>
            </a:r>
          </a:p>
        </p:txBody>
      </p:sp>
      <p:sp>
        <p:nvSpPr>
          <p:cNvPr id="9" name="Rectangle 8"/>
          <p:cNvSpPr/>
          <p:nvPr/>
        </p:nvSpPr>
        <p:spPr>
          <a:xfrm>
            <a:off x="582252" y="5815593"/>
            <a:ext cx="2415619" cy="153888"/>
          </a:xfrm>
          <a:prstGeom prst="rect">
            <a:avLst/>
          </a:prstGeom>
        </p:spPr>
        <p:txBody>
          <a:bodyPr wrap="square">
            <a:spAutoFit/>
          </a:bodyPr>
          <a:lstStyle/>
          <a:p>
            <a:pPr algn="ctr"/>
            <a:r>
              <a:rPr lang="en-US" sz="400" dirty="0"/>
              <a:t>http://whatcomflowers.net/wp-content/uploads/2014/10/Blue-Larkspur-Flowers-in-Garden.jpg</a:t>
            </a:r>
          </a:p>
        </p:txBody>
      </p:sp>
      <p:pic>
        <p:nvPicPr>
          <p:cNvPr id="11" name="Picture 10"/>
          <p:cNvPicPr>
            <a:picLocks noChangeAspect="1"/>
          </p:cNvPicPr>
          <p:nvPr/>
        </p:nvPicPr>
        <p:blipFill>
          <a:blip r:embed="rId4"/>
          <a:stretch>
            <a:fillRect/>
          </a:stretch>
        </p:blipFill>
        <p:spPr>
          <a:xfrm>
            <a:off x="6120647" y="2958264"/>
            <a:ext cx="2162926" cy="2930360"/>
          </a:xfrm>
          <a:prstGeom prst="rect">
            <a:avLst/>
          </a:prstGeom>
        </p:spPr>
      </p:pic>
      <p:sp>
        <p:nvSpPr>
          <p:cNvPr id="12" name="Rectangle 11"/>
          <p:cNvSpPr/>
          <p:nvPr/>
        </p:nvSpPr>
        <p:spPr>
          <a:xfrm>
            <a:off x="4916110" y="5821364"/>
            <a:ext cx="4572000" cy="153888"/>
          </a:xfrm>
          <a:prstGeom prst="rect">
            <a:avLst/>
          </a:prstGeom>
        </p:spPr>
        <p:txBody>
          <a:bodyPr>
            <a:spAutoFit/>
          </a:bodyPr>
          <a:lstStyle/>
          <a:p>
            <a:pPr algn="ctr"/>
            <a:r>
              <a:rPr lang="en-US" sz="400" dirty="0"/>
              <a:t>http://www.eattheweeds.com/wp-content/uploads/2013/02/liatris-spicata-D790-1013091wg.jpg</a:t>
            </a:r>
          </a:p>
        </p:txBody>
      </p:sp>
    </p:spTree>
    <p:extLst>
      <p:ext uri="{BB962C8B-B14F-4D97-AF65-F5344CB8AC3E}">
        <p14:creationId xmlns:p14="http://schemas.microsoft.com/office/powerpoint/2010/main" val="63854397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LongProperties xmlns="http://schemas.microsoft.com/office/2006/metadata/long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2.xml><?xml version="1.0" encoding="utf-8"?>
<ds:datastoreItem xmlns:ds="http://schemas.openxmlformats.org/officeDocument/2006/customXml" ds:itemID="{EE3B9439-DF33-4587-B57F-2971F60A9137}">
  <ds:schemaRefs>
    <ds:schemaRef ds:uri="http://schemas.microsoft.com/sharepoint/events"/>
  </ds:schemaRefs>
</ds:datastoreItem>
</file>

<file path=customXml/itemProps3.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4.xml><?xml version="1.0" encoding="utf-8"?>
<ds:datastoreItem xmlns:ds="http://schemas.openxmlformats.org/officeDocument/2006/customXml" ds:itemID="{D077A53E-A8F8-4613-A362-6AAE3EF4D9B9}">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5.xml><?xml version="1.0" encoding="utf-8"?>
<ds:datastoreItem xmlns:ds="http://schemas.openxmlformats.org/officeDocument/2006/customXml" ds:itemID="{2B865B30-26C4-4CEB-8CF3-5B4F44C2E2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Clarity.thmx</Template>
  <TotalTime>27043</TotalTime>
  <Words>4866</Words>
  <Application>Microsoft Office PowerPoint</Application>
  <PresentationFormat>On-screen Show (4:3)</PresentationFormat>
  <Paragraphs>379</Paragraphs>
  <Slides>107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107</vt:i4>
      </vt:variant>
    </vt:vector>
  </HeadingPairs>
  <TitlesOfParts>
    <vt:vector size="113" baseType="lpstr">
      <vt:lpstr>Montserrat</vt:lpstr>
      <vt:lpstr>Wingdings</vt:lpstr>
      <vt:lpstr>Arial</vt:lpstr>
      <vt:lpstr>Verdana</vt:lpstr>
      <vt:lpstr>Georgia</vt:lpstr>
      <vt:lpstr>FFA Inservice Master</vt:lpstr>
      <vt:lpstr>Floriculture Equipment and  Supply Identification List </vt:lpstr>
      <vt:lpstr>Ribbon</vt:lpstr>
      <vt:lpstr>Floral Wire</vt:lpstr>
      <vt:lpstr>Anvil-and-blade pruner</vt:lpstr>
      <vt:lpstr>Backflow preventer</vt:lpstr>
      <vt:lpstr>Bouquet Sleeve</vt:lpstr>
      <vt:lpstr>Bulb planter</vt:lpstr>
      <vt:lpstr>Cardette</vt:lpstr>
      <vt:lpstr>Cell pack containers</vt:lpstr>
      <vt:lpstr>Ceramic Container</vt:lpstr>
      <vt:lpstr>Chemical resistant gloves</vt:lpstr>
      <vt:lpstr>Chenille Stem </vt:lpstr>
      <vt:lpstr>Coconut coir</vt:lpstr>
      <vt:lpstr>Compressed air sprayer</vt:lpstr>
      <vt:lpstr>Corsage Box </vt:lpstr>
      <vt:lpstr>Corsage Pins </vt:lpstr>
      <vt:lpstr>Corsage Snips </vt:lpstr>
      <vt:lpstr>Drip emitter, irrigation</vt:lpstr>
      <vt:lpstr>Dry Foam </vt:lpstr>
      <vt:lpstr>Dust mask</vt:lpstr>
      <vt:lpstr>Duster</vt:lpstr>
      <vt:lpstr>Ellepot propagation cubes</vt:lpstr>
      <vt:lpstr>Enclosure Card </vt:lpstr>
      <vt:lpstr>Fern Greening Pins </vt:lpstr>
      <vt:lpstr>Fertilizer injectors</vt:lpstr>
      <vt:lpstr>Floral Adhesive </vt:lpstr>
      <vt:lpstr>Floral foam</vt:lpstr>
      <vt:lpstr>Floral Knife </vt:lpstr>
      <vt:lpstr>Floral Foam </vt:lpstr>
      <vt:lpstr>Floral Preservative  </vt:lpstr>
      <vt:lpstr>Floral Stem Tape </vt:lpstr>
      <vt:lpstr>Fogger</vt:lpstr>
      <vt:lpstr>Gas mask</vt:lpstr>
      <vt:lpstr>Glass Vase </vt:lpstr>
      <vt:lpstr>Glue Gun</vt:lpstr>
      <vt:lpstr>Glue Pan</vt:lpstr>
      <vt:lpstr>Glue Stick </vt:lpstr>
      <vt:lpstr>Granular fertilizer</vt:lpstr>
      <vt:lpstr>Greenhouse thermostat</vt:lpstr>
      <vt:lpstr>Hanging basket</vt:lpstr>
      <vt:lpstr>Hearing protection</vt:lpstr>
      <vt:lpstr>Hook-and-blade pruners (bypass pruners)</vt:lpstr>
      <vt:lpstr>Hose punch</vt:lpstr>
      <vt:lpstr>Hose repair coupling</vt:lpstr>
      <vt:lpstr>Hose-end repair fitting</vt:lpstr>
      <vt:lpstr>Hose-end sprayer</vt:lpstr>
      <vt:lpstr>Hose-end washer</vt:lpstr>
      <vt:lpstr>Impulse sprinkler</vt:lpstr>
      <vt:lpstr>Drip Irrigation tape</vt:lpstr>
      <vt:lpstr>Irrigation timer</vt:lpstr>
      <vt:lpstr>Mist nozzle (mist bed)</vt:lpstr>
      <vt:lpstr>Nosegay Holder </vt:lpstr>
      <vt:lpstr>Nursery container</vt:lpstr>
      <vt:lpstr>Oscillating sprinkler</vt:lpstr>
      <vt:lpstr>Peat moss</vt:lpstr>
      <vt:lpstr>Peat pots</vt:lpstr>
      <vt:lpstr>Pest strips</vt:lpstr>
      <vt:lpstr>pH testing meter</vt:lpstr>
      <vt:lpstr>Polyethylene film</vt:lpstr>
      <vt:lpstr>Polyethylene pipe</vt:lpstr>
      <vt:lpstr>Pot Covers</vt:lpstr>
      <vt:lpstr>Propagation mat</vt:lpstr>
      <vt:lpstr>Propagation trays</vt:lpstr>
      <vt:lpstr>PVC (polyvinylchloride) pipe</vt:lpstr>
      <vt:lpstr>PVC pipe cutter</vt:lpstr>
      <vt:lpstr>Resin-coated fertilizer</vt:lpstr>
      <vt:lpstr>Respirator</vt:lpstr>
      <vt:lpstr>Ribbon Shears</vt:lpstr>
      <vt:lpstr>Rice hulls</vt:lpstr>
      <vt:lpstr>Rockwool propagation cubes</vt:lpstr>
      <vt:lpstr>Rose and Stem Flower Stripper </vt:lpstr>
      <vt:lpstr>Safety goggles</vt:lpstr>
      <vt:lpstr>Sand</vt:lpstr>
      <vt:lpstr>Scoop shovel</vt:lpstr>
      <vt:lpstr>Shade fabric</vt:lpstr>
      <vt:lpstr>Sharpening stone</vt:lpstr>
      <vt:lpstr>Sheet Moss</vt:lpstr>
      <vt:lpstr>Siphon injector</vt:lpstr>
      <vt:lpstr>Soil moisture meter</vt:lpstr>
      <vt:lpstr>Solenoid valve</vt:lpstr>
      <vt:lpstr>Spaghetti tubing (1/4” diameter or less)</vt:lpstr>
      <vt:lpstr>Spanish Moss</vt:lpstr>
      <vt:lpstr>Sphagnum moss</vt:lpstr>
      <vt:lpstr>Spray suit</vt:lpstr>
      <vt:lpstr>Square point (flat) shovel</vt:lpstr>
      <vt:lpstr>Styrofoam </vt:lpstr>
      <vt:lpstr>Surestik Cling</vt:lpstr>
      <vt:lpstr>Tulle</vt:lpstr>
      <vt:lpstr>Vermiculite</vt:lpstr>
      <vt:lpstr>Water breaker</vt:lpstr>
      <vt:lpstr>Water Picks</vt:lpstr>
      <vt:lpstr>Water soluble fertilizer</vt:lpstr>
      <vt:lpstr>Water Tubes</vt:lpstr>
      <vt:lpstr>Waterproof Container Tape</vt:lpstr>
      <vt:lpstr>Wire Cutter</vt:lpstr>
      <vt:lpstr>Wooden Picks</vt:lpstr>
      <vt:lpstr>Wrist Corsage Holder</vt:lpstr>
      <vt:lpstr>Floriculture Crop Identification </vt:lpstr>
      <vt:lpstr>Line Flowers</vt:lpstr>
      <vt:lpstr>Line Foliage</vt:lpstr>
      <vt:lpstr>Form Flowers</vt:lpstr>
      <vt:lpstr>Form Foliage</vt:lpstr>
      <vt:lpstr>Mass Flowers</vt:lpstr>
      <vt:lpstr>Mass Foliage </vt:lpstr>
      <vt:lpstr>Filler Flowers</vt:lpstr>
      <vt:lpstr>Filler Foliage</vt:lpstr>
      <vt:lpstr>Review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 Floral Design</dc:title>
  <dc:creator>Information Technology</dc:creator>
  <cp:lastModifiedBy>Elizabeth Bledsoe</cp:lastModifiedBy>
  <cp:revision>447</cp:revision>
  <dcterms:created xsi:type="dcterms:W3CDTF">2007-01-30T15:01:20Z</dcterms:created>
  <dcterms:modified xsi:type="dcterms:W3CDTF">2025-03-29T20:01:42Z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c8cb7060-a602-4043-a624-b6722304b2e0</vt:lpwstr>
  </property>
  <property fmtid="{D5CDD505-2E9C-101B-9397-08002B2CF9AE}" pid="5" name="_dlc_DocId">
    <vt:lpwstr>6HAXTY5FZTHJ-43-1608</vt:lpwstr>
  </property>
  <property fmtid="{D5CDD505-2E9C-101B-9397-08002B2CF9AE}" pid="6" name="_dlc_DocIdUrl">
    <vt:lpwstr>https://ffanet.ffa.org/sites/collaboration/edresources/_layouts/15/DocIdRedir.aspx?ID=6HAXTY5FZTHJ-43-1608, 6HAXTY5FZTHJ-43-1608</vt:lpwstr>
  </property>
</Properties>
</file>