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3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75B5BF-0583-4CED-AFAC-7FAFF8130FC0}" v="67" dt="2020-09-15T17:09:16.729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nrich, Ashli" userId="c6b8a85d-a699-4ce2-9ada-d1eb7dd063ba" providerId="ADAL" clId="{3E75B5BF-0583-4CED-AFAC-7FAFF8130FC0}"/>
    <pc:docChg chg="undo redo custSel addSld delSld modSld sldOrd">
      <pc:chgData name="Weinrich, Ashli" userId="c6b8a85d-a699-4ce2-9ada-d1eb7dd063ba" providerId="ADAL" clId="{3E75B5BF-0583-4CED-AFAC-7FAFF8130FC0}" dt="2020-09-15T22:58:09.829" v="494" actId="47"/>
      <pc:docMkLst>
        <pc:docMk/>
      </pc:docMkLst>
      <pc:sldChg chg="modSp mod">
        <pc:chgData name="Weinrich, Ashli" userId="c6b8a85d-a699-4ce2-9ada-d1eb7dd063ba" providerId="ADAL" clId="{3E75B5BF-0583-4CED-AFAC-7FAFF8130FC0}" dt="2020-09-15T22:54:50.147" v="480" actId="6549"/>
        <pc:sldMkLst>
          <pc:docMk/>
          <pc:sldMk cId="4099290610" sldId="256"/>
        </pc:sldMkLst>
        <pc:spChg chg="mod">
          <ac:chgData name="Weinrich, Ashli" userId="c6b8a85d-a699-4ce2-9ada-d1eb7dd063ba" providerId="ADAL" clId="{3E75B5BF-0583-4CED-AFAC-7FAFF8130FC0}" dt="2020-09-15T16:40:07.277" v="241" actId="20577"/>
          <ac:spMkLst>
            <pc:docMk/>
            <pc:sldMk cId="4099290610" sldId="256"/>
            <ac:spMk id="2" creationId="{D4F60EDF-D37F-404A-8F92-1599E3AF2AE1}"/>
          </ac:spMkLst>
        </pc:spChg>
        <pc:spChg chg="mod">
          <ac:chgData name="Weinrich, Ashli" userId="c6b8a85d-a699-4ce2-9ada-d1eb7dd063ba" providerId="ADAL" clId="{3E75B5BF-0583-4CED-AFAC-7FAFF8130FC0}" dt="2020-09-15T22:54:50.147" v="480" actId="6549"/>
          <ac:spMkLst>
            <pc:docMk/>
            <pc:sldMk cId="4099290610" sldId="256"/>
            <ac:spMk id="3" creationId="{7F465509-51BC-49BA-951B-48BD64BFEAA2}"/>
          </ac:spMkLst>
        </pc:spChg>
      </pc:sldChg>
      <pc:sldChg chg="del">
        <pc:chgData name="Weinrich, Ashli" userId="c6b8a85d-a699-4ce2-9ada-d1eb7dd063ba" providerId="ADAL" clId="{3E75B5BF-0583-4CED-AFAC-7FAFF8130FC0}" dt="2020-09-15T16:21:58.093" v="0" actId="47"/>
        <pc:sldMkLst>
          <pc:docMk/>
          <pc:sldMk cId="4083724506" sldId="257"/>
        </pc:sldMkLst>
      </pc:sldChg>
      <pc:sldChg chg="del">
        <pc:chgData name="Weinrich, Ashli" userId="c6b8a85d-a699-4ce2-9ada-d1eb7dd063ba" providerId="ADAL" clId="{3E75B5BF-0583-4CED-AFAC-7FAFF8130FC0}" dt="2020-09-15T16:22:00.075" v="1" actId="47"/>
        <pc:sldMkLst>
          <pc:docMk/>
          <pc:sldMk cId="4274787678" sldId="258"/>
        </pc:sldMkLst>
      </pc:sldChg>
      <pc:sldChg chg="del">
        <pc:chgData name="Weinrich, Ashli" userId="c6b8a85d-a699-4ce2-9ada-d1eb7dd063ba" providerId="ADAL" clId="{3E75B5BF-0583-4CED-AFAC-7FAFF8130FC0}" dt="2020-09-15T16:25:38.624" v="96" actId="47"/>
        <pc:sldMkLst>
          <pc:docMk/>
          <pc:sldMk cId="1003910178" sldId="260"/>
        </pc:sldMkLst>
      </pc:sldChg>
      <pc:sldChg chg="del">
        <pc:chgData name="Weinrich, Ashli" userId="c6b8a85d-a699-4ce2-9ada-d1eb7dd063ba" providerId="ADAL" clId="{3E75B5BF-0583-4CED-AFAC-7FAFF8130FC0}" dt="2020-09-15T16:25:39.877" v="97" actId="47"/>
        <pc:sldMkLst>
          <pc:docMk/>
          <pc:sldMk cId="1132975160" sldId="261"/>
        </pc:sldMkLst>
      </pc:sldChg>
      <pc:sldChg chg="addSp delSp modSp mod modClrScheme chgLayout">
        <pc:chgData name="Weinrich, Ashli" userId="c6b8a85d-a699-4ce2-9ada-d1eb7dd063ba" providerId="ADAL" clId="{3E75B5BF-0583-4CED-AFAC-7FAFF8130FC0}" dt="2020-09-15T16:40:59.041" v="256" actId="20577"/>
        <pc:sldMkLst>
          <pc:docMk/>
          <pc:sldMk cId="1158351398" sldId="262"/>
        </pc:sldMkLst>
        <pc:spChg chg="mod ord">
          <ac:chgData name="Weinrich, Ashli" userId="c6b8a85d-a699-4ce2-9ada-d1eb7dd063ba" providerId="ADAL" clId="{3E75B5BF-0583-4CED-AFAC-7FAFF8130FC0}" dt="2020-09-15T16:22:37.982" v="22" actId="122"/>
          <ac:spMkLst>
            <pc:docMk/>
            <pc:sldMk cId="1158351398" sldId="262"/>
            <ac:spMk id="2" creationId="{4F7A1FCD-D15D-4BA7-A607-3F011E598659}"/>
          </ac:spMkLst>
        </pc:spChg>
        <pc:spChg chg="mod ord">
          <ac:chgData name="Weinrich, Ashli" userId="c6b8a85d-a699-4ce2-9ada-d1eb7dd063ba" providerId="ADAL" clId="{3E75B5BF-0583-4CED-AFAC-7FAFF8130FC0}" dt="2020-09-15T16:40:59.041" v="256" actId="20577"/>
          <ac:spMkLst>
            <pc:docMk/>
            <pc:sldMk cId="1158351398" sldId="262"/>
            <ac:spMk id="3" creationId="{55FE9581-2AFC-4DEF-98C6-E43FE856BCB3}"/>
          </ac:spMkLst>
        </pc:spChg>
        <pc:spChg chg="add del mod">
          <ac:chgData name="Weinrich, Ashli" userId="c6b8a85d-a699-4ce2-9ada-d1eb7dd063ba" providerId="ADAL" clId="{3E75B5BF-0583-4CED-AFAC-7FAFF8130FC0}" dt="2020-09-15T16:22:19.332" v="3" actId="700"/>
          <ac:spMkLst>
            <pc:docMk/>
            <pc:sldMk cId="1158351398" sldId="262"/>
            <ac:spMk id="5" creationId="{58CCAB51-97A0-42C5-85BA-6C7455AA0133}"/>
          </ac:spMkLst>
        </pc:spChg>
        <pc:spChg chg="add mod">
          <ac:chgData name="Weinrich, Ashli" userId="c6b8a85d-a699-4ce2-9ada-d1eb7dd063ba" providerId="ADAL" clId="{3E75B5BF-0583-4CED-AFAC-7FAFF8130FC0}" dt="2020-09-15T16:25:14.874" v="66" actId="13822"/>
          <ac:spMkLst>
            <pc:docMk/>
            <pc:sldMk cId="1158351398" sldId="262"/>
            <ac:spMk id="6" creationId="{EED06EC6-1886-4101-A71B-871FAC5F0B3E}"/>
          </ac:spMkLst>
        </pc:spChg>
        <pc:graphicFrameChg chg="del">
          <ac:chgData name="Weinrich, Ashli" userId="c6b8a85d-a699-4ce2-9ada-d1eb7dd063ba" providerId="ADAL" clId="{3E75B5BF-0583-4CED-AFAC-7FAFF8130FC0}" dt="2020-09-15T16:22:12.313" v="2" actId="478"/>
          <ac:graphicFrameMkLst>
            <pc:docMk/>
            <pc:sldMk cId="1158351398" sldId="262"/>
            <ac:graphicFrameMk id="7" creationId="{B1E88217-BF5E-4543-B1F4-047474705059}"/>
          </ac:graphicFrameMkLst>
        </pc:graphicFrameChg>
      </pc:sldChg>
      <pc:sldChg chg="add del">
        <pc:chgData name="Weinrich, Ashli" userId="c6b8a85d-a699-4ce2-9ada-d1eb7dd063ba" providerId="ADAL" clId="{3E75B5BF-0583-4CED-AFAC-7FAFF8130FC0}" dt="2020-09-15T16:23:08.437" v="52" actId="2890"/>
        <pc:sldMkLst>
          <pc:docMk/>
          <pc:sldMk cId="769761353" sldId="264"/>
        </pc:sldMkLst>
      </pc:sldChg>
      <pc:sldChg chg="modSp add mod">
        <pc:chgData name="Weinrich, Ashli" userId="c6b8a85d-a699-4ce2-9ada-d1eb7dd063ba" providerId="ADAL" clId="{3E75B5BF-0583-4CED-AFAC-7FAFF8130FC0}" dt="2020-09-15T16:43:38.157" v="283" actId="20577"/>
        <pc:sldMkLst>
          <pc:docMk/>
          <pc:sldMk cId="2357910030" sldId="264"/>
        </pc:sldMkLst>
        <pc:spChg chg="mod">
          <ac:chgData name="Weinrich, Ashli" userId="c6b8a85d-a699-4ce2-9ada-d1eb7dd063ba" providerId="ADAL" clId="{3E75B5BF-0583-4CED-AFAC-7FAFF8130FC0}" dt="2020-09-15T16:25:53.231" v="100" actId="20577"/>
          <ac:spMkLst>
            <pc:docMk/>
            <pc:sldMk cId="2357910030" sldId="264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3:38.157" v="283" actId="20577"/>
          <ac:spMkLst>
            <pc:docMk/>
            <pc:sldMk cId="2357910030" sldId="264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7.513" v="51" actId="2890"/>
        <pc:sldMkLst>
          <pc:docMk/>
          <pc:sldMk cId="1784462401" sldId="265"/>
        </pc:sldMkLst>
      </pc:sldChg>
      <pc:sldChg chg="modSp add mod">
        <pc:chgData name="Weinrich, Ashli" userId="c6b8a85d-a699-4ce2-9ada-d1eb7dd063ba" providerId="ADAL" clId="{3E75B5BF-0583-4CED-AFAC-7FAFF8130FC0}" dt="2020-09-15T16:42:12.699" v="268" actId="255"/>
        <pc:sldMkLst>
          <pc:docMk/>
          <pc:sldMk cId="3816540744" sldId="265"/>
        </pc:sldMkLst>
        <pc:spChg chg="mod">
          <ac:chgData name="Weinrich, Ashli" userId="c6b8a85d-a699-4ce2-9ada-d1eb7dd063ba" providerId="ADAL" clId="{3E75B5BF-0583-4CED-AFAC-7FAFF8130FC0}" dt="2020-09-15T16:25:58.133" v="103" actId="20577"/>
          <ac:spMkLst>
            <pc:docMk/>
            <pc:sldMk cId="3816540744" sldId="265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2:12.699" v="268" actId="255"/>
          <ac:spMkLst>
            <pc:docMk/>
            <pc:sldMk cId="3816540744" sldId="265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6.574" v="50" actId="2890"/>
        <pc:sldMkLst>
          <pc:docMk/>
          <pc:sldMk cId="77193289" sldId="266"/>
        </pc:sldMkLst>
      </pc:sldChg>
      <pc:sldChg chg="modSp add mod">
        <pc:chgData name="Weinrich, Ashli" userId="c6b8a85d-a699-4ce2-9ada-d1eb7dd063ba" providerId="ADAL" clId="{3E75B5BF-0583-4CED-AFAC-7FAFF8130FC0}" dt="2020-09-15T16:43:31.314" v="282" actId="20577"/>
        <pc:sldMkLst>
          <pc:docMk/>
          <pc:sldMk cId="3115433060" sldId="266"/>
        </pc:sldMkLst>
        <pc:spChg chg="mod">
          <ac:chgData name="Weinrich, Ashli" userId="c6b8a85d-a699-4ce2-9ada-d1eb7dd063ba" providerId="ADAL" clId="{3E75B5BF-0583-4CED-AFAC-7FAFF8130FC0}" dt="2020-09-15T16:26:01.595" v="104" actId="20577"/>
          <ac:spMkLst>
            <pc:docMk/>
            <pc:sldMk cId="3115433060" sldId="266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3:31.314" v="282" actId="20577"/>
          <ac:spMkLst>
            <pc:docMk/>
            <pc:sldMk cId="3115433060" sldId="266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5.864" v="49" actId="2890"/>
        <pc:sldMkLst>
          <pc:docMk/>
          <pc:sldMk cId="596130411" sldId="267"/>
        </pc:sldMkLst>
      </pc:sldChg>
      <pc:sldChg chg="modSp add mod">
        <pc:chgData name="Weinrich, Ashli" userId="c6b8a85d-a699-4ce2-9ada-d1eb7dd063ba" providerId="ADAL" clId="{3E75B5BF-0583-4CED-AFAC-7FAFF8130FC0}" dt="2020-09-15T16:43:22.267" v="281" actId="20577"/>
        <pc:sldMkLst>
          <pc:docMk/>
          <pc:sldMk cId="2297523539" sldId="267"/>
        </pc:sldMkLst>
        <pc:spChg chg="mod">
          <ac:chgData name="Weinrich, Ashli" userId="c6b8a85d-a699-4ce2-9ada-d1eb7dd063ba" providerId="ADAL" clId="{3E75B5BF-0583-4CED-AFAC-7FAFF8130FC0}" dt="2020-09-15T16:26:05.254" v="105" actId="20577"/>
          <ac:spMkLst>
            <pc:docMk/>
            <pc:sldMk cId="2297523539" sldId="267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3:22.267" v="281" actId="20577"/>
          <ac:spMkLst>
            <pc:docMk/>
            <pc:sldMk cId="2297523539" sldId="267"/>
            <ac:spMk id="3" creationId="{55FE9581-2AFC-4DEF-98C6-E43FE856BCB3}"/>
          </ac:spMkLst>
        </pc:spChg>
      </pc:sldChg>
      <pc:sldChg chg="addSp modSp add mod">
        <pc:chgData name="Weinrich, Ashli" userId="c6b8a85d-a699-4ce2-9ada-d1eb7dd063ba" providerId="ADAL" clId="{3E75B5BF-0583-4CED-AFAC-7FAFF8130FC0}" dt="2020-09-15T16:44:20.391" v="292" actId="1076"/>
        <pc:sldMkLst>
          <pc:docMk/>
          <pc:sldMk cId="251352673" sldId="268"/>
        </pc:sldMkLst>
        <pc:spChg chg="mod">
          <ac:chgData name="Weinrich, Ashli" userId="c6b8a85d-a699-4ce2-9ada-d1eb7dd063ba" providerId="ADAL" clId="{3E75B5BF-0583-4CED-AFAC-7FAFF8130FC0}" dt="2020-09-15T16:26:15.398" v="117" actId="20577"/>
          <ac:spMkLst>
            <pc:docMk/>
            <pc:sldMk cId="251352673" sldId="268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4:09.241" v="289" actId="404"/>
          <ac:spMkLst>
            <pc:docMk/>
            <pc:sldMk cId="251352673" sldId="268"/>
            <ac:spMk id="3" creationId="{55FE9581-2AFC-4DEF-98C6-E43FE856BCB3}"/>
          </ac:spMkLst>
        </pc:spChg>
        <pc:picChg chg="add mod">
          <ac:chgData name="Weinrich, Ashli" userId="c6b8a85d-a699-4ce2-9ada-d1eb7dd063ba" providerId="ADAL" clId="{3E75B5BF-0583-4CED-AFAC-7FAFF8130FC0}" dt="2020-09-15T16:44:20.391" v="292" actId="1076"/>
          <ac:picMkLst>
            <pc:docMk/>
            <pc:sldMk cId="251352673" sldId="268"/>
            <ac:picMk id="4" creationId="{7F079C3C-39F0-41DC-A68B-8B5F780B93DB}"/>
          </ac:picMkLst>
        </pc:picChg>
      </pc:sldChg>
      <pc:sldChg chg="add del">
        <pc:chgData name="Weinrich, Ashli" userId="c6b8a85d-a699-4ce2-9ada-d1eb7dd063ba" providerId="ADAL" clId="{3E75B5BF-0583-4CED-AFAC-7FAFF8130FC0}" dt="2020-09-15T16:23:05.144" v="48" actId="2890"/>
        <pc:sldMkLst>
          <pc:docMk/>
          <pc:sldMk cId="2746556828" sldId="268"/>
        </pc:sldMkLst>
      </pc:sldChg>
      <pc:sldChg chg="add del">
        <pc:chgData name="Weinrich, Ashli" userId="c6b8a85d-a699-4ce2-9ada-d1eb7dd063ba" providerId="ADAL" clId="{3E75B5BF-0583-4CED-AFAC-7FAFF8130FC0}" dt="2020-09-15T16:23:04.516" v="47" actId="2890"/>
        <pc:sldMkLst>
          <pc:docMk/>
          <pc:sldMk cId="1545109541" sldId="269"/>
        </pc:sldMkLst>
      </pc:sldChg>
      <pc:sldChg chg="addSp modSp add mod">
        <pc:chgData name="Weinrich, Ashli" userId="c6b8a85d-a699-4ce2-9ada-d1eb7dd063ba" providerId="ADAL" clId="{3E75B5BF-0583-4CED-AFAC-7FAFF8130FC0}" dt="2020-09-15T16:45:04.990" v="303" actId="1076"/>
        <pc:sldMkLst>
          <pc:docMk/>
          <pc:sldMk cId="2852627512" sldId="269"/>
        </pc:sldMkLst>
        <pc:spChg chg="mod">
          <ac:chgData name="Weinrich, Ashli" userId="c6b8a85d-a699-4ce2-9ada-d1eb7dd063ba" providerId="ADAL" clId="{3E75B5BF-0583-4CED-AFAC-7FAFF8130FC0}" dt="2020-09-15T16:26:27.230" v="119" actId="20577"/>
          <ac:spMkLst>
            <pc:docMk/>
            <pc:sldMk cId="2852627512" sldId="269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4:40.228" v="296" actId="122"/>
          <ac:spMkLst>
            <pc:docMk/>
            <pc:sldMk cId="2852627512" sldId="269"/>
            <ac:spMk id="3" creationId="{55FE9581-2AFC-4DEF-98C6-E43FE856BCB3}"/>
          </ac:spMkLst>
        </pc:spChg>
        <pc:picChg chg="add mod">
          <ac:chgData name="Weinrich, Ashli" userId="c6b8a85d-a699-4ce2-9ada-d1eb7dd063ba" providerId="ADAL" clId="{3E75B5BF-0583-4CED-AFAC-7FAFF8130FC0}" dt="2020-09-15T16:45:04.990" v="303" actId="1076"/>
          <ac:picMkLst>
            <pc:docMk/>
            <pc:sldMk cId="2852627512" sldId="269"/>
            <ac:picMk id="4" creationId="{64F78A60-2F25-4AC8-B79A-30F0DF7CDD74}"/>
          </ac:picMkLst>
        </pc:picChg>
      </pc:sldChg>
      <pc:sldChg chg="addSp delSp modSp add mod">
        <pc:chgData name="Weinrich, Ashli" userId="c6b8a85d-a699-4ce2-9ada-d1eb7dd063ba" providerId="ADAL" clId="{3E75B5BF-0583-4CED-AFAC-7FAFF8130FC0}" dt="2020-09-15T16:45:29.659" v="312" actId="1076"/>
        <pc:sldMkLst>
          <pc:docMk/>
          <pc:sldMk cId="599420982" sldId="270"/>
        </pc:sldMkLst>
        <pc:spChg chg="mod">
          <ac:chgData name="Weinrich, Ashli" userId="c6b8a85d-a699-4ce2-9ada-d1eb7dd063ba" providerId="ADAL" clId="{3E75B5BF-0583-4CED-AFAC-7FAFF8130FC0}" dt="2020-09-15T16:26:33.630" v="121" actId="20577"/>
          <ac:spMkLst>
            <pc:docMk/>
            <pc:sldMk cId="599420982" sldId="270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5:19.615" v="308" actId="255"/>
          <ac:spMkLst>
            <pc:docMk/>
            <pc:sldMk cId="599420982" sldId="270"/>
            <ac:spMk id="3" creationId="{55FE9581-2AFC-4DEF-98C6-E43FE856BCB3}"/>
          </ac:spMkLst>
        </pc:spChg>
        <pc:spChg chg="add del mod">
          <ac:chgData name="Weinrich, Ashli" userId="c6b8a85d-a699-4ce2-9ada-d1eb7dd063ba" providerId="ADAL" clId="{3E75B5BF-0583-4CED-AFAC-7FAFF8130FC0}" dt="2020-09-15T16:45:02.717" v="301"/>
          <ac:spMkLst>
            <pc:docMk/>
            <pc:sldMk cId="599420982" sldId="270"/>
            <ac:spMk id="5" creationId="{48A64A86-4E51-41C8-953D-6266E2C2B118}"/>
          </ac:spMkLst>
        </pc:spChg>
        <pc:picChg chg="add mod">
          <ac:chgData name="Weinrich, Ashli" userId="c6b8a85d-a699-4ce2-9ada-d1eb7dd063ba" providerId="ADAL" clId="{3E75B5BF-0583-4CED-AFAC-7FAFF8130FC0}" dt="2020-09-15T16:45:29.659" v="312" actId="1076"/>
          <ac:picMkLst>
            <pc:docMk/>
            <pc:sldMk cId="599420982" sldId="270"/>
            <ac:picMk id="4" creationId="{9AE6C161-93DB-4188-8864-73614EFDBD0C}"/>
          </ac:picMkLst>
        </pc:picChg>
      </pc:sldChg>
      <pc:sldChg chg="add del">
        <pc:chgData name="Weinrich, Ashli" userId="c6b8a85d-a699-4ce2-9ada-d1eb7dd063ba" providerId="ADAL" clId="{3E75B5BF-0583-4CED-AFAC-7FAFF8130FC0}" dt="2020-09-15T16:23:03.826" v="46" actId="2890"/>
        <pc:sldMkLst>
          <pc:docMk/>
          <pc:sldMk cId="2839886607" sldId="270"/>
        </pc:sldMkLst>
      </pc:sldChg>
      <pc:sldChg chg="addSp delSp modSp add mod">
        <pc:chgData name="Weinrich, Ashli" userId="c6b8a85d-a699-4ce2-9ada-d1eb7dd063ba" providerId="ADAL" clId="{3E75B5BF-0583-4CED-AFAC-7FAFF8130FC0}" dt="2020-09-15T16:46:10.846" v="324" actId="1076"/>
        <pc:sldMkLst>
          <pc:docMk/>
          <pc:sldMk cId="259968202" sldId="271"/>
        </pc:sldMkLst>
        <pc:spChg chg="mod">
          <ac:chgData name="Weinrich, Ashli" userId="c6b8a85d-a699-4ce2-9ada-d1eb7dd063ba" providerId="ADAL" clId="{3E75B5BF-0583-4CED-AFAC-7FAFF8130FC0}" dt="2020-09-15T16:26:40.477" v="123" actId="20577"/>
          <ac:spMkLst>
            <pc:docMk/>
            <pc:sldMk cId="259968202" sldId="271"/>
            <ac:spMk id="2" creationId="{4F7A1FCD-D15D-4BA7-A607-3F011E598659}"/>
          </ac:spMkLst>
        </pc:spChg>
        <pc:spChg chg="add del mod">
          <ac:chgData name="Weinrich, Ashli" userId="c6b8a85d-a699-4ce2-9ada-d1eb7dd063ba" providerId="ADAL" clId="{3E75B5BF-0583-4CED-AFAC-7FAFF8130FC0}" dt="2020-09-15T16:46:01.680" v="321" actId="255"/>
          <ac:spMkLst>
            <pc:docMk/>
            <pc:sldMk cId="259968202" sldId="271"/>
            <ac:spMk id="3" creationId="{55FE9581-2AFC-4DEF-98C6-E43FE856BCB3}"/>
          </ac:spMkLst>
        </pc:spChg>
        <pc:picChg chg="add del mod">
          <ac:chgData name="Weinrich, Ashli" userId="c6b8a85d-a699-4ce2-9ada-d1eb7dd063ba" providerId="ADAL" clId="{3E75B5BF-0583-4CED-AFAC-7FAFF8130FC0}" dt="2020-09-15T16:45:48.581" v="318" actId="22"/>
          <ac:picMkLst>
            <pc:docMk/>
            <pc:sldMk cId="259968202" sldId="271"/>
            <ac:picMk id="4" creationId="{2CF792E6-AA1C-4917-B803-94F356B3CEE7}"/>
          </ac:picMkLst>
        </pc:picChg>
        <pc:picChg chg="add mod">
          <ac:chgData name="Weinrich, Ashli" userId="c6b8a85d-a699-4ce2-9ada-d1eb7dd063ba" providerId="ADAL" clId="{3E75B5BF-0583-4CED-AFAC-7FAFF8130FC0}" dt="2020-09-15T16:46:10.846" v="324" actId="1076"/>
          <ac:picMkLst>
            <pc:docMk/>
            <pc:sldMk cId="259968202" sldId="271"/>
            <ac:picMk id="8" creationId="{731815BE-9A00-43D7-A31C-D62B35F0236E}"/>
          </ac:picMkLst>
        </pc:picChg>
      </pc:sldChg>
      <pc:sldChg chg="add del">
        <pc:chgData name="Weinrich, Ashli" userId="c6b8a85d-a699-4ce2-9ada-d1eb7dd063ba" providerId="ADAL" clId="{3E75B5BF-0583-4CED-AFAC-7FAFF8130FC0}" dt="2020-09-15T16:23:03.223" v="45" actId="2890"/>
        <pc:sldMkLst>
          <pc:docMk/>
          <pc:sldMk cId="317513436" sldId="271"/>
        </pc:sldMkLst>
      </pc:sldChg>
      <pc:sldChg chg="add del">
        <pc:chgData name="Weinrich, Ashli" userId="c6b8a85d-a699-4ce2-9ada-d1eb7dd063ba" providerId="ADAL" clId="{3E75B5BF-0583-4CED-AFAC-7FAFF8130FC0}" dt="2020-09-15T16:23:02.497" v="44" actId="2890"/>
        <pc:sldMkLst>
          <pc:docMk/>
          <pc:sldMk cId="580847713" sldId="272"/>
        </pc:sldMkLst>
      </pc:sldChg>
      <pc:sldChg chg="add del">
        <pc:chgData name="Weinrich, Ashli" userId="c6b8a85d-a699-4ce2-9ada-d1eb7dd063ba" providerId="ADAL" clId="{3E75B5BF-0583-4CED-AFAC-7FAFF8130FC0}" dt="2020-09-15T16:38:38.394" v="212" actId="2696"/>
        <pc:sldMkLst>
          <pc:docMk/>
          <pc:sldMk cId="923806090" sldId="272"/>
        </pc:sldMkLst>
      </pc:sldChg>
      <pc:sldChg chg="add del">
        <pc:chgData name="Weinrich, Ashli" userId="c6b8a85d-a699-4ce2-9ada-d1eb7dd063ba" providerId="ADAL" clId="{3E75B5BF-0583-4CED-AFAC-7FAFF8130FC0}" dt="2020-09-15T16:23:01.818" v="43" actId="2890"/>
        <pc:sldMkLst>
          <pc:docMk/>
          <pc:sldMk cId="817159469" sldId="273"/>
        </pc:sldMkLst>
      </pc:sldChg>
      <pc:sldChg chg="addSp modSp add mod">
        <pc:chgData name="Weinrich, Ashli" userId="c6b8a85d-a699-4ce2-9ada-d1eb7dd063ba" providerId="ADAL" clId="{3E75B5BF-0583-4CED-AFAC-7FAFF8130FC0}" dt="2020-09-15T16:46:41.718" v="333" actId="1076"/>
        <pc:sldMkLst>
          <pc:docMk/>
          <pc:sldMk cId="4225818078" sldId="273"/>
        </pc:sldMkLst>
        <pc:spChg chg="mod">
          <ac:chgData name="Weinrich, Ashli" userId="c6b8a85d-a699-4ce2-9ada-d1eb7dd063ba" providerId="ADAL" clId="{3E75B5BF-0583-4CED-AFAC-7FAFF8130FC0}" dt="2020-09-15T16:26:47.322" v="125" actId="20577"/>
          <ac:spMkLst>
            <pc:docMk/>
            <pc:sldMk cId="4225818078" sldId="273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6:29.269" v="329" actId="122"/>
          <ac:spMkLst>
            <pc:docMk/>
            <pc:sldMk cId="4225818078" sldId="273"/>
            <ac:spMk id="3" creationId="{55FE9581-2AFC-4DEF-98C6-E43FE856BCB3}"/>
          </ac:spMkLst>
        </pc:spChg>
        <pc:picChg chg="add mod">
          <ac:chgData name="Weinrich, Ashli" userId="c6b8a85d-a699-4ce2-9ada-d1eb7dd063ba" providerId="ADAL" clId="{3E75B5BF-0583-4CED-AFAC-7FAFF8130FC0}" dt="2020-09-15T16:46:41.718" v="333" actId="1076"/>
          <ac:picMkLst>
            <pc:docMk/>
            <pc:sldMk cId="4225818078" sldId="273"/>
            <ac:picMk id="4" creationId="{42FD2521-CBD3-43B5-B82C-35AB5D100C05}"/>
          </ac:picMkLst>
        </pc:picChg>
      </pc:sldChg>
      <pc:sldChg chg="add del">
        <pc:chgData name="Weinrich, Ashli" userId="c6b8a85d-a699-4ce2-9ada-d1eb7dd063ba" providerId="ADAL" clId="{3E75B5BF-0583-4CED-AFAC-7FAFF8130FC0}" dt="2020-09-15T16:23:01.245" v="42" actId="2890"/>
        <pc:sldMkLst>
          <pc:docMk/>
          <pc:sldMk cId="1551353665" sldId="274"/>
        </pc:sldMkLst>
      </pc:sldChg>
      <pc:sldChg chg="modSp add mod">
        <pc:chgData name="Weinrich, Ashli" userId="c6b8a85d-a699-4ce2-9ada-d1eb7dd063ba" providerId="ADAL" clId="{3E75B5BF-0583-4CED-AFAC-7FAFF8130FC0}" dt="2020-09-15T16:47:13.038" v="339" actId="20577"/>
        <pc:sldMkLst>
          <pc:docMk/>
          <pc:sldMk cId="1655066579" sldId="274"/>
        </pc:sldMkLst>
        <pc:spChg chg="mod">
          <ac:chgData name="Weinrich, Ashli" userId="c6b8a85d-a699-4ce2-9ada-d1eb7dd063ba" providerId="ADAL" clId="{3E75B5BF-0583-4CED-AFAC-7FAFF8130FC0}" dt="2020-09-15T16:26:56.185" v="130" actId="20577"/>
          <ac:spMkLst>
            <pc:docMk/>
            <pc:sldMk cId="1655066579" sldId="274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7:13.038" v="339" actId="20577"/>
          <ac:spMkLst>
            <pc:docMk/>
            <pc:sldMk cId="1655066579" sldId="274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0.940" v="41" actId="2890"/>
        <pc:sldMkLst>
          <pc:docMk/>
          <pc:sldMk cId="182905993" sldId="275"/>
        </pc:sldMkLst>
      </pc:sldChg>
      <pc:sldChg chg="modSp add mod">
        <pc:chgData name="Weinrich, Ashli" userId="c6b8a85d-a699-4ce2-9ada-d1eb7dd063ba" providerId="ADAL" clId="{3E75B5BF-0583-4CED-AFAC-7FAFF8130FC0}" dt="2020-09-15T16:47:39.999" v="347" actId="20577"/>
        <pc:sldMkLst>
          <pc:docMk/>
          <pc:sldMk cId="347827444" sldId="275"/>
        </pc:sldMkLst>
        <pc:spChg chg="mod">
          <ac:chgData name="Weinrich, Ashli" userId="c6b8a85d-a699-4ce2-9ada-d1eb7dd063ba" providerId="ADAL" clId="{3E75B5BF-0583-4CED-AFAC-7FAFF8130FC0}" dt="2020-09-15T16:27:16.316" v="138" actId="20577"/>
          <ac:spMkLst>
            <pc:docMk/>
            <pc:sldMk cId="347827444" sldId="275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7:39.999" v="347" actId="20577"/>
          <ac:spMkLst>
            <pc:docMk/>
            <pc:sldMk cId="347827444" sldId="275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0.751" v="40" actId="2890"/>
        <pc:sldMkLst>
          <pc:docMk/>
          <pc:sldMk cId="1782338047" sldId="276"/>
        </pc:sldMkLst>
      </pc:sldChg>
      <pc:sldChg chg="modSp add mod">
        <pc:chgData name="Weinrich, Ashli" userId="c6b8a85d-a699-4ce2-9ada-d1eb7dd063ba" providerId="ADAL" clId="{3E75B5BF-0583-4CED-AFAC-7FAFF8130FC0}" dt="2020-09-15T16:48:03.506" v="353" actId="20577"/>
        <pc:sldMkLst>
          <pc:docMk/>
          <pc:sldMk cId="3697220205" sldId="276"/>
        </pc:sldMkLst>
        <pc:spChg chg="mod">
          <ac:chgData name="Weinrich, Ashli" userId="c6b8a85d-a699-4ce2-9ada-d1eb7dd063ba" providerId="ADAL" clId="{3E75B5BF-0583-4CED-AFAC-7FAFF8130FC0}" dt="2020-09-15T16:27:23.343" v="141" actId="20577"/>
          <ac:spMkLst>
            <pc:docMk/>
            <pc:sldMk cId="3697220205" sldId="276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8:03.506" v="353" actId="20577"/>
          <ac:spMkLst>
            <pc:docMk/>
            <pc:sldMk cId="3697220205" sldId="276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48:30.028" v="359" actId="20577"/>
        <pc:sldMkLst>
          <pc:docMk/>
          <pc:sldMk cId="915121783" sldId="277"/>
        </pc:sldMkLst>
        <pc:spChg chg="mod">
          <ac:chgData name="Weinrich, Ashli" userId="c6b8a85d-a699-4ce2-9ada-d1eb7dd063ba" providerId="ADAL" clId="{3E75B5BF-0583-4CED-AFAC-7FAFF8130FC0}" dt="2020-09-15T16:27:30.566" v="144"/>
          <ac:spMkLst>
            <pc:docMk/>
            <pc:sldMk cId="915121783" sldId="277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8:30.028" v="359" actId="20577"/>
          <ac:spMkLst>
            <pc:docMk/>
            <pc:sldMk cId="915121783" sldId="277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0.578" v="39" actId="2890"/>
        <pc:sldMkLst>
          <pc:docMk/>
          <pc:sldMk cId="1277751084" sldId="277"/>
        </pc:sldMkLst>
      </pc:sldChg>
      <pc:sldChg chg="modSp add mod">
        <pc:chgData name="Weinrich, Ashli" userId="c6b8a85d-a699-4ce2-9ada-d1eb7dd063ba" providerId="ADAL" clId="{3E75B5BF-0583-4CED-AFAC-7FAFF8130FC0}" dt="2020-09-15T16:48:58.485" v="368" actId="20577"/>
        <pc:sldMkLst>
          <pc:docMk/>
          <pc:sldMk cId="4073659118" sldId="278"/>
        </pc:sldMkLst>
        <pc:spChg chg="mod">
          <ac:chgData name="Weinrich, Ashli" userId="c6b8a85d-a699-4ce2-9ada-d1eb7dd063ba" providerId="ADAL" clId="{3E75B5BF-0583-4CED-AFAC-7FAFF8130FC0}" dt="2020-09-15T16:27:38.479" v="146" actId="20577"/>
          <ac:spMkLst>
            <pc:docMk/>
            <pc:sldMk cId="4073659118" sldId="278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8:58.485" v="368" actId="20577"/>
          <ac:spMkLst>
            <pc:docMk/>
            <pc:sldMk cId="4073659118" sldId="278"/>
            <ac:spMk id="3" creationId="{55FE9581-2AFC-4DEF-98C6-E43FE856BCB3}"/>
          </ac:spMkLst>
        </pc:spChg>
      </pc:sldChg>
      <pc:sldChg chg="add del">
        <pc:chgData name="Weinrich, Ashli" userId="c6b8a85d-a699-4ce2-9ada-d1eb7dd063ba" providerId="ADAL" clId="{3E75B5BF-0583-4CED-AFAC-7FAFF8130FC0}" dt="2020-09-15T16:23:00.362" v="38" actId="2890"/>
        <pc:sldMkLst>
          <pc:docMk/>
          <pc:sldMk cId="4253984743" sldId="278"/>
        </pc:sldMkLst>
      </pc:sldChg>
      <pc:sldChg chg="modSp add mod">
        <pc:chgData name="Weinrich, Ashli" userId="c6b8a85d-a699-4ce2-9ada-d1eb7dd063ba" providerId="ADAL" clId="{3E75B5BF-0583-4CED-AFAC-7FAFF8130FC0}" dt="2020-09-15T16:49:23.871" v="374" actId="20577"/>
        <pc:sldMkLst>
          <pc:docMk/>
          <pc:sldMk cId="770012978" sldId="279"/>
        </pc:sldMkLst>
        <pc:spChg chg="mod">
          <ac:chgData name="Weinrich, Ashli" userId="c6b8a85d-a699-4ce2-9ada-d1eb7dd063ba" providerId="ADAL" clId="{3E75B5BF-0583-4CED-AFAC-7FAFF8130FC0}" dt="2020-09-15T16:28:05.049" v="160" actId="20577"/>
          <ac:spMkLst>
            <pc:docMk/>
            <pc:sldMk cId="770012978" sldId="279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9:23.871" v="374" actId="20577"/>
          <ac:spMkLst>
            <pc:docMk/>
            <pc:sldMk cId="770012978" sldId="279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49:48.714" v="380" actId="20577"/>
        <pc:sldMkLst>
          <pc:docMk/>
          <pc:sldMk cId="3716110918" sldId="280"/>
        </pc:sldMkLst>
        <pc:spChg chg="mod">
          <ac:chgData name="Weinrich, Ashli" userId="c6b8a85d-a699-4ce2-9ada-d1eb7dd063ba" providerId="ADAL" clId="{3E75B5BF-0583-4CED-AFAC-7FAFF8130FC0}" dt="2020-09-15T16:28:14.707" v="163" actId="20577"/>
          <ac:spMkLst>
            <pc:docMk/>
            <pc:sldMk cId="3716110918" sldId="280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49:48.714" v="380" actId="20577"/>
          <ac:spMkLst>
            <pc:docMk/>
            <pc:sldMk cId="3716110918" sldId="280"/>
            <ac:spMk id="3" creationId="{55FE9581-2AFC-4DEF-98C6-E43FE856BCB3}"/>
          </ac:spMkLst>
        </pc:spChg>
      </pc:sldChg>
      <pc:sldChg chg="addSp modSp add mod">
        <pc:chgData name="Weinrich, Ashli" userId="c6b8a85d-a699-4ce2-9ada-d1eb7dd063ba" providerId="ADAL" clId="{3E75B5BF-0583-4CED-AFAC-7FAFF8130FC0}" dt="2020-09-15T16:50:48.713" v="395" actId="1076"/>
        <pc:sldMkLst>
          <pc:docMk/>
          <pc:sldMk cId="2291828380" sldId="281"/>
        </pc:sldMkLst>
        <pc:spChg chg="mod">
          <ac:chgData name="Weinrich, Ashli" userId="c6b8a85d-a699-4ce2-9ada-d1eb7dd063ba" providerId="ADAL" clId="{3E75B5BF-0583-4CED-AFAC-7FAFF8130FC0}" dt="2020-09-15T16:28:20.508" v="165" actId="20577"/>
          <ac:spMkLst>
            <pc:docMk/>
            <pc:sldMk cId="2291828380" sldId="281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0:41.567" v="392" actId="404"/>
          <ac:spMkLst>
            <pc:docMk/>
            <pc:sldMk cId="2291828380" sldId="281"/>
            <ac:spMk id="3" creationId="{55FE9581-2AFC-4DEF-98C6-E43FE856BCB3}"/>
          </ac:spMkLst>
        </pc:spChg>
        <pc:picChg chg="add mod">
          <ac:chgData name="Weinrich, Ashli" userId="c6b8a85d-a699-4ce2-9ada-d1eb7dd063ba" providerId="ADAL" clId="{3E75B5BF-0583-4CED-AFAC-7FAFF8130FC0}" dt="2020-09-15T16:50:48.713" v="395" actId="1076"/>
          <ac:picMkLst>
            <pc:docMk/>
            <pc:sldMk cId="2291828380" sldId="281"/>
            <ac:picMk id="4" creationId="{F5713348-CACD-4944-9774-340EF314C42D}"/>
          </ac:picMkLst>
        </pc:picChg>
      </pc:sldChg>
      <pc:sldChg chg="modSp add mod">
        <pc:chgData name="Weinrich, Ashli" userId="c6b8a85d-a699-4ce2-9ada-d1eb7dd063ba" providerId="ADAL" clId="{3E75B5BF-0583-4CED-AFAC-7FAFF8130FC0}" dt="2020-09-15T16:51:20.566" v="403" actId="20577"/>
        <pc:sldMkLst>
          <pc:docMk/>
          <pc:sldMk cId="3666657572" sldId="282"/>
        </pc:sldMkLst>
        <pc:spChg chg="mod">
          <ac:chgData name="Weinrich, Ashli" userId="c6b8a85d-a699-4ce2-9ada-d1eb7dd063ba" providerId="ADAL" clId="{3E75B5BF-0583-4CED-AFAC-7FAFF8130FC0}" dt="2020-09-15T16:28:27.986" v="167" actId="20577"/>
          <ac:spMkLst>
            <pc:docMk/>
            <pc:sldMk cId="3666657572" sldId="282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1:20.566" v="403" actId="20577"/>
          <ac:spMkLst>
            <pc:docMk/>
            <pc:sldMk cId="3666657572" sldId="282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1:45.114" v="409" actId="20577"/>
        <pc:sldMkLst>
          <pc:docMk/>
          <pc:sldMk cId="3349711867" sldId="283"/>
        </pc:sldMkLst>
        <pc:spChg chg="mod">
          <ac:chgData name="Weinrich, Ashli" userId="c6b8a85d-a699-4ce2-9ada-d1eb7dd063ba" providerId="ADAL" clId="{3E75B5BF-0583-4CED-AFAC-7FAFF8130FC0}" dt="2020-09-15T16:28:34.915" v="169" actId="20577"/>
          <ac:spMkLst>
            <pc:docMk/>
            <pc:sldMk cId="3349711867" sldId="283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1:45.114" v="409" actId="20577"/>
          <ac:spMkLst>
            <pc:docMk/>
            <pc:sldMk cId="3349711867" sldId="283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2:10.770" v="415" actId="20577"/>
        <pc:sldMkLst>
          <pc:docMk/>
          <pc:sldMk cId="3097319955" sldId="284"/>
        </pc:sldMkLst>
        <pc:spChg chg="mod">
          <ac:chgData name="Weinrich, Ashli" userId="c6b8a85d-a699-4ce2-9ada-d1eb7dd063ba" providerId="ADAL" clId="{3E75B5BF-0583-4CED-AFAC-7FAFF8130FC0}" dt="2020-09-15T16:28:53.874" v="181" actId="20577"/>
          <ac:spMkLst>
            <pc:docMk/>
            <pc:sldMk cId="3097319955" sldId="284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2:10.770" v="415" actId="20577"/>
          <ac:spMkLst>
            <pc:docMk/>
            <pc:sldMk cId="3097319955" sldId="284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2:37.911" v="421" actId="20577"/>
        <pc:sldMkLst>
          <pc:docMk/>
          <pc:sldMk cId="3871001787" sldId="285"/>
        </pc:sldMkLst>
        <pc:spChg chg="mod">
          <ac:chgData name="Weinrich, Ashli" userId="c6b8a85d-a699-4ce2-9ada-d1eb7dd063ba" providerId="ADAL" clId="{3E75B5BF-0583-4CED-AFAC-7FAFF8130FC0}" dt="2020-09-15T16:29:06.023" v="183" actId="20577"/>
          <ac:spMkLst>
            <pc:docMk/>
            <pc:sldMk cId="3871001787" sldId="285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2:37.911" v="421" actId="20577"/>
          <ac:spMkLst>
            <pc:docMk/>
            <pc:sldMk cId="3871001787" sldId="285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3:02.776" v="427" actId="20577"/>
        <pc:sldMkLst>
          <pc:docMk/>
          <pc:sldMk cId="2557139099" sldId="286"/>
        </pc:sldMkLst>
        <pc:spChg chg="mod">
          <ac:chgData name="Weinrich, Ashli" userId="c6b8a85d-a699-4ce2-9ada-d1eb7dd063ba" providerId="ADAL" clId="{3E75B5BF-0583-4CED-AFAC-7FAFF8130FC0}" dt="2020-09-15T16:29:12.042" v="185" actId="20577"/>
          <ac:spMkLst>
            <pc:docMk/>
            <pc:sldMk cId="2557139099" sldId="286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3:02.776" v="427" actId="20577"/>
          <ac:spMkLst>
            <pc:docMk/>
            <pc:sldMk cId="2557139099" sldId="286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3:31.724" v="435" actId="20577"/>
        <pc:sldMkLst>
          <pc:docMk/>
          <pc:sldMk cId="1243259568" sldId="287"/>
        </pc:sldMkLst>
        <pc:spChg chg="mod">
          <ac:chgData name="Weinrich, Ashli" userId="c6b8a85d-a699-4ce2-9ada-d1eb7dd063ba" providerId="ADAL" clId="{3E75B5BF-0583-4CED-AFAC-7FAFF8130FC0}" dt="2020-09-15T16:29:19.077" v="187" actId="20577"/>
          <ac:spMkLst>
            <pc:docMk/>
            <pc:sldMk cId="1243259568" sldId="287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3:31.724" v="435" actId="20577"/>
          <ac:spMkLst>
            <pc:docMk/>
            <pc:sldMk cId="1243259568" sldId="287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3:55.294" v="440" actId="255"/>
        <pc:sldMkLst>
          <pc:docMk/>
          <pc:sldMk cId="3805430768" sldId="288"/>
        </pc:sldMkLst>
        <pc:spChg chg="mod">
          <ac:chgData name="Weinrich, Ashli" userId="c6b8a85d-a699-4ce2-9ada-d1eb7dd063ba" providerId="ADAL" clId="{3E75B5BF-0583-4CED-AFAC-7FAFF8130FC0}" dt="2020-09-15T16:29:25.409" v="189" actId="20577"/>
          <ac:spMkLst>
            <pc:docMk/>
            <pc:sldMk cId="3805430768" sldId="288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3:55.294" v="440" actId="255"/>
          <ac:spMkLst>
            <pc:docMk/>
            <pc:sldMk cId="3805430768" sldId="288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4:28.531" v="448" actId="20577"/>
        <pc:sldMkLst>
          <pc:docMk/>
          <pc:sldMk cId="3369902088" sldId="289"/>
        </pc:sldMkLst>
        <pc:spChg chg="mod">
          <ac:chgData name="Weinrich, Ashli" userId="c6b8a85d-a699-4ce2-9ada-d1eb7dd063ba" providerId="ADAL" clId="{3E75B5BF-0583-4CED-AFAC-7FAFF8130FC0}" dt="2020-09-15T16:29:34.618" v="202" actId="20577"/>
          <ac:spMkLst>
            <pc:docMk/>
            <pc:sldMk cId="3369902088" sldId="289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4:28.531" v="448" actId="20577"/>
          <ac:spMkLst>
            <pc:docMk/>
            <pc:sldMk cId="3369902088" sldId="289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4:44.450" v="453" actId="255"/>
        <pc:sldMkLst>
          <pc:docMk/>
          <pc:sldMk cId="489310700" sldId="290"/>
        </pc:sldMkLst>
        <pc:spChg chg="mod">
          <ac:chgData name="Weinrich, Ashli" userId="c6b8a85d-a699-4ce2-9ada-d1eb7dd063ba" providerId="ADAL" clId="{3E75B5BF-0583-4CED-AFAC-7FAFF8130FC0}" dt="2020-09-15T16:29:45.795" v="205" actId="20577"/>
          <ac:spMkLst>
            <pc:docMk/>
            <pc:sldMk cId="489310700" sldId="290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4:44.450" v="453" actId="255"/>
          <ac:spMkLst>
            <pc:docMk/>
            <pc:sldMk cId="489310700" sldId="290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5:17.667" v="461" actId="20577"/>
        <pc:sldMkLst>
          <pc:docMk/>
          <pc:sldMk cId="1597807829" sldId="291"/>
        </pc:sldMkLst>
        <pc:spChg chg="mod">
          <ac:chgData name="Weinrich, Ashli" userId="c6b8a85d-a699-4ce2-9ada-d1eb7dd063ba" providerId="ADAL" clId="{3E75B5BF-0583-4CED-AFAC-7FAFF8130FC0}" dt="2020-09-15T16:29:54.583" v="207" actId="20577"/>
          <ac:spMkLst>
            <pc:docMk/>
            <pc:sldMk cId="1597807829" sldId="291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5:17.667" v="461" actId="20577"/>
          <ac:spMkLst>
            <pc:docMk/>
            <pc:sldMk cId="1597807829" sldId="291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6:09.325" v="476" actId="20577"/>
        <pc:sldMkLst>
          <pc:docMk/>
          <pc:sldMk cId="2371464615" sldId="292"/>
        </pc:sldMkLst>
        <pc:spChg chg="mod">
          <ac:chgData name="Weinrich, Ashli" userId="c6b8a85d-a699-4ce2-9ada-d1eb7dd063ba" providerId="ADAL" clId="{3E75B5BF-0583-4CED-AFAC-7FAFF8130FC0}" dt="2020-09-15T16:31:14.194" v="209" actId="20577"/>
          <ac:spMkLst>
            <pc:docMk/>
            <pc:sldMk cId="2371464615" sldId="292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6:09.325" v="476" actId="20577"/>
          <ac:spMkLst>
            <pc:docMk/>
            <pc:sldMk cId="2371464615" sldId="292"/>
            <ac:spMk id="3" creationId="{55FE9581-2AFC-4DEF-98C6-E43FE856BCB3}"/>
          </ac:spMkLst>
        </pc:spChg>
      </pc:sldChg>
      <pc:sldChg chg="modSp add mod">
        <pc:chgData name="Weinrich, Ashli" userId="c6b8a85d-a699-4ce2-9ada-d1eb7dd063ba" providerId="ADAL" clId="{3E75B5BF-0583-4CED-AFAC-7FAFF8130FC0}" dt="2020-09-15T16:56:27.114" v="479" actId="20577"/>
        <pc:sldMkLst>
          <pc:docMk/>
          <pc:sldMk cId="771604846" sldId="293"/>
        </pc:sldMkLst>
        <pc:spChg chg="mod">
          <ac:chgData name="Weinrich, Ashli" userId="c6b8a85d-a699-4ce2-9ada-d1eb7dd063ba" providerId="ADAL" clId="{3E75B5BF-0583-4CED-AFAC-7FAFF8130FC0}" dt="2020-09-15T16:31:20.430" v="211" actId="20577"/>
          <ac:spMkLst>
            <pc:docMk/>
            <pc:sldMk cId="771604846" sldId="293"/>
            <ac:spMk id="2" creationId="{4F7A1FCD-D15D-4BA7-A607-3F011E598659}"/>
          </ac:spMkLst>
        </pc:spChg>
        <pc:spChg chg="mod">
          <ac:chgData name="Weinrich, Ashli" userId="c6b8a85d-a699-4ce2-9ada-d1eb7dd063ba" providerId="ADAL" clId="{3E75B5BF-0583-4CED-AFAC-7FAFF8130FC0}" dt="2020-09-15T16:56:27.114" v="479" actId="20577"/>
          <ac:spMkLst>
            <pc:docMk/>
            <pc:sldMk cId="771604846" sldId="293"/>
            <ac:spMk id="3" creationId="{55FE9581-2AFC-4DEF-98C6-E43FE856BCB3}"/>
          </ac:spMkLst>
        </pc:spChg>
      </pc:sldChg>
      <pc:sldChg chg="modSp add del mod ord">
        <pc:chgData name="Weinrich, Ashli" userId="c6b8a85d-a699-4ce2-9ada-d1eb7dd063ba" providerId="ADAL" clId="{3E75B5BF-0583-4CED-AFAC-7FAFF8130FC0}" dt="2020-09-15T22:58:09.829" v="494" actId="47"/>
        <pc:sldMkLst>
          <pc:docMk/>
          <pc:sldMk cId="3286067350" sldId="294"/>
        </pc:sldMkLst>
        <pc:spChg chg="mod">
          <ac:chgData name="Weinrich, Ashli" userId="c6b8a85d-a699-4ce2-9ada-d1eb7dd063ba" providerId="ADAL" clId="{3E75B5BF-0583-4CED-AFAC-7FAFF8130FC0}" dt="2020-09-15T22:57:10.521" v="489" actId="20577"/>
          <ac:spMkLst>
            <pc:docMk/>
            <pc:sldMk cId="3286067350" sldId="294"/>
            <ac:spMk id="106" creationId="{E4807239-D0B3-4965-AE78-6A9904D2B011}"/>
          </ac:spMkLst>
        </pc:spChg>
        <pc:spChg chg="mod">
          <ac:chgData name="Weinrich, Ashli" userId="c6b8a85d-a699-4ce2-9ada-d1eb7dd063ba" providerId="ADAL" clId="{3E75B5BF-0583-4CED-AFAC-7FAFF8130FC0}" dt="2020-09-15T22:57:17.372" v="493" actId="20577"/>
          <ac:spMkLst>
            <pc:docMk/>
            <pc:sldMk cId="3286067350" sldId="294"/>
            <ac:spMk id="110" creationId="{E448B719-6BE9-4EE5-AE07-ED2DE017082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30/09/2020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14.xml"/><Relationship Id="rId18" Type="http://schemas.openxmlformats.org/officeDocument/2006/relationships/slide" Target="slide11.xml"/><Relationship Id="rId26" Type="http://schemas.openxmlformats.org/officeDocument/2006/relationships/slide" Target="slide21.xml"/><Relationship Id="rId3" Type="http://schemas.openxmlformats.org/officeDocument/2006/relationships/slide" Target="slide7.xml"/><Relationship Id="rId21" Type="http://schemas.openxmlformats.org/officeDocument/2006/relationships/slide" Target="slide16.xml"/><Relationship Id="rId7" Type="http://schemas.openxmlformats.org/officeDocument/2006/relationships/slide" Target="slide8.xml"/><Relationship Id="rId12" Type="http://schemas.openxmlformats.org/officeDocument/2006/relationships/slide" Target="slide9.xml"/><Relationship Id="rId17" Type="http://schemas.openxmlformats.org/officeDocument/2006/relationships/slide" Target="slide10.xml"/><Relationship Id="rId25" Type="http://schemas.openxmlformats.org/officeDocument/2006/relationships/slide" Target="slide30.xml"/><Relationship Id="rId2" Type="http://schemas.openxmlformats.org/officeDocument/2006/relationships/slide" Target="slide3.xml"/><Relationship Id="rId16" Type="http://schemas.openxmlformats.org/officeDocument/2006/relationships/slide" Target="slide29.xml"/><Relationship Id="rId20" Type="http://schemas.openxmlformats.org/officeDocument/2006/relationships/slide" Target="slide15.xml"/><Relationship Id="rId29" Type="http://schemas.openxmlformats.org/officeDocument/2006/relationships/slide" Target="slide2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11" Type="http://schemas.openxmlformats.org/officeDocument/2006/relationships/slide" Target="slide28.xml"/><Relationship Id="rId24" Type="http://schemas.openxmlformats.org/officeDocument/2006/relationships/slide" Target="slide25.xml"/><Relationship Id="rId5" Type="http://schemas.openxmlformats.org/officeDocument/2006/relationships/slide" Target="slide5.xml"/><Relationship Id="rId15" Type="http://schemas.openxmlformats.org/officeDocument/2006/relationships/slide" Target="slide24.xml"/><Relationship Id="rId23" Type="http://schemas.openxmlformats.org/officeDocument/2006/relationships/slide" Target="slide20.xml"/><Relationship Id="rId28" Type="http://schemas.openxmlformats.org/officeDocument/2006/relationships/slide" Target="slide31.xml"/><Relationship Id="rId10" Type="http://schemas.openxmlformats.org/officeDocument/2006/relationships/slide" Target="slide13.xml"/><Relationship Id="rId19" Type="http://schemas.openxmlformats.org/officeDocument/2006/relationships/slide" Target="slide12.xml"/><Relationship Id="rId31" Type="http://schemas.openxmlformats.org/officeDocument/2006/relationships/slide" Target="slide32.xml"/><Relationship Id="rId4" Type="http://schemas.openxmlformats.org/officeDocument/2006/relationships/slide" Target="slide4.xml"/><Relationship Id="rId9" Type="http://schemas.openxmlformats.org/officeDocument/2006/relationships/slide" Target="slide18.xml"/><Relationship Id="rId14" Type="http://schemas.openxmlformats.org/officeDocument/2006/relationships/slide" Target="slide19.xml"/><Relationship Id="rId22" Type="http://schemas.openxmlformats.org/officeDocument/2006/relationships/slide" Target="slide17.xml"/><Relationship Id="rId27" Type="http://schemas.openxmlformats.org/officeDocument/2006/relationships/slide" Target="slide26.xml"/><Relationship Id="rId30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FFA Experience Jeopardy!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Meeting Room 300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I</a:t>
            </a:r>
            <a:r>
              <a:rPr lang="en" sz="6000"/>
              <a:t> AM STATIONED BY THE</a:t>
            </a:r>
            <a:endParaRPr lang="en-GB" sz="6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2" action="ppaction://hlinksldjump"/>
              </a:rPr>
              <a:t>BACK</a:t>
            </a:r>
            <a:endParaRPr lang="en-US" dirty="0"/>
          </a:p>
        </p:txBody>
      </p:sp>
      <p:pic>
        <p:nvPicPr>
          <p:cNvPr id="4" name="Picture 3" descr="A picture containing hat&#10;&#10;Description automatically generated">
            <a:extLst>
              <a:ext uri="{FF2B5EF4-FFF2-40B4-BE49-F238E27FC236}">
                <a16:creationId xmlns:a16="http://schemas.microsoft.com/office/drawing/2014/main" id="{9AE6C161-93DB-4188-8864-73614EFDB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387" y="2673974"/>
            <a:ext cx="4187225" cy="35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20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Meeting Room 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/>
              <a:t>I</a:t>
            </a:r>
            <a:r>
              <a:rPr lang="en" sz="6000"/>
              <a:t> AM STATIONED BY THE</a:t>
            </a:r>
            <a:endParaRPr lang="en-GB" sz="60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  <p:pic>
        <p:nvPicPr>
          <p:cNvPr id="8" name="Picture 7" descr="A owl sitting on a table&#10;&#10;Description automatically generated">
            <a:extLst>
              <a:ext uri="{FF2B5EF4-FFF2-40B4-BE49-F238E27FC236}">
                <a16:creationId xmlns:a16="http://schemas.microsoft.com/office/drawing/2014/main" id="{731815BE-9A00-43D7-A31C-D62B35F02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269" y="2663703"/>
            <a:ext cx="2623931" cy="35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8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Meeting Room 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/>
              <a:t>I</a:t>
            </a:r>
            <a:r>
              <a:rPr lang="en" sz="6000"/>
              <a:t> AM STATIONED BY THE</a:t>
            </a:r>
            <a:endParaRPr lang="en-GB" sz="60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42FD2521-CBD3-43B5-B82C-35AB5D10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336" y="2781850"/>
            <a:ext cx="5223327" cy="353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1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Creed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 sz="6600"/>
          </a:p>
          <a:p>
            <a:pPr marL="0" indent="0" algn="ctr">
              <a:buNone/>
            </a:pPr>
            <a:r>
              <a:rPr lang="en" sz="6600"/>
              <a:t>I WROTE THE FFA CREED.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655066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Creed 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THE FFA CREED WAS FIRST ADOPTED IN THIS YEAR.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47827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Creed 300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THE FFA CREED WAS REVISED AT THESE TWO CONVENTIONS.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697220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Creed 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ALL FIVE PARAGRAPHS OF THE FFA CREED BEGIN WITH THESE WORDS.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915121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Creed 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600" dirty="0"/>
              <a:t>THE NUMBER OF WORDS IN THE FFA CREED.</a:t>
            </a:r>
            <a:endParaRPr lang="en-GB" sz="6600" b="1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07365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Jackets and Pins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IN THIS YEAR, THE FFA JACKET WAS ADOPTED AS OFFICIAL DRESS.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770012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Jackets and Pins 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THE NUMBER OF PINS THAT CAN BE WORN ON AN FFA JACKET.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716110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57B031-5590-494B-88DC-32EEB43F71A4}"/>
              </a:ext>
            </a:extLst>
          </p:cNvPr>
          <p:cNvSpPr/>
          <p:nvPr/>
        </p:nvSpPr>
        <p:spPr>
          <a:xfrm>
            <a:off x="713984" y="876822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FFA History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78AB91-69FC-480D-8EDF-5B3834C93C58}"/>
              </a:ext>
            </a:extLst>
          </p:cNvPr>
          <p:cNvSpPr/>
          <p:nvPr/>
        </p:nvSpPr>
        <p:spPr>
          <a:xfrm>
            <a:off x="2512304" y="876822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FFA Meeting Room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42D2D4-5D7B-4C33-8FFB-849FB4B507BC}"/>
              </a:ext>
            </a:extLst>
          </p:cNvPr>
          <p:cNvSpPr/>
          <p:nvPr/>
        </p:nvSpPr>
        <p:spPr>
          <a:xfrm>
            <a:off x="4405928" y="85881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FFA Creed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2E10D-7DF9-4B60-A286-E873B65FEDF3}"/>
              </a:ext>
            </a:extLst>
          </p:cNvPr>
          <p:cNvSpPr/>
          <p:nvPr/>
        </p:nvSpPr>
        <p:spPr>
          <a:xfrm>
            <a:off x="6226897" y="876822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FFA Jackets &amp; Pins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191EC67-8FC0-4AA3-863D-3DEA45FBCCC8}"/>
              </a:ext>
            </a:extLst>
          </p:cNvPr>
          <p:cNvSpPr/>
          <p:nvPr/>
        </p:nvSpPr>
        <p:spPr>
          <a:xfrm>
            <a:off x="8033776" y="87134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Women in FFA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2B29068-6CD9-45D2-BB6B-2D7F43CF3E8B}"/>
              </a:ext>
            </a:extLst>
          </p:cNvPr>
          <p:cNvSpPr/>
          <p:nvPr/>
        </p:nvSpPr>
        <p:spPr>
          <a:xfrm>
            <a:off x="9832096" y="87134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Famous Alumni</a:t>
            </a:r>
          </a:p>
        </p:txBody>
      </p:sp>
      <p:sp>
        <p:nvSpPr>
          <p:cNvPr id="106" name="Rectangle 105">
            <a:hlinkClick r:id="rId2" action="ppaction://hlinksldjump"/>
            <a:extLst>
              <a:ext uri="{FF2B5EF4-FFF2-40B4-BE49-F238E27FC236}">
                <a16:creationId xmlns:a16="http://schemas.microsoft.com/office/drawing/2014/main" id="{E4807239-D0B3-4965-AE78-6A9904D2B011}"/>
              </a:ext>
            </a:extLst>
          </p:cNvPr>
          <p:cNvSpPr/>
          <p:nvPr/>
        </p:nvSpPr>
        <p:spPr>
          <a:xfrm>
            <a:off x="713984" y="18063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08" name="Rectangle 107">
            <a:hlinkClick r:id="rId3" action="ppaction://hlinksldjump"/>
            <a:extLst>
              <a:ext uri="{FF2B5EF4-FFF2-40B4-BE49-F238E27FC236}">
                <a16:creationId xmlns:a16="http://schemas.microsoft.com/office/drawing/2014/main" id="{39B3B1DE-B35D-44A6-96CC-D741A3FAA5BC}"/>
              </a:ext>
            </a:extLst>
          </p:cNvPr>
          <p:cNvSpPr/>
          <p:nvPr/>
        </p:nvSpPr>
        <p:spPr>
          <a:xfrm>
            <a:off x="713984" y="557069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</a:t>
            </a:r>
          </a:p>
        </p:txBody>
      </p:sp>
      <p:sp>
        <p:nvSpPr>
          <p:cNvPr id="110" name="Rectangle 109">
            <a:hlinkClick r:id="rId4" action="ppaction://hlinksldjump"/>
            <a:extLst>
              <a:ext uri="{FF2B5EF4-FFF2-40B4-BE49-F238E27FC236}">
                <a16:creationId xmlns:a16="http://schemas.microsoft.com/office/drawing/2014/main" id="{E448B719-6BE9-4EE5-AE07-ED2DE0170829}"/>
              </a:ext>
            </a:extLst>
          </p:cNvPr>
          <p:cNvSpPr/>
          <p:nvPr/>
        </p:nvSpPr>
        <p:spPr>
          <a:xfrm>
            <a:off x="713984" y="27358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</a:t>
            </a:r>
          </a:p>
        </p:txBody>
      </p:sp>
      <p:sp>
        <p:nvSpPr>
          <p:cNvPr id="112" name="Rectangle 111">
            <a:hlinkClick r:id="rId5" action="ppaction://hlinksldjump"/>
            <a:extLst>
              <a:ext uri="{FF2B5EF4-FFF2-40B4-BE49-F238E27FC236}">
                <a16:creationId xmlns:a16="http://schemas.microsoft.com/office/drawing/2014/main" id="{C323F70B-CF17-42BF-A289-C555BD5C3E8F}"/>
              </a:ext>
            </a:extLst>
          </p:cNvPr>
          <p:cNvSpPr/>
          <p:nvPr/>
        </p:nvSpPr>
        <p:spPr>
          <a:xfrm>
            <a:off x="713984" y="3680826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300</a:t>
            </a:r>
          </a:p>
        </p:txBody>
      </p:sp>
      <p:sp>
        <p:nvSpPr>
          <p:cNvPr id="114" name="Rectangle 113">
            <a:hlinkClick r:id="rId6" action="ppaction://hlinksldjump"/>
            <a:extLst>
              <a:ext uri="{FF2B5EF4-FFF2-40B4-BE49-F238E27FC236}">
                <a16:creationId xmlns:a16="http://schemas.microsoft.com/office/drawing/2014/main" id="{4E35715C-677F-445A-A807-EE6A816D65BE}"/>
              </a:ext>
            </a:extLst>
          </p:cNvPr>
          <p:cNvSpPr/>
          <p:nvPr/>
        </p:nvSpPr>
        <p:spPr>
          <a:xfrm>
            <a:off x="713984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116" name="Rectangle 115">
            <a:hlinkClick r:id="rId7" action="ppaction://hlinksldjump"/>
            <a:extLst>
              <a:ext uri="{FF2B5EF4-FFF2-40B4-BE49-F238E27FC236}">
                <a16:creationId xmlns:a16="http://schemas.microsoft.com/office/drawing/2014/main" id="{BB30C059-79FF-4C55-A06D-58479448C7DA}"/>
              </a:ext>
            </a:extLst>
          </p:cNvPr>
          <p:cNvSpPr/>
          <p:nvPr/>
        </p:nvSpPr>
        <p:spPr>
          <a:xfrm>
            <a:off x="2519819" y="18063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18" name="Rectangle 117">
            <a:hlinkClick r:id="rId8" action="ppaction://hlinksldjump"/>
            <a:extLst>
              <a:ext uri="{FF2B5EF4-FFF2-40B4-BE49-F238E27FC236}">
                <a16:creationId xmlns:a16="http://schemas.microsoft.com/office/drawing/2014/main" id="{AD777E32-505B-4BAA-9DB2-830DF137F9E1}"/>
              </a:ext>
            </a:extLst>
          </p:cNvPr>
          <p:cNvSpPr/>
          <p:nvPr/>
        </p:nvSpPr>
        <p:spPr>
          <a:xfrm>
            <a:off x="8026261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20" name="Rectangle 119">
            <a:hlinkClick r:id="rId9" action="ppaction://hlinksldjump"/>
            <a:extLst>
              <a:ext uri="{FF2B5EF4-FFF2-40B4-BE49-F238E27FC236}">
                <a16:creationId xmlns:a16="http://schemas.microsoft.com/office/drawing/2014/main" id="{5E64C46B-8459-420E-8797-8AAD0686D5DA}"/>
              </a:ext>
            </a:extLst>
          </p:cNvPr>
          <p:cNvSpPr/>
          <p:nvPr/>
        </p:nvSpPr>
        <p:spPr>
          <a:xfrm>
            <a:off x="6226897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22" name="Rectangle 121">
            <a:hlinkClick r:id="rId10" action="ppaction://hlinksldjump"/>
            <a:extLst>
              <a:ext uri="{FF2B5EF4-FFF2-40B4-BE49-F238E27FC236}">
                <a16:creationId xmlns:a16="http://schemas.microsoft.com/office/drawing/2014/main" id="{FAD093CB-2B1D-47ED-985D-7168BE97B3ED}"/>
              </a:ext>
            </a:extLst>
          </p:cNvPr>
          <p:cNvSpPr/>
          <p:nvPr/>
        </p:nvSpPr>
        <p:spPr>
          <a:xfrm>
            <a:off x="4405928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24" name="Rectangle 123">
            <a:hlinkClick r:id="rId11" action="ppaction://hlinksldjump"/>
            <a:extLst>
              <a:ext uri="{FF2B5EF4-FFF2-40B4-BE49-F238E27FC236}">
                <a16:creationId xmlns:a16="http://schemas.microsoft.com/office/drawing/2014/main" id="{6FD8EC77-272F-4BD8-8A53-3EC0010C45EE}"/>
              </a:ext>
            </a:extLst>
          </p:cNvPr>
          <p:cNvSpPr/>
          <p:nvPr/>
        </p:nvSpPr>
        <p:spPr>
          <a:xfrm>
            <a:off x="9832096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26" name="Rectangle 125">
            <a:hlinkClick r:id="rId12" action="ppaction://hlinksldjump"/>
            <a:extLst>
              <a:ext uri="{FF2B5EF4-FFF2-40B4-BE49-F238E27FC236}">
                <a16:creationId xmlns:a16="http://schemas.microsoft.com/office/drawing/2014/main" id="{98F57552-9826-4819-BC31-22EBAD05B940}"/>
              </a:ext>
            </a:extLst>
          </p:cNvPr>
          <p:cNvSpPr/>
          <p:nvPr/>
        </p:nvSpPr>
        <p:spPr>
          <a:xfrm>
            <a:off x="2508547" y="27358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</a:t>
            </a:r>
          </a:p>
        </p:txBody>
      </p:sp>
      <p:sp>
        <p:nvSpPr>
          <p:cNvPr id="128" name="Rectangle 127">
            <a:hlinkClick r:id="rId13" action="ppaction://hlinksldjump"/>
            <a:extLst>
              <a:ext uri="{FF2B5EF4-FFF2-40B4-BE49-F238E27FC236}">
                <a16:creationId xmlns:a16="http://schemas.microsoft.com/office/drawing/2014/main" id="{80261B58-2788-4458-9F2A-8F7D387203EE}"/>
              </a:ext>
            </a:extLst>
          </p:cNvPr>
          <p:cNvSpPr/>
          <p:nvPr/>
        </p:nvSpPr>
        <p:spPr>
          <a:xfrm>
            <a:off x="4413547" y="272858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</a:t>
            </a:r>
          </a:p>
        </p:txBody>
      </p:sp>
      <p:sp>
        <p:nvSpPr>
          <p:cNvPr id="130" name="Rectangle 129">
            <a:hlinkClick r:id="rId14" action="ppaction://hlinksldjump"/>
            <a:extLst>
              <a:ext uri="{FF2B5EF4-FFF2-40B4-BE49-F238E27FC236}">
                <a16:creationId xmlns:a16="http://schemas.microsoft.com/office/drawing/2014/main" id="{0F326191-68D0-473A-92FC-484BD783B3C2}"/>
              </a:ext>
            </a:extLst>
          </p:cNvPr>
          <p:cNvSpPr/>
          <p:nvPr/>
        </p:nvSpPr>
        <p:spPr>
          <a:xfrm>
            <a:off x="6236501" y="272858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</a:t>
            </a:r>
          </a:p>
        </p:txBody>
      </p:sp>
      <p:sp>
        <p:nvSpPr>
          <p:cNvPr id="132" name="Rectangle 131">
            <a:hlinkClick r:id="rId15" action="ppaction://hlinksldjump"/>
            <a:extLst>
              <a:ext uri="{FF2B5EF4-FFF2-40B4-BE49-F238E27FC236}">
                <a16:creationId xmlns:a16="http://schemas.microsoft.com/office/drawing/2014/main" id="{115E66C7-B4F0-4C17-AAF6-D80395BD7A22}"/>
              </a:ext>
            </a:extLst>
          </p:cNvPr>
          <p:cNvSpPr/>
          <p:nvPr/>
        </p:nvSpPr>
        <p:spPr>
          <a:xfrm>
            <a:off x="8033776" y="272858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</a:t>
            </a:r>
          </a:p>
        </p:txBody>
      </p:sp>
      <p:sp>
        <p:nvSpPr>
          <p:cNvPr id="134" name="Rectangle 133">
            <a:hlinkClick r:id="rId16" action="ppaction://hlinksldjump"/>
            <a:extLst>
              <a:ext uri="{FF2B5EF4-FFF2-40B4-BE49-F238E27FC236}">
                <a16:creationId xmlns:a16="http://schemas.microsoft.com/office/drawing/2014/main" id="{19F25F78-CE2F-47AC-A731-53703CE4145C}"/>
              </a:ext>
            </a:extLst>
          </p:cNvPr>
          <p:cNvSpPr/>
          <p:nvPr/>
        </p:nvSpPr>
        <p:spPr>
          <a:xfrm>
            <a:off x="9832096" y="27358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</a:t>
            </a:r>
          </a:p>
        </p:txBody>
      </p:sp>
      <p:sp>
        <p:nvSpPr>
          <p:cNvPr id="136" name="Rectangle 135">
            <a:hlinkClick r:id="rId17" action="ppaction://hlinksldjump"/>
            <a:extLst>
              <a:ext uri="{FF2B5EF4-FFF2-40B4-BE49-F238E27FC236}">
                <a16:creationId xmlns:a16="http://schemas.microsoft.com/office/drawing/2014/main" id="{7C768AB8-8DF4-4CA2-904A-26DAB55C7B0F}"/>
              </a:ext>
            </a:extLst>
          </p:cNvPr>
          <p:cNvSpPr/>
          <p:nvPr/>
        </p:nvSpPr>
        <p:spPr>
          <a:xfrm>
            <a:off x="2519819" y="366543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300</a:t>
            </a:r>
          </a:p>
        </p:txBody>
      </p:sp>
      <p:sp>
        <p:nvSpPr>
          <p:cNvPr id="138" name="Rectangle 137">
            <a:hlinkClick r:id="rId18" action="ppaction://hlinksldjump"/>
            <a:extLst>
              <a:ext uri="{FF2B5EF4-FFF2-40B4-BE49-F238E27FC236}">
                <a16:creationId xmlns:a16="http://schemas.microsoft.com/office/drawing/2014/main" id="{8C2F5F93-9130-426D-A96A-DA8B7EC9CC82}"/>
              </a:ext>
            </a:extLst>
          </p:cNvPr>
          <p:cNvSpPr/>
          <p:nvPr/>
        </p:nvSpPr>
        <p:spPr>
          <a:xfrm>
            <a:off x="2508547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140" name="Rectangle 139">
            <a:hlinkClick r:id="rId19" action="ppaction://hlinksldjump"/>
            <a:extLst>
              <a:ext uri="{FF2B5EF4-FFF2-40B4-BE49-F238E27FC236}">
                <a16:creationId xmlns:a16="http://schemas.microsoft.com/office/drawing/2014/main" id="{4287E4BE-2207-4E76-938E-1E48B4B1E50E}"/>
              </a:ext>
            </a:extLst>
          </p:cNvPr>
          <p:cNvSpPr/>
          <p:nvPr/>
        </p:nvSpPr>
        <p:spPr>
          <a:xfrm>
            <a:off x="2508547" y="55552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</a:t>
            </a:r>
          </a:p>
        </p:txBody>
      </p:sp>
      <p:sp>
        <p:nvSpPr>
          <p:cNvPr id="144" name="Rectangle 143">
            <a:hlinkClick r:id="rId20" action="ppaction://hlinksldjump"/>
            <a:extLst>
              <a:ext uri="{FF2B5EF4-FFF2-40B4-BE49-F238E27FC236}">
                <a16:creationId xmlns:a16="http://schemas.microsoft.com/office/drawing/2014/main" id="{7758DBE8-FAF5-4329-8554-7EB3924D9A33}"/>
              </a:ext>
            </a:extLst>
          </p:cNvPr>
          <p:cNvSpPr/>
          <p:nvPr/>
        </p:nvSpPr>
        <p:spPr>
          <a:xfrm>
            <a:off x="4413547" y="366543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300</a:t>
            </a:r>
          </a:p>
        </p:txBody>
      </p:sp>
      <p:sp>
        <p:nvSpPr>
          <p:cNvPr id="146" name="Rectangle 145">
            <a:hlinkClick r:id="rId21" action="ppaction://hlinksldjump"/>
            <a:extLst>
              <a:ext uri="{FF2B5EF4-FFF2-40B4-BE49-F238E27FC236}">
                <a16:creationId xmlns:a16="http://schemas.microsoft.com/office/drawing/2014/main" id="{4E60005C-20CD-4099-90C5-E60B7E87E65F}"/>
              </a:ext>
            </a:extLst>
          </p:cNvPr>
          <p:cNvSpPr/>
          <p:nvPr/>
        </p:nvSpPr>
        <p:spPr>
          <a:xfrm>
            <a:off x="4405928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148" name="Rectangle 147">
            <a:hlinkClick r:id="rId22" action="ppaction://hlinksldjump"/>
            <a:extLst>
              <a:ext uri="{FF2B5EF4-FFF2-40B4-BE49-F238E27FC236}">
                <a16:creationId xmlns:a16="http://schemas.microsoft.com/office/drawing/2014/main" id="{AF76C181-7521-4FFD-9ED6-6FC4A2277A16}"/>
              </a:ext>
            </a:extLst>
          </p:cNvPr>
          <p:cNvSpPr/>
          <p:nvPr/>
        </p:nvSpPr>
        <p:spPr>
          <a:xfrm>
            <a:off x="4405928" y="55552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</a:t>
            </a:r>
          </a:p>
        </p:txBody>
      </p:sp>
      <p:sp>
        <p:nvSpPr>
          <p:cNvPr id="150" name="Rectangle 149">
            <a:hlinkClick r:id="rId23" action="ppaction://hlinksldjump"/>
            <a:extLst>
              <a:ext uri="{FF2B5EF4-FFF2-40B4-BE49-F238E27FC236}">
                <a16:creationId xmlns:a16="http://schemas.microsoft.com/office/drawing/2014/main" id="{B7D2B3FE-9AB0-448E-B0E9-042CDEE66CB0}"/>
              </a:ext>
            </a:extLst>
          </p:cNvPr>
          <p:cNvSpPr/>
          <p:nvPr/>
        </p:nvSpPr>
        <p:spPr>
          <a:xfrm>
            <a:off x="6236501" y="365447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300</a:t>
            </a:r>
          </a:p>
        </p:txBody>
      </p:sp>
      <p:sp>
        <p:nvSpPr>
          <p:cNvPr id="152" name="Rectangle 151">
            <a:hlinkClick r:id="rId24" action="ppaction://hlinksldjump"/>
            <a:extLst>
              <a:ext uri="{FF2B5EF4-FFF2-40B4-BE49-F238E27FC236}">
                <a16:creationId xmlns:a16="http://schemas.microsoft.com/office/drawing/2014/main" id="{B627437C-1168-4F8E-8E48-5A1BA18E2500}"/>
              </a:ext>
            </a:extLst>
          </p:cNvPr>
          <p:cNvSpPr/>
          <p:nvPr/>
        </p:nvSpPr>
        <p:spPr>
          <a:xfrm>
            <a:off x="8033776" y="365447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300</a:t>
            </a:r>
          </a:p>
        </p:txBody>
      </p:sp>
      <p:sp>
        <p:nvSpPr>
          <p:cNvPr id="154" name="Rectangle 153">
            <a:hlinkClick r:id="rId25" action="ppaction://hlinksldjump"/>
            <a:extLst>
              <a:ext uri="{FF2B5EF4-FFF2-40B4-BE49-F238E27FC236}">
                <a16:creationId xmlns:a16="http://schemas.microsoft.com/office/drawing/2014/main" id="{A27E0D0F-E111-4C99-A18D-A2F2E32013F2}"/>
              </a:ext>
            </a:extLst>
          </p:cNvPr>
          <p:cNvSpPr/>
          <p:nvPr/>
        </p:nvSpPr>
        <p:spPr>
          <a:xfrm>
            <a:off x="9831051" y="365447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300</a:t>
            </a:r>
          </a:p>
        </p:txBody>
      </p:sp>
      <p:sp>
        <p:nvSpPr>
          <p:cNvPr id="156" name="Rectangle 155">
            <a:hlinkClick r:id="rId26" action="ppaction://hlinksldjump"/>
            <a:extLst>
              <a:ext uri="{FF2B5EF4-FFF2-40B4-BE49-F238E27FC236}">
                <a16:creationId xmlns:a16="http://schemas.microsoft.com/office/drawing/2014/main" id="{82E5DCFC-64AC-48DE-AC46-848D3008DCF1}"/>
              </a:ext>
            </a:extLst>
          </p:cNvPr>
          <p:cNvSpPr/>
          <p:nvPr/>
        </p:nvSpPr>
        <p:spPr>
          <a:xfrm>
            <a:off x="6236501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158" name="Rectangle 157">
            <a:hlinkClick r:id="rId27" action="ppaction://hlinksldjump"/>
            <a:extLst>
              <a:ext uri="{FF2B5EF4-FFF2-40B4-BE49-F238E27FC236}">
                <a16:creationId xmlns:a16="http://schemas.microsoft.com/office/drawing/2014/main" id="{0480DB5B-81E8-4B0B-B478-4EFDA7F4A3EF}"/>
              </a:ext>
            </a:extLst>
          </p:cNvPr>
          <p:cNvSpPr/>
          <p:nvPr/>
        </p:nvSpPr>
        <p:spPr>
          <a:xfrm>
            <a:off x="8026261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160" name="Rectangle 159">
            <a:hlinkClick r:id="rId28" action="ppaction://hlinksldjump"/>
            <a:extLst>
              <a:ext uri="{FF2B5EF4-FFF2-40B4-BE49-F238E27FC236}">
                <a16:creationId xmlns:a16="http://schemas.microsoft.com/office/drawing/2014/main" id="{202CA955-D101-48D6-8EEE-45041AEAFB8A}"/>
              </a:ext>
            </a:extLst>
          </p:cNvPr>
          <p:cNvSpPr/>
          <p:nvPr/>
        </p:nvSpPr>
        <p:spPr>
          <a:xfrm>
            <a:off x="9831051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400</a:t>
            </a:r>
          </a:p>
        </p:txBody>
      </p:sp>
      <p:sp>
        <p:nvSpPr>
          <p:cNvPr id="162" name="Rectangle 161">
            <a:hlinkClick r:id="rId29" action="ppaction://hlinksldjump"/>
            <a:extLst>
              <a:ext uri="{FF2B5EF4-FFF2-40B4-BE49-F238E27FC236}">
                <a16:creationId xmlns:a16="http://schemas.microsoft.com/office/drawing/2014/main" id="{31D791D2-D331-4E9D-815B-0E64D2EA34E2}"/>
              </a:ext>
            </a:extLst>
          </p:cNvPr>
          <p:cNvSpPr/>
          <p:nvPr/>
        </p:nvSpPr>
        <p:spPr>
          <a:xfrm>
            <a:off x="6226897" y="5555293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</a:t>
            </a:r>
          </a:p>
        </p:txBody>
      </p:sp>
      <p:sp>
        <p:nvSpPr>
          <p:cNvPr id="164" name="Rectangle 163">
            <a:hlinkClick r:id="rId30" action="ppaction://hlinksldjump"/>
            <a:extLst>
              <a:ext uri="{FF2B5EF4-FFF2-40B4-BE49-F238E27FC236}">
                <a16:creationId xmlns:a16="http://schemas.microsoft.com/office/drawing/2014/main" id="{2F3DD5E8-5C07-45D0-A7C4-D2F189D1F6D2}"/>
              </a:ext>
            </a:extLst>
          </p:cNvPr>
          <p:cNvSpPr/>
          <p:nvPr/>
        </p:nvSpPr>
        <p:spPr>
          <a:xfrm>
            <a:off x="8047866" y="555164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</a:t>
            </a:r>
          </a:p>
        </p:txBody>
      </p:sp>
      <p:sp>
        <p:nvSpPr>
          <p:cNvPr id="166" name="Rectangle 165">
            <a:hlinkClick r:id="rId31" action="ppaction://hlinksldjump"/>
            <a:extLst>
              <a:ext uri="{FF2B5EF4-FFF2-40B4-BE49-F238E27FC236}">
                <a16:creationId xmlns:a16="http://schemas.microsoft.com/office/drawing/2014/main" id="{D4A843BC-B542-4DF9-BD18-44FFF477E9D5}"/>
              </a:ext>
            </a:extLst>
          </p:cNvPr>
          <p:cNvSpPr/>
          <p:nvPr/>
        </p:nvSpPr>
        <p:spPr>
          <a:xfrm>
            <a:off x="9831051" y="555164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330804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Jackets and Pins 300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" sz="6000"/>
              <a:t>TYPE OF JACKET SHOWN HERE.</a:t>
            </a:r>
          </a:p>
          <a:p>
            <a:pPr marL="0" indent="0" algn="ctr">
              <a:buNone/>
            </a:pP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  <p:pic>
        <p:nvPicPr>
          <p:cNvPr id="4" name="Picture 3" descr="A person holding a pink umbrella&#10;&#10;Description automatically generated">
            <a:extLst>
              <a:ext uri="{FF2B5EF4-FFF2-40B4-BE49-F238E27FC236}">
                <a16:creationId xmlns:a16="http://schemas.microsoft.com/office/drawing/2014/main" id="{F5713348-CACD-4944-9774-340EF314C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65" t="15584" r="50159" b="45749"/>
          <a:stretch/>
        </p:blipFill>
        <p:spPr>
          <a:xfrm>
            <a:off x="4880489" y="2903210"/>
            <a:ext cx="2046676" cy="353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28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Jackets and Pins 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THIS COMPANY EMBROIDERS ALL FFA JACKETS.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666657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Jackets and Pins 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600" dirty="0"/>
              <a:t>THE FIRST FFA JACKET WAS WORN BY THIS CHAPTER AT THE 1933 CONVENTION.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49711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Women in FFA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WOMEN WERE FIRST ALLOWED MEMBERSHIP IN THIS YEAR.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097319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Women in FFA 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 dirty="0"/>
          </a:p>
          <a:p>
            <a:pPr marL="0" indent="0" algn="ctr">
              <a:buNone/>
            </a:pPr>
            <a:r>
              <a:rPr lang="en" sz="6600" dirty="0"/>
              <a:t>THE FIRST </a:t>
            </a:r>
            <a:r>
              <a:rPr lang="en-US" sz="6600" dirty="0"/>
              <a:t>FEMALE</a:t>
            </a:r>
            <a:r>
              <a:rPr lang="en" sz="6600" dirty="0"/>
              <a:t> NATIONAL PRESIDENT WAS ELECTED IN THIS YEAR.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871001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Women in FFA 300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IN 2002, SHE BECAME THE FIRST FEMALE STAR FARMER.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557139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Women in FFA 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 sz="1000"/>
          </a:p>
          <a:p>
            <a:pPr marL="0" indent="0" algn="ctr">
              <a:buNone/>
            </a:pPr>
            <a:r>
              <a:rPr lang="en" sz="6600"/>
              <a:t>IN THIS YEAR, THE FIRST AMERICAN DEGREES WERE AWARDED TO WOMEN.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243259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Women in FFA 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dirty="0"/>
              <a:t>ANITA DECKER WAS ONE OF THE FIRST FEMALE DELEGATES IN 1970, REPRESENTING THIS STATE.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805430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Famous Alumni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 sz="1000"/>
          </a:p>
          <a:p>
            <a:pPr marL="0" indent="0" algn="ctr">
              <a:buNone/>
            </a:pPr>
            <a:r>
              <a:rPr lang="en" sz="6600"/>
              <a:t>SHE WAS THE FIRST FEMALE </a:t>
            </a:r>
            <a:r>
              <a:rPr lang="en-US" sz="6600" dirty="0"/>
              <a:t>AFRICAN AMERICAN NATIONAL FFA PRESIDENT.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69902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Famous Alumni 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" sz="6600" dirty="0"/>
              <a:t>THIS FORMER MEMBER IS A MUSICIAN AND ENTERTAINER FROM THE HENDERSONVILLE FFA CHAPTER IN TENNESSEE.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8931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History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 sz="6600" dirty="0"/>
          </a:p>
          <a:p>
            <a:pPr marL="0" indent="0" algn="ctr">
              <a:buNone/>
            </a:pPr>
            <a:r>
              <a:rPr lang="en" sz="6600" dirty="0"/>
              <a:t>FFA WAS ESTABLISHED IN THIS YEAR.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158351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Famous Alumni 300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5400"/>
              <a:t>HE WAS THE FIRST AFRICAN AMERICAN NATIONAL OFFICER AND A FORMER AIDE TO PRESIDENTS FORD, REAGAN AND BUSH.</a:t>
            </a:r>
            <a:endParaRPr lang="en-GB" sz="54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597807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Famous Alumni 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HE IS A FORMER U.S. PRESIDENT AND NOBEL PRIZE WINNER.</a:t>
            </a:r>
            <a:endParaRPr lang="en-GB" sz="66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371464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Famous Alumni 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THIS FORMER FFA MEMBER WAS A FOOTBALL PLAYER WITH THE GREEN BAY PACKERS.</a:t>
            </a:r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77160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History 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5400"/>
              <a:t>THE NAME CHANGED FROM FUTURE FARMERS OF AMERICA TO THE NATIONAL FFA ORGANIZATION IN THIS YEAR.</a:t>
            </a:r>
            <a:endParaRPr lang="en-GB" sz="54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35791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History 300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" sz="6600"/>
              <a:t>NEW FARMERS OF AMERICA (NFA) MERGED WITH FFA IN THIS YEAR.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81654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History 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THE FFA ALUMNI ASSOCIATION WAS ESTABLISHED IN THIS YEAR.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115433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History 500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"/>
          </a:p>
          <a:p>
            <a:pPr marL="0" indent="0" algn="ctr">
              <a:buNone/>
            </a:pPr>
            <a:r>
              <a:rPr lang="en" sz="6600"/>
              <a:t>IN THIS YEAR, THE FIRST NATIONAL FFA WEEK WAS CELEBRATED.</a:t>
            </a:r>
            <a:endParaRPr lang="en-GB" sz="66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297523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Meeting Room 100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dirty="0"/>
              <a:t>I</a:t>
            </a:r>
            <a:r>
              <a:rPr lang="en" sz="6000"/>
              <a:t> AM STATIONED BY THE</a:t>
            </a:r>
            <a:br>
              <a:rPr lang="en"/>
            </a:br>
            <a:br>
              <a:rPr lang="en"/>
            </a:br>
            <a:br>
              <a:rPr lang="en"/>
            </a:br>
            <a:r>
              <a:rPr lang="en"/>
              <a:t> </a:t>
            </a:r>
            <a:endParaRPr lang="en-GB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079C3C-39F0-41DC-A68B-8B5F780B93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83378" y="2828575"/>
            <a:ext cx="4840822" cy="347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2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1FCD-D15D-4BA7-A607-3F011E598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FFA Meeting Room 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9581-2AFC-4DEF-98C6-E43FE856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I</a:t>
            </a:r>
            <a:r>
              <a:rPr lang="en" sz="6000"/>
              <a:t> AM STATIONED BY THE</a:t>
            </a:r>
            <a:endParaRPr lang="en-GB" sz="6000" dirty="0"/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EED06EC6-1886-4101-A71B-871FAC5F0B3E}"/>
              </a:ext>
            </a:extLst>
          </p:cNvPr>
          <p:cNvSpPr/>
          <p:nvPr/>
        </p:nvSpPr>
        <p:spPr>
          <a:xfrm>
            <a:off x="10672175" y="5958688"/>
            <a:ext cx="864296" cy="479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</a:t>
            </a:r>
          </a:p>
        </p:txBody>
      </p:sp>
      <p:pic>
        <p:nvPicPr>
          <p:cNvPr id="4" name="Picture 3" descr="A close up&#10;&#10;Description automatically generated">
            <a:extLst>
              <a:ext uri="{FF2B5EF4-FFF2-40B4-BE49-F238E27FC236}">
                <a16:creationId xmlns:a16="http://schemas.microsoft.com/office/drawing/2014/main" id="{64F78A60-2F25-4AC8-B79A-30F0DF7CD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002" y="2948719"/>
            <a:ext cx="6412714" cy="322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27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</Template>
  <TotalTime>94</TotalTime>
  <Words>515</Words>
  <Application>Microsoft Office PowerPoint</Application>
  <PresentationFormat>Widescreen</PresentationFormat>
  <Paragraphs>149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Anton</vt:lpstr>
      <vt:lpstr>Arial</vt:lpstr>
      <vt:lpstr>Calibri</vt:lpstr>
      <vt:lpstr>Montserrat</vt:lpstr>
      <vt:lpstr>Office Theme</vt:lpstr>
      <vt:lpstr>FFA Experience Jeopardy!</vt:lpstr>
      <vt:lpstr>PowerPoint Presentation</vt:lpstr>
      <vt:lpstr>FFA History 100</vt:lpstr>
      <vt:lpstr>FFA History 200</vt:lpstr>
      <vt:lpstr>FFA History 300</vt:lpstr>
      <vt:lpstr>FFA History 400</vt:lpstr>
      <vt:lpstr>FFA History 500</vt:lpstr>
      <vt:lpstr>FFA Meeting Room 100</vt:lpstr>
      <vt:lpstr>FFA Meeting Room 200</vt:lpstr>
      <vt:lpstr>FFA Meeting Room 300</vt:lpstr>
      <vt:lpstr>FFA Meeting Room 400</vt:lpstr>
      <vt:lpstr>FFA Meeting Room 500</vt:lpstr>
      <vt:lpstr>FFA Creed 100</vt:lpstr>
      <vt:lpstr>FFA Creed 200</vt:lpstr>
      <vt:lpstr>FFA Creed 300</vt:lpstr>
      <vt:lpstr>FFA Creed 400</vt:lpstr>
      <vt:lpstr>FFA Creed 500</vt:lpstr>
      <vt:lpstr>FFA Jackets and Pins 100</vt:lpstr>
      <vt:lpstr>FFA Jackets and Pins 200</vt:lpstr>
      <vt:lpstr>FFA Jackets and Pins 300</vt:lpstr>
      <vt:lpstr>FFA Jackets and Pins 400</vt:lpstr>
      <vt:lpstr>FFA Jackets and Pins 500</vt:lpstr>
      <vt:lpstr>Women in FFA 100</vt:lpstr>
      <vt:lpstr>Women in FFA 200</vt:lpstr>
      <vt:lpstr>Women in FFA 300</vt:lpstr>
      <vt:lpstr>Women in FFA 400</vt:lpstr>
      <vt:lpstr>Women in FFA 500</vt:lpstr>
      <vt:lpstr>Famous Alumni 100</vt:lpstr>
      <vt:lpstr>Famous Alumni 200</vt:lpstr>
      <vt:lpstr>Famous Alumni 300</vt:lpstr>
      <vt:lpstr>Famous Alumni 400</vt:lpstr>
      <vt:lpstr>Famous Alumni 500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Weinrich, Ashli</dc:creator>
  <cp:lastModifiedBy>Haley Hampton</cp:lastModifiedBy>
  <cp:revision>7</cp:revision>
  <dcterms:created xsi:type="dcterms:W3CDTF">2020-09-15T15:57:12Z</dcterms:created>
  <dcterms:modified xsi:type="dcterms:W3CDTF">2020-09-30T19:02:27Z</dcterms:modified>
</cp:coreProperties>
</file>