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7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52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Yellow bar top">
            <a:extLst>
              <a:ext uri="{FF2B5EF4-FFF2-40B4-BE49-F238E27FC236}">
                <a16:creationId xmlns:a16="http://schemas.microsoft.com/office/drawing/2014/main" id="{61C7D2EB-389B-4B5D-BB76-E75293833A1D}"/>
              </a:ext>
            </a:extLst>
          </p:cNvPr>
          <p:cNvSpPr>
            <a:spLocks/>
          </p:cNvSpPr>
          <p:nvPr userDrawn="1"/>
        </p:nvSpPr>
        <p:spPr>
          <a:xfrm>
            <a:off x="0" y="1285880"/>
            <a:ext cx="12192000" cy="24953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Blue bar top">
            <a:extLst>
              <a:ext uri="{FF2B5EF4-FFF2-40B4-BE49-F238E27FC236}">
                <a16:creationId xmlns:a16="http://schemas.microsoft.com/office/drawing/2014/main" id="{86239813-E27A-4EB9-A60B-806C9A63E5C2}"/>
              </a:ext>
            </a:extLst>
          </p:cNvPr>
          <p:cNvSpPr/>
          <p:nvPr userDrawn="1"/>
        </p:nvSpPr>
        <p:spPr>
          <a:xfrm>
            <a:off x="0" y="-17462"/>
            <a:ext cx="12192000" cy="130196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Frame">
            <a:extLst>
              <a:ext uri="{FF2B5EF4-FFF2-40B4-BE49-F238E27FC236}">
                <a16:creationId xmlns:a16="http://schemas.microsoft.com/office/drawing/2014/main" id="{12D6DA04-F5AA-4511-9AE5-927823337466}"/>
              </a:ext>
            </a:extLst>
          </p:cNvPr>
          <p:cNvGrpSpPr/>
          <p:nvPr userDrawn="1"/>
        </p:nvGrpSpPr>
        <p:grpSpPr>
          <a:xfrm>
            <a:off x="273600" y="271266"/>
            <a:ext cx="11644136" cy="6434528"/>
            <a:chOff x="273600" y="271266"/>
            <a:chExt cx="11644136" cy="6434528"/>
          </a:xfrm>
        </p:grpSpPr>
        <p:sp>
          <p:nvSpPr>
            <p:cNvPr id="8" name="Bottom left">
              <a:extLst>
                <a:ext uri="{FF2B5EF4-FFF2-40B4-BE49-F238E27FC236}">
                  <a16:creationId xmlns:a16="http://schemas.microsoft.com/office/drawing/2014/main" id="{CF19DB2C-1627-41B2-A650-D4F16AE1C03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3600" y="6524411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9" name="Bottom line">
              <a:extLst>
                <a:ext uri="{FF2B5EF4-FFF2-40B4-BE49-F238E27FC236}">
                  <a16:creationId xmlns:a16="http://schemas.microsoft.com/office/drawing/2014/main" id="{5F50EF8B-7A60-4003-9F77-80306AC7D1F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6524411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ight line">
              <a:extLst>
                <a:ext uri="{FF2B5EF4-FFF2-40B4-BE49-F238E27FC236}">
                  <a16:creationId xmlns:a16="http://schemas.microsoft.com/office/drawing/2014/main" id="{7381F375-A131-4487-A4CE-4BF76E771E1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37072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Left line">
              <a:extLst>
                <a:ext uri="{FF2B5EF4-FFF2-40B4-BE49-F238E27FC236}">
                  <a16:creationId xmlns:a16="http://schemas.microsoft.com/office/drawing/2014/main" id="{E8E6C308-AE36-4C51-9067-9C5E9CDFCF60}"/>
                </a:ext>
              </a:extLst>
            </p:cNvPr>
            <p:cNvCxnSpPr>
              <a:cxnSpLocks/>
              <a:stCxn id="15" idx="3"/>
              <a:endCxn id="8" idx="3"/>
            </p:cNvCxnSpPr>
            <p:nvPr userDrawn="1"/>
          </p:nvCxnSpPr>
          <p:spPr>
            <a:xfrm flipH="1">
              <a:off x="453600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Bottom right">
              <a:extLst>
                <a:ext uri="{FF2B5EF4-FFF2-40B4-BE49-F238E27FC236}">
                  <a16:creationId xmlns:a16="http://schemas.microsoft.com/office/drawing/2014/main" id="{1C30E27B-C72D-4DD1-ABD1-E19C69B84D8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6525794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3" name="Top line">
              <a:extLst>
                <a:ext uri="{FF2B5EF4-FFF2-40B4-BE49-F238E27FC236}">
                  <a16:creationId xmlns:a16="http://schemas.microsoft.com/office/drawing/2014/main" id="{EDD04E98-6BA1-4D77-A337-8D523ADD004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451266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op right">
              <a:extLst>
                <a:ext uri="{FF2B5EF4-FFF2-40B4-BE49-F238E27FC236}">
                  <a16:creationId xmlns:a16="http://schemas.microsoft.com/office/drawing/2014/main" id="{4602DD33-2552-4683-9392-3888284E603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op left">
              <a:extLst>
                <a:ext uri="{FF2B5EF4-FFF2-40B4-BE49-F238E27FC236}">
                  <a16:creationId xmlns:a16="http://schemas.microsoft.com/office/drawing/2014/main" id="{89202CB1-4581-43AF-AB8D-DEECAA3CB095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4264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6" name="Left dots">
            <a:extLst>
              <a:ext uri="{FF2B5EF4-FFF2-40B4-BE49-F238E27FC236}">
                <a16:creationId xmlns:a16="http://schemas.microsoft.com/office/drawing/2014/main" id="{C4F8D512-58F6-438E-8D17-32A8CED881D1}"/>
              </a:ext>
            </a:extLst>
          </p:cNvPr>
          <p:cNvGrpSpPr/>
          <p:nvPr userDrawn="1"/>
        </p:nvGrpSpPr>
        <p:grpSpPr>
          <a:xfrm>
            <a:off x="273600" y="2972942"/>
            <a:ext cx="384600" cy="939600"/>
            <a:chOff x="273600" y="3192017"/>
            <a:chExt cx="384600" cy="939600"/>
          </a:xfrm>
        </p:grpSpPr>
        <p:sp>
          <p:nvSpPr>
            <p:cNvPr id="17" name="White rectangle">
              <a:extLst>
                <a:ext uri="{FF2B5EF4-FFF2-40B4-BE49-F238E27FC236}">
                  <a16:creationId xmlns:a16="http://schemas.microsoft.com/office/drawing/2014/main" id="{86E6BAF1-A29E-4EAA-BB51-1958DD89858B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8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CB6E90F6-6008-4E52-B37E-437C6469DB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grpSp>
        <p:nvGrpSpPr>
          <p:cNvPr id="19" name="Right dots">
            <a:extLst>
              <a:ext uri="{FF2B5EF4-FFF2-40B4-BE49-F238E27FC236}">
                <a16:creationId xmlns:a16="http://schemas.microsoft.com/office/drawing/2014/main" id="{85635529-F8B0-412F-BD45-EBEE8386CD27}"/>
              </a:ext>
            </a:extLst>
          </p:cNvPr>
          <p:cNvGrpSpPr/>
          <p:nvPr userDrawn="1"/>
        </p:nvGrpSpPr>
        <p:grpSpPr>
          <a:xfrm>
            <a:off x="11544772" y="2959200"/>
            <a:ext cx="384600" cy="939600"/>
            <a:chOff x="273600" y="3192017"/>
            <a:chExt cx="384600" cy="939600"/>
          </a:xfrm>
        </p:grpSpPr>
        <p:sp>
          <p:nvSpPr>
            <p:cNvPr id="20" name="White rectangle">
              <a:extLst>
                <a:ext uri="{FF2B5EF4-FFF2-40B4-BE49-F238E27FC236}">
                  <a16:creationId xmlns:a16="http://schemas.microsoft.com/office/drawing/2014/main" id="{A0F91332-21AF-4B7D-A9F3-3AF7A0361174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46C3ED22-D884-4572-971F-4E31B52CCA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FC178A9A-0531-446F-ADF1-A6EB378EEC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1168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12FA8D-7D4F-4FBD-BB14-D109FE7995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32013"/>
            <a:ext cx="9144000" cy="2387600"/>
          </a:xfrm>
        </p:spPr>
        <p:txBody>
          <a:bodyPr anchor="b"/>
          <a:lstStyle>
            <a:lvl1pPr algn="ctr">
              <a:defRPr sz="6000" baseline="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25" name="Picture 24" descr="A picture containing blue, umbrella&#10;&#10;Description automatically generated">
            <a:extLst>
              <a:ext uri="{FF2B5EF4-FFF2-40B4-BE49-F238E27FC236}">
                <a16:creationId xmlns:a16="http://schemas.microsoft.com/office/drawing/2014/main" id="{F96966F7-4199-4321-8E3B-2FBAE1C162C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2653" y="644724"/>
            <a:ext cx="986030" cy="122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829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95448-6733-497C-BD12-6144A64476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BA0E2-C581-485E-82BE-ADBDC743FF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3623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5B64D-D728-443D-B5C2-A5C3A1ACC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666BF0-4403-42A9-94DC-E20AD927DF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77915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B2BD2-E966-4B3B-8728-11C0AEE07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FCE44-2EF0-4825-9955-9AB69CD664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5047D4-BEC4-4612-904C-50F4EB7A7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9689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5DAC2-6E00-48DA-8804-3B07DAFF0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7813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135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Yellow bar top">
            <a:extLst>
              <a:ext uri="{FF2B5EF4-FFF2-40B4-BE49-F238E27FC236}">
                <a16:creationId xmlns:a16="http://schemas.microsoft.com/office/drawing/2014/main" id="{521CDAC9-3954-49E5-8760-58E8D2F5BF7C}"/>
              </a:ext>
            </a:extLst>
          </p:cNvPr>
          <p:cNvSpPr>
            <a:spLocks/>
          </p:cNvSpPr>
          <p:nvPr userDrawn="1"/>
        </p:nvSpPr>
        <p:spPr>
          <a:xfrm>
            <a:off x="0" y="526115"/>
            <a:ext cx="12192000" cy="10442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Blue bar top">
            <a:extLst>
              <a:ext uri="{FF2B5EF4-FFF2-40B4-BE49-F238E27FC236}">
                <a16:creationId xmlns:a16="http://schemas.microsoft.com/office/drawing/2014/main" id="{59B014DB-B72F-4660-8898-744234F67204}"/>
              </a:ext>
            </a:extLst>
          </p:cNvPr>
          <p:cNvSpPr/>
          <p:nvPr userDrawn="1"/>
        </p:nvSpPr>
        <p:spPr>
          <a:xfrm>
            <a:off x="0" y="-17462"/>
            <a:ext cx="12192000" cy="5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Frame">
            <a:extLst>
              <a:ext uri="{FF2B5EF4-FFF2-40B4-BE49-F238E27FC236}">
                <a16:creationId xmlns:a16="http://schemas.microsoft.com/office/drawing/2014/main" id="{E9006E3C-DA68-4894-9319-2B14532C64BE}"/>
              </a:ext>
            </a:extLst>
          </p:cNvPr>
          <p:cNvGrpSpPr/>
          <p:nvPr userDrawn="1"/>
        </p:nvGrpSpPr>
        <p:grpSpPr>
          <a:xfrm>
            <a:off x="273600" y="271266"/>
            <a:ext cx="11644136" cy="6434528"/>
            <a:chOff x="273600" y="271266"/>
            <a:chExt cx="11644136" cy="6434528"/>
          </a:xfrm>
        </p:grpSpPr>
        <p:sp>
          <p:nvSpPr>
            <p:cNvPr id="21" name="Bottom left">
              <a:extLst>
                <a:ext uri="{FF2B5EF4-FFF2-40B4-BE49-F238E27FC236}">
                  <a16:creationId xmlns:a16="http://schemas.microsoft.com/office/drawing/2014/main" id="{0FC49DE4-3EAA-4098-AEED-16D5CCC4FF2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3600" y="6524411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3" name="Bottom line">
              <a:extLst>
                <a:ext uri="{FF2B5EF4-FFF2-40B4-BE49-F238E27FC236}">
                  <a16:creationId xmlns:a16="http://schemas.microsoft.com/office/drawing/2014/main" id="{87C0D3F9-65F1-454B-BA67-43D0273AA6BF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6524411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Right line">
              <a:extLst>
                <a:ext uri="{FF2B5EF4-FFF2-40B4-BE49-F238E27FC236}">
                  <a16:creationId xmlns:a16="http://schemas.microsoft.com/office/drawing/2014/main" id="{DAA83880-828D-42DE-A72C-7E74F87C40A3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37072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Left line">
              <a:extLst>
                <a:ext uri="{FF2B5EF4-FFF2-40B4-BE49-F238E27FC236}">
                  <a16:creationId xmlns:a16="http://schemas.microsoft.com/office/drawing/2014/main" id="{FC13C853-E7AE-4B50-9B7F-D05FDE09133A}"/>
                </a:ext>
              </a:extLst>
            </p:cNvPr>
            <p:cNvCxnSpPr>
              <a:cxnSpLocks/>
              <a:stCxn id="13" idx="3"/>
              <a:endCxn id="21" idx="3"/>
            </p:cNvCxnSpPr>
            <p:nvPr userDrawn="1"/>
          </p:nvCxnSpPr>
          <p:spPr>
            <a:xfrm flipH="1">
              <a:off x="453600" y="361266"/>
              <a:ext cx="664" cy="6253145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Bottom right">
              <a:extLst>
                <a:ext uri="{FF2B5EF4-FFF2-40B4-BE49-F238E27FC236}">
                  <a16:creationId xmlns:a16="http://schemas.microsoft.com/office/drawing/2014/main" id="{805CD829-9809-41AA-B952-3BFE5CF114C0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6525794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6" name="Top line">
              <a:extLst>
                <a:ext uri="{FF2B5EF4-FFF2-40B4-BE49-F238E27FC236}">
                  <a16:creationId xmlns:a16="http://schemas.microsoft.com/office/drawing/2014/main" id="{4C3BF8CB-2B92-4C28-8123-835EED37A7B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366489" y="451266"/>
              <a:ext cx="11461247" cy="0"/>
            </a:xfrm>
            <a:prstGeom prst="line">
              <a:avLst/>
            </a:prstGeom>
            <a:ln w="127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op right">
              <a:extLst>
                <a:ext uri="{FF2B5EF4-FFF2-40B4-BE49-F238E27FC236}">
                  <a16:creationId xmlns:a16="http://schemas.microsoft.com/office/drawing/2014/main" id="{C81B5B4C-DFA0-47D3-BC58-F43DDFDD26E9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11737736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op left">
              <a:extLst>
                <a:ext uri="{FF2B5EF4-FFF2-40B4-BE49-F238E27FC236}">
                  <a16:creationId xmlns:a16="http://schemas.microsoft.com/office/drawing/2014/main" id="{E3C3BB87-3519-4427-9235-E93E876C1ADC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274264" y="271266"/>
              <a:ext cx="180000" cy="180000"/>
            </a:xfrm>
            <a:prstGeom prst="rect">
              <a:avLst/>
            </a:prstGeom>
            <a:noFill/>
            <a:ln cap="rnd">
              <a:solidFill>
                <a:schemeClr val="bg2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0" name="Left dots">
            <a:extLst>
              <a:ext uri="{FF2B5EF4-FFF2-40B4-BE49-F238E27FC236}">
                <a16:creationId xmlns:a16="http://schemas.microsoft.com/office/drawing/2014/main" id="{4A364A51-3BE0-4AB0-BB96-56F2F0512B0E}"/>
              </a:ext>
            </a:extLst>
          </p:cNvPr>
          <p:cNvGrpSpPr/>
          <p:nvPr userDrawn="1"/>
        </p:nvGrpSpPr>
        <p:grpSpPr>
          <a:xfrm>
            <a:off x="273600" y="2972942"/>
            <a:ext cx="384600" cy="939600"/>
            <a:chOff x="273600" y="3192017"/>
            <a:chExt cx="384600" cy="939600"/>
          </a:xfrm>
        </p:grpSpPr>
        <p:sp>
          <p:nvSpPr>
            <p:cNvPr id="9" name="White rectangle">
              <a:extLst>
                <a:ext uri="{FF2B5EF4-FFF2-40B4-BE49-F238E27FC236}">
                  <a16:creationId xmlns:a16="http://schemas.microsoft.com/office/drawing/2014/main" id="{145692F2-F66E-4873-BCD2-227D32AF94A7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1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3B55345F-8072-42BB-BA32-5439BBE311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grpSp>
        <p:nvGrpSpPr>
          <p:cNvPr id="25" name="Right dots">
            <a:extLst>
              <a:ext uri="{FF2B5EF4-FFF2-40B4-BE49-F238E27FC236}">
                <a16:creationId xmlns:a16="http://schemas.microsoft.com/office/drawing/2014/main" id="{958D6AFC-8F4D-4F66-A705-1B382E797AEF}"/>
              </a:ext>
            </a:extLst>
          </p:cNvPr>
          <p:cNvGrpSpPr/>
          <p:nvPr userDrawn="1"/>
        </p:nvGrpSpPr>
        <p:grpSpPr>
          <a:xfrm>
            <a:off x="11544772" y="2959200"/>
            <a:ext cx="384600" cy="939600"/>
            <a:chOff x="273600" y="3192017"/>
            <a:chExt cx="384600" cy="939600"/>
          </a:xfrm>
        </p:grpSpPr>
        <p:sp>
          <p:nvSpPr>
            <p:cNvPr id="26" name="White rectangle">
              <a:extLst>
                <a:ext uri="{FF2B5EF4-FFF2-40B4-BE49-F238E27FC236}">
                  <a16:creationId xmlns:a16="http://schemas.microsoft.com/office/drawing/2014/main" id="{EE7242EB-0FD2-4CE1-B104-7C88291B88D6}"/>
                </a:ext>
              </a:extLst>
            </p:cNvPr>
            <p:cNvSpPr/>
            <p:nvPr userDrawn="1"/>
          </p:nvSpPr>
          <p:spPr>
            <a:xfrm>
              <a:off x="273600" y="3192017"/>
              <a:ext cx="384600" cy="9396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7" name="Dots" descr="A picture containing drawing&#10;&#10;Description automatically generated">
              <a:extLst>
                <a:ext uri="{FF2B5EF4-FFF2-40B4-BE49-F238E27FC236}">
                  <a16:creationId xmlns:a16="http://schemas.microsoft.com/office/drawing/2014/main" id="{3A3C8256-D8B7-4C04-9BA9-E1696969E1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821" y="3424834"/>
              <a:ext cx="257557" cy="473965"/>
            </a:xfrm>
            <a:prstGeom prst="rect">
              <a:avLst/>
            </a:prstGeom>
          </p:spPr>
        </p:pic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A41F88-4F2D-4F64-859B-CB47F4582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9A797D7-73DA-40F0-98FD-8892F0EE7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9312"/>
            <a:ext cx="10515600" cy="791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9047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057B031-5590-494B-88DC-32EEB43F71A4}"/>
              </a:ext>
            </a:extLst>
          </p:cNvPr>
          <p:cNvSpPr/>
          <p:nvPr/>
        </p:nvSpPr>
        <p:spPr>
          <a:xfrm>
            <a:off x="713984" y="876822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FFA History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378AB91-69FC-480D-8EDF-5B3834C93C58}"/>
              </a:ext>
            </a:extLst>
          </p:cNvPr>
          <p:cNvSpPr/>
          <p:nvPr/>
        </p:nvSpPr>
        <p:spPr>
          <a:xfrm>
            <a:off x="2512304" y="876822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FFA Meeting Room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742D2D4-5D7B-4C33-8FFB-849FB4B507BC}"/>
              </a:ext>
            </a:extLst>
          </p:cNvPr>
          <p:cNvSpPr/>
          <p:nvPr/>
        </p:nvSpPr>
        <p:spPr>
          <a:xfrm>
            <a:off x="4405928" y="858814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FFA Creed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602E10D-7DF9-4B60-A286-E873B65FEDF3}"/>
              </a:ext>
            </a:extLst>
          </p:cNvPr>
          <p:cNvSpPr/>
          <p:nvPr/>
        </p:nvSpPr>
        <p:spPr>
          <a:xfrm>
            <a:off x="6226897" y="876822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FFA Jackets &amp; Pins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B191EC67-8FC0-4AA3-863D-3DEA45FBCCC8}"/>
              </a:ext>
            </a:extLst>
          </p:cNvPr>
          <p:cNvSpPr/>
          <p:nvPr/>
        </p:nvSpPr>
        <p:spPr>
          <a:xfrm>
            <a:off x="8033776" y="871340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Women in FFA</a:t>
            </a: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32B29068-6CD9-45D2-BB6B-2D7F43CF3E8B}"/>
              </a:ext>
            </a:extLst>
          </p:cNvPr>
          <p:cNvSpPr/>
          <p:nvPr/>
        </p:nvSpPr>
        <p:spPr>
          <a:xfrm>
            <a:off x="9832096" y="871340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Famous Alumni</a:t>
            </a:r>
          </a:p>
        </p:txBody>
      </p:sp>
      <p:sp>
        <p:nvSpPr>
          <p:cNvPr id="106" name="Rectangle 105">
            <a:hlinkClick r:id="" action="ppaction://noaction"/>
            <a:extLst>
              <a:ext uri="{FF2B5EF4-FFF2-40B4-BE49-F238E27FC236}">
                <a16:creationId xmlns:a16="http://schemas.microsoft.com/office/drawing/2014/main" id="{E4807239-D0B3-4965-AE78-6A9904D2B011}"/>
              </a:ext>
            </a:extLst>
          </p:cNvPr>
          <p:cNvSpPr/>
          <p:nvPr/>
        </p:nvSpPr>
        <p:spPr>
          <a:xfrm>
            <a:off x="713984" y="1806358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1928</a:t>
            </a:r>
          </a:p>
        </p:txBody>
      </p:sp>
      <p:sp>
        <p:nvSpPr>
          <p:cNvPr id="108" name="Rectangle 107">
            <a:hlinkClick r:id="" action="ppaction://noaction"/>
            <a:extLst>
              <a:ext uri="{FF2B5EF4-FFF2-40B4-BE49-F238E27FC236}">
                <a16:creationId xmlns:a16="http://schemas.microsoft.com/office/drawing/2014/main" id="{39B3B1DE-B35D-44A6-96CC-D741A3FAA5BC}"/>
              </a:ext>
            </a:extLst>
          </p:cNvPr>
          <p:cNvSpPr/>
          <p:nvPr/>
        </p:nvSpPr>
        <p:spPr>
          <a:xfrm>
            <a:off x="713984" y="5570690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1948</a:t>
            </a:r>
          </a:p>
        </p:txBody>
      </p:sp>
      <p:sp>
        <p:nvSpPr>
          <p:cNvPr id="110" name="Rectangle 109">
            <a:hlinkClick r:id="" action="ppaction://noaction"/>
            <a:extLst>
              <a:ext uri="{FF2B5EF4-FFF2-40B4-BE49-F238E27FC236}">
                <a16:creationId xmlns:a16="http://schemas.microsoft.com/office/drawing/2014/main" id="{E448B719-6BE9-4EE5-AE07-ED2DE0170829}"/>
              </a:ext>
            </a:extLst>
          </p:cNvPr>
          <p:cNvSpPr/>
          <p:nvPr/>
        </p:nvSpPr>
        <p:spPr>
          <a:xfrm>
            <a:off x="713984" y="2735894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1988</a:t>
            </a:r>
          </a:p>
        </p:txBody>
      </p:sp>
      <p:sp>
        <p:nvSpPr>
          <p:cNvPr id="112" name="Rectangle 111">
            <a:hlinkClick r:id="" action="ppaction://noaction"/>
            <a:extLst>
              <a:ext uri="{FF2B5EF4-FFF2-40B4-BE49-F238E27FC236}">
                <a16:creationId xmlns:a16="http://schemas.microsoft.com/office/drawing/2014/main" id="{C323F70B-CF17-42BF-A289-C555BD5C3E8F}"/>
              </a:ext>
            </a:extLst>
          </p:cNvPr>
          <p:cNvSpPr/>
          <p:nvPr/>
        </p:nvSpPr>
        <p:spPr>
          <a:xfrm>
            <a:off x="713984" y="3680826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1965</a:t>
            </a:r>
          </a:p>
        </p:txBody>
      </p:sp>
      <p:sp>
        <p:nvSpPr>
          <p:cNvPr id="114" name="Rectangle 113">
            <a:hlinkClick r:id="" action="ppaction://noaction"/>
            <a:extLst>
              <a:ext uri="{FF2B5EF4-FFF2-40B4-BE49-F238E27FC236}">
                <a16:creationId xmlns:a16="http://schemas.microsoft.com/office/drawing/2014/main" id="{4E35715C-677F-445A-A807-EE6A816D65BE}"/>
              </a:ext>
            </a:extLst>
          </p:cNvPr>
          <p:cNvSpPr/>
          <p:nvPr/>
        </p:nvSpPr>
        <p:spPr>
          <a:xfrm>
            <a:off x="713984" y="4625758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1971</a:t>
            </a:r>
          </a:p>
        </p:txBody>
      </p:sp>
      <p:sp>
        <p:nvSpPr>
          <p:cNvPr id="116" name="Rectangle 115">
            <a:hlinkClick r:id="" action="ppaction://noaction"/>
            <a:extLst>
              <a:ext uri="{FF2B5EF4-FFF2-40B4-BE49-F238E27FC236}">
                <a16:creationId xmlns:a16="http://schemas.microsoft.com/office/drawing/2014/main" id="{BB30C059-79FF-4C55-A06D-58479448C7DA}"/>
              </a:ext>
            </a:extLst>
          </p:cNvPr>
          <p:cNvSpPr/>
          <p:nvPr/>
        </p:nvSpPr>
        <p:spPr>
          <a:xfrm>
            <a:off x="2519819" y="1806358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President</a:t>
            </a:r>
          </a:p>
        </p:txBody>
      </p:sp>
      <p:sp>
        <p:nvSpPr>
          <p:cNvPr id="118" name="Rectangle 117">
            <a:hlinkClick r:id="" action="ppaction://noaction"/>
            <a:extLst>
              <a:ext uri="{FF2B5EF4-FFF2-40B4-BE49-F238E27FC236}">
                <a16:creationId xmlns:a16="http://schemas.microsoft.com/office/drawing/2014/main" id="{AD777E32-505B-4BAA-9DB2-830DF137F9E1}"/>
              </a:ext>
            </a:extLst>
          </p:cNvPr>
          <p:cNvSpPr/>
          <p:nvPr/>
        </p:nvSpPr>
        <p:spPr>
          <a:xfrm>
            <a:off x="8026261" y="1802705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1969</a:t>
            </a:r>
          </a:p>
        </p:txBody>
      </p:sp>
      <p:sp>
        <p:nvSpPr>
          <p:cNvPr id="120" name="Rectangle 119">
            <a:hlinkClick r:id="" action="ppaction://noaction"/>
            <a:extLst>
              <a:ext uri="{FF2B5EF4-FFF2-40B4-BE49-F238E27FC236}">
                <a16:creationId xmlns:a16="http://schemas.microsoft.com/office/drawing/2014/main" id="{5E64C46B-8459-420E-8797-8AAD0686D5DA}"/>
              </a:ext>
            </a:extLst>
          </p:cNvPr>
          <p:cNvSpPr/>
          <p:nvPr/>
        </p:nvSpPr>
        <p:spPr>
          <a:xfrm>
            <a:off x="6226897" y="1802705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1933</a:t>
            </a:r>
          </a:p>
        </p:txBody>
      </p:sp>
      <p:sp>
        <p:nvSpPr>
          <p:cNvPr id="122" name="Rectangle 121">
            <a:hlinkClick r:id="" action="ppaction://noaction"/>
            <a:extLst>
              <a:ext uri="{FF2B5EF4-FFF2-40B4-BE49-F238E27FC236}">
                <a16:creationId xmlns:a16="http://schemas.microsoft.com/office/drawing/2014/main" id="{FAD093CB-2B1D-47ED-985D-7168BE97B3ED}"/>
              </a:ext>
            </a:extLst>
          </p:cNvPr>
          <p:cNvSpPr/>
          <p:nvPr/>
        </p:nvSpPr>
        <p:spPr>
          <a:xfrm>
            <a:off x="4405928" y="1802705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E. M. Tiffany</a:t>
            </a:r>
          </a:p>
        </p:txBody>
      </p:sp>
      <p:sp>
        <p:nvSpPr>
          <p:cNvPr id="124" name="Rectangle 123">
            <a:hlinkClick r:id="" action="ppaction://noaction"/>
            <a:extLst>
              <a:ext uri="{FF2B5EF4-FFF2-40B4-BE49-F238E27FC236}">
                <a16:creationId xmlns:a16="http://schemas.microsoft.com/office/drawing/2014/main" id="{6FD8EC77-272F-4BD8-8A53-3EC0010C45EE}"/>
              </a:ext>
            </a:extLst>
          </p:cNvPr>
          <p:cNvSpPr/>
          <p:nvPr/>
        </p:nvSpPr>
        <p:spPr>
          <a:xfrm>
            <a:off x="9832096" y="1802705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Breanna Holbert</a:t>
            </a:r>
          </a:p>
        </p:txBody>
      </p:sp>
      <p:sp>
        <p:nvSpPr>
          <p:cNvPr id="126" name="Rectangle 125">
            <a:hlinkClick r:id="" action="ppaction://noaction"/>
            <a:extLst>
              <a:ext uri="{FF2B5EF4-FFF2-40B4-BE49-F238E27FC236}">
                <a16:creationId xmlns:a16="http://schemas.microsoft.com/office/drawing/2014/main" id="{98F57552-9826-4819-BC31-22EBAD05B940}"/>
              </a:ext>
            </a:extLst>
          </p:cNvPr>
          <p:cNvSpPr/>
          <p:nvPr/>
        </p:nvSpPr>
        <p:spPr>
          <a:xfrm>
            <a:off x="2508547" y="2735894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Secretary</a:t>
            </a:r>
          </a:p>
        </p:txBody>
      </p:sp>
      <p:sp>
        <p:nvSpPr>
          <p:cNvPr id="128" name="Rectangle 127">
            <a:hlinkClick r:id="" action="ppaction://noaction"/>
            <a:extLst>
              <a:ext uri="{FF2B5EF4-FFF2-40B4-BE49-F238E27FC236}">
                <a16:creationId xmlns:a16="http://schemas.microsoft.com/office/drawing/2014/main" id="{80261B58-2788-4458-9F2A-8F7D387203EE}"/>
              </a:ext>
            </a:extLst>
          </p:cNvPr>
          <p:cNvSpPr/>
          <p:nvPr/>
        </p:nvSpPr>
        <p:spPr>
          <a:xfrm>
            <a:off x="4413547" y="2728588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1930</a:t>
            </a:r>
          </a:p>
        </p:txBody>
      </p:sp>
      <p:sp>
        <p:nvSpPr>
          <p:cNvPr id="130" name="Rectangle 129">
            <a:hlinkClick r:id="" action="ppaction://noaction"/>
            <a:extLst>
              <a:ext uri="{FF2B5EF4-FFF2-40B4-BE49-F238E27FC236}">
                <a16:creationId xmlns:a16="http://schemas.microsoft.com/office/drawing/2014/main" id="{0F326191-68D0-473A-92FC-484BD783B3C2}"/>
              </a:ext>
            </a:extLst>
          </p:cNvPr>
          <p:cNvSpPr/>
          <p:nvPr/>
        </p:nvSpPr>
        <p:spPr>
          <a:xfrm>
            <a:off x="6236501" y="2728588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prstClr val="white"/>
                </a:solidFill>
                <a:latin typeface="Montserrat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32" name="Rectangle 131">
            <a:hlinkClick r:id="" action="ppaction://noaction"/>
            <a:extLst>
              <a:ext uri="{FF2B5EF4-FFF2-40B4-BE49-F238E27FC236}">
                <a16:creationId xmlns:a16="http://schemas.microsoft.com/office/drawing/2014/main" id="{115E66C7-B4F0-4C17-AAF6-D80395BD7A22}"/>
              </a:ext>
            </a:extLst>
          </p:cNvPr>
          <p:cNvSpPr/>
          <p:nvPr/>
        </p:nvSpPr>
        <p:spPr>
          <a:xfrm>
            <a:off x="8033776" y="2728588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1982</a:t>
            </a:r>
          </a:p>
        </p:txBody>
      </p:sp>
      <p:sp>
        <p:nvSpPr>
          <p:cNvPr id="134" name="Rectangle 133">
            <a:hlinkClick r:id="" action="ppaction://noaction"/>
            <a:extLst>
              <a:ext uri="{FF2B5EF4-FFF2-40B4-BE49-F238E27FC236}">
                <a16:creationId xmlns:a16="http://schemas.microsoft.com/office/drawing/2014/main" id="{19F25F78-CE2F-47AC-A731-53703CE4145C}"/>
              </a:ext>
            </a:extLst>
          </p:cNvPr>
          <p:cNvSpPr/>
          <p:nvPr/>
        </p:nvSpPr>
        <p:spPr>
          <a:xfrm>
            <a:off x="9832096" y="2735894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Taylor Swift</a:t>
            </a:r>
          </a:p>
        </p:txBody>
      </p:sp>
      <p:sp>
        <p:nvSpPr>
          <p:cNvPr id="136" name="Rectangle 135">
            <a:hlinkClick r:id="" action="ppaction://noaction"/>
            <a:extLst>
              <a:ext uri="{FF2B5EF4-FFF2-40B4-BE49-F238E27FC236}">
                <a16:creationId xmlns:a16="http://schemas.microsoft.com/office/drawing/2014/main" id="{7C768AB8-8DF4-4CA2-904A-26DAB55C7B0F}"/>
              </a:ext>
            </a:extLst>
          </p:cNvPr>
          <p:cNvSpPr/>
          <p:nvPr/>
        </p:nvSpPr>
        <p:spPr>
          <a:xfrm>
            <a:off x="2519819" y="3665430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Reporter</a:t>
            </a:r>
          </a:p>
        </p:txBody>
      </p:sp>
      <p:sp>
        <p:nvSpPr>
          <p:cNvPr id="138" name="Rectangle 137">
            <a:hlinkClick r:id="" action="ppaction://noaction"/>
            <a:extLst>
              <a:ext uri="{FF2B5EF4-FFF2-40B4-BE49-F238E27FC236}">
                <a16:creationId xmlns:a16="http://schemas.microsoft.com/office/drawing/2014/main" id="{8C2F5F93-9130-426D-A96A-DA8B7EC9CC82}"/>
              </a:ext>
            </a:extLst>
          </p:cNvPr>
          <p:cNvSpPr/>
          <p:nvPr/>
        </p:nvSpPr>
        <p:spPr>
          <a:xfrm>
            <a:off x="2508547" y="4625758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Advisor</a:t>
            </a:r>
          </a:p>
        </p:txBody>
      </p:sp>
      <p:sp>
        <p:nvSpPr>
          <p:cNvPr id="140" name="Rectangle 139">
            <a:hlinkClick r:id="" action="ppaction://noaction"/>
            <a:extLst>
              <a:ext uri="{FF2B5EF4-FFF2-40B4-BE49-F238E27FC236}">
                <a16:creationId xmlns:a16="http://schemas.microsoft.com/office/drawing/2014/main" id="{4287E4BE-2207-4E76-938E-1E48B4B1E50E}"/>
              </a:ext>
            </a:extLst>
          </p:cNvPr>
          <p:cNvSpPr/>
          <p:nvPr/>
        </p:nvSpPr>
        <p:spPr>
          <a:xfrm>
            <a:off x="2508547" y="5555294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Sentinel</a:t>
            </a:r>
          </a:p>
        </p:txBody>
      </p:sp>
      <p:sp>
        <p:nvSpPr>
          <p:cNvPr id="144" name="Rectangle 143">
            <a:hlinkClick r:id="" action="ppaction://noaction"/>
            <a:extLst>
              <a:ext uri="{FF2B5EF4-FFF2-40B4-BE49-F238E27FC236}">
                <a16:creationId xmlns:a16="http://schemas.microsoft.com/office/drawing/2014/main" id="{7758DBE8-FAF5-4329-8554-7EB3924D9A33}"/>
              </a:ext>
            </a:extLst>
          </p:cNvPr>
          <p:cNvSpPr/>
          <p:nvPr/>
        </p:nvSpPr>
        <p:spPr>
          <a:xfrm>
            <a:off x="4413547" y="3665430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38th &amp; 63rd</a:t>
            </a:r>
          </a:p>
        </p:txBody>
      </p:sp>
      <p:sp>
        <p:nvSpPr>
          <p:cNvPr id="146" name="Rectangle 145">
            <a:hlinkClick r:id="" action="ppaction://noaction"/>
            <a:extLst>
              <a:ext uri="{FF2B5EF4-FFF2-40B4-BE49-F238E27FC236}">
                <a16:creationId xmlns:a16="http://schemas.microsoft.com/office/drawing/2014/main" id="{4E60005C-20CD-4099-90C5-E60B7E87E65F}"/>
              </a:ext>
            </a:extLst>
          </p:cNvPr>
          <p:cNvSpPr/>
          <p:nvPr/>
        </p:nvSpPr>
        <p:spPr>
          <a:xfrm>
            <a:off x="4405928" y="4625758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I Believe</a:t>
            </a:r>
          </a:p>
        </p:txBody>
      </p:sp>
      <p:sp>
        <p:nvSpPr>
          <p:cNvPr id="148" name="Rectangle 147">
            <a:hlinkClick r:id="" action="ppaction://noaction"/>
            <a:extLst>
              <a:ext uri="{FF2B5EF4-FFF2-40B4-BE49-F238E27FC236}">
                <a16:creationId xmlns:a16="http://schemas.microsoft.com/office/drawing/2014/main" id="{AF76C181-7521-4FFD-9ED6-6FC4A2277A16}"/>
              </a:ext>
            </a:extLst>
          </p:cNvPr>
          <p:cNvSpPr/>
          <p:nvPr/>
        </p:nvSpPr>
        <p:spPr>
          <a:xfrm>
            <a:off x="4405928" y="5555294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258</a:t>
            </a:r>
          </a:p>
        </p:txBody>
      </p:sp>
      <p:sp>
        <p:nvSpPr>
          <p:cNvPr id="150" name="Rectangle 149">
            <a:hlinkClick r:id="" action="ppaction://noaction"/>
            <a:extLst>
              <a:ext uri="{FF2B5EF4-FFF2-40B4-BE49-F238E27FC236}">
                <a16:creationId xmlns:a16="http://schemas.microsoft.com/office/drawing/2014/main" id="{B7D2B3FE-9AB0-448E-B0E9-042CDEE66CB0}"/>
              </a:ext>
            </a:extLst>
          </p:cNvPr>
          <p:cNvSpPr/>
          <p:nvPr/>
        </p:nvSpPr>
        <p:spPr>
          <a:xfrm>
            <a:off x="6236501" y="3654471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Sweetheart</a:t>
            </a:r>
          </a:p>
        </p:txBody>
      </p:sp>
      <p:sp>
        <p:nvSpPr>
          <p:cNvPr id="152" name="Rectangle 151">
            <a:hlinkClick r:id="" action="ppaction://noaction"/>
            <a:extLst>
              <a:ext uri="{FF2B5EF4-FFF2-40B4-BE49-F238E27FC236}">
                <a16:creationId xmlns:a16="http://schemas.microsoft.com/office/drawing/2014/main" id="{B627437C-1168-4F8E-8E48-5A1BA18E2500}"/>
              </a:ext>
            </a:extLst>
          </p:cNvPr>
          <p:cNvSpPr/>
          <p:nvPr/>
        </p:nvSpPr>
        <p:spPr>
          <a:xfrm>
            <a:off x="8033776" y="3654471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Karlene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Lindow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54" name="Rectangle 153">
            <a:hlinkClick r:id="" action="ppaction://noaction"/>
            <a:extLst>
              <a:ext uri="{FF2B5EF4-FFF2-40B4-BE49-F238E27FC236}">
                <a16:creationId xmlns:a16="http://schemas.microsoft.com/office/drawing/2014/main" id="{A27E0D0F-E111-4C99-A18D-A2F2E32013F2}"/>
              </a:ext>
            </a:extLst>
          </p:cNvPr>
          <p:cNvSpPr/>
          <p:nvPr/>
        </p:nvSpPr>
        <p:spPr>
          <a:xfrm>
            <a:off x="9831051" y="3654471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Frederick McClure</a:t>
            </a:r>
          </a:p>
        </p:txBody>
      </p:sp>
      <p:sp>
        <p:nvSpPr>
          <p:cNvPr id="156" name="Rectangle 155">
            <a:hlinkClick r:id="" action="ppaction://noaction"/>
            <a:extLst>
              <a:ext uri="{FF2B5EF4-FFF2-40B4-BE49-F238E27FC236}">
                <a16:creationId xmlns:a16="http://schemas.microsoft.com/office/drawing/2014/main" id="{82E5DCFC-64AC-48DE-AC46-848D3008DCF1}"/>
              </a:ext>
            </a:extLst>
          </p:cNvPr>
          <p:cNvSpPr/>
          <p:nvPr/>
        </p:nvSpPr>
        <p:spPr>
          <a:xfrm>
            <a:off x="6236501" y="4625758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Universal Lettering</a:t>
            </a:r>
          </a:p>
        </p:txBody>
      </p:sp>
      <p:sp>
        <p:nvSpPr>
          <p:cNvPr id="158" name="Rectangle 157">
            <a:hlinkClick r:id="" action="ppaction://noaction"/>
            <a:extLst>
              <a:ext uri="{FF2B5EF4-FFF2-40B4-BE49-F238E27FC236}">
                <a16:creationId xmlns:a16="http://schemas.microsoft.com/office/drawing/2014/main" id="{0480DB5B-81E8-4B0B-B478-4EFDA7F4A3EF}"/>
              </a:ext>
            </a:extLst>
          </p:cNvPr>
          <p:cNvSpPr/>
          <p:nvPr/>
        </p:nvSpPr>
        <p:spPr>
          <a:xfrm>
            <a:off x="8026261" y="4625758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1973</a:t>
            </a:r>
          </a:p>
        </p:txBody>
      </p:sp>
      <p:sp>
        <p:nvSpPr>
          <p:cNvPr id="160" name="Rectangle 159">
            <a:hlinkClick r:id="" action="ppaction://noaction"/>
            <a:extLst>
              <a:ext uri="{FF2B5EF4-FFF2-40B4-BE49-F238E27FC236}">
                <a16:creationId xmlns:a16="http://schemas.microsoft.com/office/drawing/2014/main" id="{202CA955-D101-48D6-8EEE-45041AEAFB8A}"/>
              </a:ext>
            </a:extLst>
          </p:cNvPr>
          <p:cNvSpPr/>
          <p:nvPr/>
        </p:nvSpPr>
        <p:spPr>
          <a:xfrm>
            <a:off x="9831051" y="4625758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Jimmy Carter</a:t>
            </a:r>
          </a:p>
        </p:txBody>
      </p:sp>
      <p:sp>
        <p:nvSpPr>
          <p:cNvPr id="162" name="Rectangle 161">
            <a:hlinkClick r:id="" action="ppaction://noaction"/>
            <a:extLst>
              <a:ext uri="{FF2B5EF4-FFF2-40B4-BE49-F238E27FC236}">
                <a16:creationId xmlns:a16="http://schemas.microsoft.com/office/drawing/2014/main" id="{31D791D2-D331-4E9D-815B-0E64D2EA34E2}"/>
              </a:ext>
            </a:extLst>
          </p:cNvPr>
          <p:cNvSpPr/>
          <p:nvPr/>
        </p:nvSpPr>
        <p:spPr>
          <a:xfrm>
            <a:off x="6226897" y="5555293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Fredericktown</a:t>
            </a:r>
          </a:p>
        </p:txBody>
      </p:sp>
      <p:sp>
        <p:nvSpPr>
          <p:cNvPr id="164" name="Rectangle 163">
            <a:hlinkClick r:id="" action="ppaction://noaction"/>
            <a:extLst>
              <a:ext uri="{FF2B5EF4-FFF2-40B4-BE49-F238E27FC236}">
                <a16:creationId xmlns:a16="http://schemas.microsoft.com/office/drawing/2014/main" id="{2F3DD5E8-5C07-45D0-A7C4-D2F189D1F6D2}"/>
              </a:ext>
            </a:extLst>
          </p:cNvPr>
          <p:cNvSpPr/>
          <p:nvPr/>
        </p:nvSpPr>
        <p:spPr>
          <a:xfrm>
            <a:off x="8047866" y="5551641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New York</a:t>
            </a:r>
          </a:p>
        </p:txBody>
      </p:sp>
      <p:sp>
        <p:nvSpPr>
          <p:cNvPr id="166" name="Rectangle 165">
            <a:hlinkClick r:id="" action="ppaction://noaction"/>
            <a:extLst>
              <a:ext uri="{FF2B5EF4-FFF2-40B4-BE49-F238E27FC236}">
                <a16:creationId xmlns:a16="http://schemas.microsoft.com/office/drawing/2014/main" id="{D4A843BC-B542-4DF9-BD18-44FFF477E9D5}"/>
              </a:ext>
            </a:extLst>
          </p:cNvPr>
          <p:cNvSpPr/>
          <p:nvPr/>
        </p:nvSpPr>
        <p:spPr>
          <a:xfrm>
            <a:off x="9831051" y="5551641"/>
            <a:ext cx="1645920" cy="851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Jordy Nelson</a:t>
            </a:r>
          </a:p>
        </p:txBody>
      </p:sp>
    </p:spTree>
    <p:extLst>
      <p:ext uri="{BB962C8B-B14F-4D97-AF65-F5344CB8AC3E}">
        <p14:creationId xmlns:p14="http://schemas.microsoft.com/office/powerpoint/2010/main" val="328606735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FFA">
      <a:dk1>
        <a:sysClr val="windowText" lastClr="000000"/>
      </a:dk1>
      <a:lt1>
        <a:sysClr val="window" lastClr="FFFFFF"/>
      </a:lt1>
      <a:dk2>
        <a:srgbClr val="011E41"/>
      </a:dk2>
      <a:lt2>
        <a:srgbClr val="F2DAB2"/>
      </a:lt2>
      <a:accent1>
        <a:srgbClr val="004A98"/>
      </a:accent1>
      <a:accent2>
        <a:srgbClr val="ED7D31"/>
      </a:accent2>
      <a:accent3>
        <a:srgbClr val="F5B335"/>
      </a:accent3>
      <a:accent4>
        <a:srgbClr val="E1251B"/>
      </a:accent4>
      <a:accent5>
        <a:srgbClr val="00ACE5"/>
      </a:accent5>
      <a:accent6>
        <a:srgbClr val="51A99B"/>
      </a:accent6>
      <a:hlink>
        <a:srgbClr val="0563C1"/>
      </a:hlink>
      <a:folHlink>
        <a:srgbClr val="954F72"/>
      </a:folHlink>
    </a:clrScheme>
    <a:fontScheme name="FFA">
      <a:majorFont>
        <a:latin typeface="Anton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smtClean="0">
            <a:solidFill>
              <a:schemeClr val="tx2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FFA Formal.potx" id="{B6AF4D2D-1297-4102-AFCC-1815334087A9}" vid="{0588A820-DFA9-49F7-9DA4-50149E13CFA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61</Words>
  <Application>Microsoft Office PowerPoint</Application>
  <PresentationFormat>Widescreen</PresentationFormat>
  <Paragraphs>36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Anton</vt:lpstr>
      <vt:lpstr>Arial</vt:lpstr>
      <vt:lpstr>Montserrat</vt:lpstr>
      <vt:lpstr>1_Office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Weinrich, Ashli</dc:creator>
  <cp:lastModifiedBy>Haley Hampton</cp:lastModifiedBy>
  <cp:revision>3</cp:revision>
  <dcterms:created xsi:type="dcterms:W3CDTF">2020-09-15T22:57:30Z</dcterms:created>
  <dcterms:modified xsi:type="dcterms:W3CDTF">2020-09-30T19:12:10Z</dcterms:modified>
</cp:coreProperties>
</file>